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96" r:id="rId3"/>
    <p:sldId id="257" r:id="rId4"/>
    <p:sldId id="258" r:id="rId5"/>
    <p:sldId id="3357" r:id="rId6"/>
    <p:sldId id="4090" r:id="rId7"/>
    <p:sldId id="4100" r:id="rId8"/>
    <p:sldId id="4091" r:id="rId9"/>
    <p:sldId id="4093" r:id="rId10"/>
    <p:sldId id="4094" r:id="rId11"/>
    <p:sldId id="4101" r:id="rId12"/>
    <p:sldId id="4095" r:id="rId13"/>
    <p:sldId id="4096" r:id="rId14"/>
    <p:sldId id="4102" r:id="rId15"/>
    <p:sldId id="4098" r:id="rId16"/>
    <p:sldId id="4103" r:id="rId17"/>
    <p:sldId id="4099" r:id="rId18"/>
    <p:sldId id="4104" r:id="rId19"/>
    <p:sldId id="4092" r:id="rId2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C4A0"/>
    <a:srgbClr val="ED7D31"/>
    <a:srgbClr val="203764"/>
    <a:srgbClr val="449BF0"/>
    <a:srgbClr val="8497B0"/>
    <a:srgbClr val="B4C7E7"/>
    <a:srgbClr val="7F7F7F"/>
    <a:srgbClr val="C1E2FA"/>
    <a:srgbClr val="E7E6E6"/>
    <a:srgbClr val="F4B1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24" autoAdjust="0"/>
    <p:restoredTop sz="94660"/>
  </p:normalViewPr>
  <p:slideViewPr>
    <p:cSldViewPr snapToGrid="0">
      <p:cViewPr varScale="1">
        <p:scale>
          <a:sx n="112" d="100"/>
          <a:sy n="112" d="100"/>
        </p:scale>
        <p:origin x="78" y="9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F493B1-E982-4ECE-9E3B-30D0AEEF6937}"/>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9EBB9CB3-9425-454A-9349-5585581936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BED93D9A-E8D5-4054-9327-F48BBB6F75AF}"/>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5" name="Rezervirano mjesto podnožja 4">
            <a:extLst>
              <a:ext uri="{FF2B5EF4-FFF2-40B4-BE49-F238E27FC236}">
                <a16:creationId xmlns:a16="http://schemas.microsoft.com/office/drawing/2014/main" id="{5AB1D759-4E39-490B-8342-4C6F435C995A}"/>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2CE7EDF0-8F60-4916-9364-9E8C68356821}"/>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2211681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D385EA9-4435-45DA-A7F7-F081707014E5}"/>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84F90702-25EC-48B5-83B0-CE68020E056A}"/>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22B040A4-0D70-43A1-842E-73AEE9EC9F2A}"/>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5" name="Rezervirano mjesto podnožja 4">
            <a:extLst>
              <a:ext uri="{FF2B5EF4-FFF2-40B4-BE49-F238E27FC236}">
                <a16:creationId xmlns:a16="http://schemas.microsoft.com/office/drawing/2014/main" id="{AC3AFCA7-7F2B-4107-B64A-88A4C5A3E38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D5CE9C68-15CE-4B4F-8AE2-F2787F96A2ED}"/>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1846874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3B09774C-9693-4308-A665-6994D25F9181}"/>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F00CEC79-DD83-48C0-BF82-7B6937145179}"/>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6CB7F665-46A8-4350-A6FC-E6CB9D03ED59}"/>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5" name="Rezervirano mjesto podnožja 4">
            <a:extLst>
              <a:ext uri="{FF2B5EF4-FFF2-40B4-BE49-F238E27FC236}">
                <a16:creationId xmlns:a16="http://schemas.microsoft.com/office/drawing/2014/main" id="{55B9C000-6080-48AF-BBED-B1A93F5BF1BF}"/>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6E2F8577-AC44-4EC5-BB45-C168FFC23463}"/>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941102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1460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2DA8C6-0ED3-4DCA-8FD4-0AF6E8D8D87E}"/>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B5AE4E4A-81EC-4D17-B8F3-9D68C43C44A7}"/>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904F3AA1-F447-4C8F-8657-5799325BA425}"/>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5" name="Rezervirano mjesto podnožja 4">
            <a:extLst>
              <a:ext uri="{FF2B5EF4-FFF2-40B4-BE49-F238E27FC236}">
                <a16:creationId xmlns:a16="http://schemas.microsoft.com/office/drawing/2014/main" id="{918A5382-6EB0-490E-AAE1-52916770C3A2}"/>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3BB020C9-CA6E-4379-93A3-8C4D87DC2386}"/>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543185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D08A24-DC8D-444C-BC37-B7FD92ADECFF}"/>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514FEDD2-33CF-408C-BBBD-3630B6D4EA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D79E113D-D66D-48E6-AEB9-1128BC40D7EF}"/>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5" name="Rezervirano mjesto podnožja 4">
            <a:extLst>
              <a:ext uri="{FF2B5EF4-FFF2-40B4-BE49-F238E27FC236}">
                <a16:creationId xmlns:a16="http://schemas.microsoft.com/office/drawing/2014/main" id="{80FD6C86-E9EC-4AD3-A1F3-DB1BD52D318D}"/>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72DCB6BC-505D-4D18-BE1A-39EB196E721B}"/>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14934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2A9924A-CA32-410B-B152-964D2ADE7A2C}"/>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DB9E004D-2173-4CED-86BF-C9B3F15CE69C}"/>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75D392B8-CD50-4F79-93FC-8638ECCA3784}"/>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EDA9447B-EB8A-4C00-98DA-621A50C6A883}"/>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6" name="Rezervirano mjesto podnožja 5">
            <a:extLst>
              <a:ext uri="{FF2B5EF4-FFF2-40B4-BE49-F238E27FC236}">
                <a16:creationId xmlns:a16="http://schemas.microsoft.com/office/drawing/2014/main" id="{3BB9A118-B1BA-4416-995E-8CE6E356274B}"/>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F8DB5787-A70E-4780-AC08-07D1608C6F26}"/>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3287078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30F53C7-B737-48C4-92AF-875DA8769C23}"/>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27B0F741-4C22-4433-8771-EDF5F39516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DC7794A0-3022-4CB0-973F-3F78F412EB11}"/>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C14873B2-D12C-4ACB-9C6E-27F6BDE783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748ACE95-F20C-4732-985D-5B22964DFBC9}"/>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7464EE83-0F8C-4F1D-95F3-6650F0CFC242}"/>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8" name="Rezervirano mjesto podnožja 7">
            <a:extLst>
              <a:ext uri="{FF2B5EF4-FFF2-40B4-BE49-F238E27FC236}">
                <a16:creationId xmlns:a16="http://schemas.microsoft.com/office/drawing/2014/main" id="{6EECF260-EC4F-4722-8420-ACE4D195674E}"/>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DDBE8915-00AA-47FC-94B4-45BB041F0C81}"/>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3829733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726446-9250-4161-8BF5-E5171B901090}"/>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313D294A-907C-4ACF-9595-16749BEAF270}"/>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4" name="Rezervirano mjesto podnožja 3">
            <a:extLst>
              <a:ext uri="{FF2B5EF4-FFF2-40B4-BE49-F238E27FC236}">
                <a16:creationId xmlns:a16="http://schemas.microsoft.com/office/drawing/2014/main" id="{5826D3E4-8876-4E7D-8F91-4EB4C5A97756}"/>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DDCA233C-FCA0-4146-973F-9707480B40C8}"/>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3381539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589A2CA6-4CE1-4F43-A0AF-00AFD0DF48B8}"/>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3" name="Rezervirano mjesto podnožja 2">
            <a:extLst>
              <a:ext uri="{FF2B5EF4-FFF2-40B4-BE49-F238E27FC236}">
                <a16:creationId xmlns:a16="http://schemas.microsoft.com/office/drawing/2014/main" id="{7F54140C-87C4-4716-A774-8B43D1DFE37F}"/>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9080AEA1-B917-43A5-B6AA-242368A4427E}"/>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1022670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AB3AB7B-69A2-4847-BC8E-FD4717E04715}"/>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823C46EC-ABA5-4F1C-A558-F8DCA832D9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5D59A006-AB0F-489B-A94D-1AF8B20ADF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A6EB3E79-231F-485F-A9AA-A4F339DC3B8E}"/>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6" name="Rezervirano mjesto podnožja 5">
            <a:extLst>
              <a:ext uri="{FF2B5EF4-FFF2-40B4-BE49-F238E27FC236}">
                <a16:creationId xmlns:a16="http://schemas.microsoft.com/office/drawing/2014/main" id="{B75596E2-A844-4D82-A438-E0B7806B41EC}"/>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90CCC74D-70EF-4C4C-9A55-6D626BD5EF1B}"/>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192013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A24C1D-D3EE-4A84-9D92-D9E39CA2192B}"/>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92346DA6-9E9A-4C58-8125-FD42ACB39A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141E9242-D216-4BA4-A87E-F8ADA99F13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265AC583-64E7-4CFF-B0D9-0F5D73548940}"/>
              </a:ext>
            </a:extLst>
          </p:cNvPr>
          <p:cNvSpPr>
            <a:spLocks noGrp="1"/>
          </p:cNvSpPr>
          <p:nvPr>
            <p:ph type="dt" sz="half" idx="10"/>
          </p:nvPr>
        </p:nvSpPr>
        <p:spPr/>
        <p:txBody>
          <a:bodyPr/>
          <a:lstStyle/>
          <a:p>
            <a:fld id="{249D37E0-669A-40DC-9070-E3ED07098202}" type="datetimeFigureOut">
              <a:rPr lang="hr-HR" smtClean="0"/>
              <a:t>10.2.2021.</a:t>
            </a:fld>
            <a:endParaRPr lang="hr-HR"/>
          </a:p>
        </p:txBody>
      </p:sp>
      <p:sp>
        <p:nvSpPr>
          <p:cNvPr id="6" name="Rezervirano mjesto podnožja 5">
            <a:extLst>
              <a:ext uri="{FF2B5EF4-FFF2-40B4-BE49-F238E27FC236}">
                <a16:creationId xmlns:a16="http://schemas.microsoft.com/office/drawing/2014/main" id="{3054AEC6-8EA5-4F98-B5A3-05A16849AE11}"/>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36528D41-EFD8-4DC0-91F9-5F782869C32E}"/>
              </a:ext>
            </a:extLst>
          </p:cNvPr>
          <p:cNvSpPr>
            <a:spLocks noGrp="1"/>
          </p:cNvSpPr>
          <p:nvPr>
            <p:ph type="sldNum" sz="quarter" idx="12"/>
          </p:nvPr>
        </p:nvSpPr>
        <p:spPr/>
        <p:txBody>
          <a:bodyPr/>
          <a:lstStyle/>
          <a:p>
            <a:fld id="{FD6AC69F-C9C6-4E7E-ABE0-81EB336CCBC2}" type="slidenum">
              <a:rPr lang="hr-HR" smtClean="0"/>
              <a:t>‹#›</a:t>
            </a:fld>
            <a:endParaRPr lang="hr-HR"/>
          </a:p>
        </p:txBody>
      </p:sp>
    </p:spTree>
    <p:extLst>
      <p:ext uri="{BB962C8B-B14F-4D97-AF65-F5344CB8AC3E}">
        <p14:creationId xmlns:p14="http://schemas.microsoft.com/office/powerpoint/2010/main" val="1900931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7BAA7327-4123-4D24-AA2D-24F807678D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5D606AAA-9035-448B-9B88-EE923F6050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2647B10F-C863-4710-948A-EDBB0E76B0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D37E0-669A-40DC-9070-E3ED07098202}" type="datetimeFigureOut">
              <a:rPr lang="hr-HR" smtClean="0"/>
              <a:t>10.2.2021.</a:t>
            </a:fld>
            <a:endParaRPr lang="hr-HR"/>
          </a:p>
        </p:txBody>
      </p:sp>
      <p:sp>
        <p:nvSpPr>
          <p:cNvPr id="5" name="Rezervirano mjesto podnožja 4">
            <a:extLst>
              <a:ext uri="{FF2B5EF4-FFF2-40B4-BE49-F238E27FC236}">
                <a16:creationId xmlns:a16="http://schemas.microsoft.com/office/drawing/2014/main" id="{F49220D8-5C22-43B5-B6E3-4F060F3CE4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CFC1856D-73E1-4F62-B264-66117ABA6E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AC69F-C9C6-4E7E-ABE0-81EB336CCBC2}" type="slidenum">
              <a:rPr lang="hr-HR" smtClean="0"/>
              <a:t>‹#›</a:t>
            </a:fld>
            <a:endParaRPr lang="hr-HR"/>
          </a:p>
        </p:txBody>
      </p:sp>
    </p:spTree>
    <p:extLst>
      <p:ext uri="{BB962C8B-B14F-4D97-AF65-F5344CB8AC3E}">
        <p14:creationId xmlns:p14="http://schemas.microsoft.com/office/powerpoint/2010/main" val="3133348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med-project.eu/"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Slika 1">
            <a:extLst>
              <a:ext uri="{FF2B5EF4-FFF2-40B4-BE49-F238E27FC236}">
                <a16:creationId xmlns:a16="http://schemas.microsoft.com/office/drawing/2014/main" id="{3AEF735A-747B-A642-BE8B-C830CEA5D6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55" y="466480"/>
            <a:ext cx="6963835" cy="224535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id="{8C086CCC-9B21-364C-9506-900A2C95ED4A}"/>
              </a:ext>
            </a:extLst>
          </p:cNvPr>
          <p:cNvSpPr>
            <a:spLocks noChangeArrowheads="1"/>
          </p:cNvSpPr>
          <p:nvPr/>
        </p:nvSpPr>
        <p:spPr bwMode="auto">
          <a:xfrm>
            <a:off x="392455" y="2220806"/>
            <a:ext cx="689297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ADVANCING HIGHER </a:t>
            </a:r>
          </a:p>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EDUCATION IN MALDIVES </a:t>
            </a:r>
          </a:p>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THROUGH E- LEARNING DEVELOPMENT</a:t>
            </a:r>
            <a:endParaRPr kumimoji="0" lang="en-GB" altLang="en-US" sz="6000" b="0" i="0" u="none" strike="noStrike" cap="none" normalizeH="0" baseline="0" dirty="0">
              <a:ln>
                <a:noFill/>
              </a:ln>
              <a:solidFill>
                <a:schemeClr val="tx1"/>
              </a:solidFill>
              <a:effectLst/>
              <a:latin typeface="Arial" panose="020B0604020202020204" pitchFamily="34" charset="0"/>
            </a:endParaRPr>
          </a:p>
        </p:txBody>
      </p:sp>
      <p:pic>
        <p:nvPicPr>
          <p:cNvPr id="1026" name="Picture 2">
            <a:extLst>
              <a:ext uri="{FF2B5EF4-FFF2-40B4-BE49-F238E27FC236}">
                <a16:creationId xmlns:a16="http://schemas.microsoft.com/office/drawing/2014/main" id="{CF48AE64-3862-6641-9FC2-A9614B0819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3846" y="5715422"/>
            <a:ext cx="4876800" cy="99885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1">
            <a:extLst>
              <a:ext uri="{FF2B5EF4-FFF2-40B4-BE49-F238E27FC236}">
                <a16:creationId xmlns:a16="http://schemas.microsoft.com/office/drawing/2014/main" id="{E7937625-9E34-5541-87F1-030D51606070}"/>
              </a:ext>
            </a:extLst>
          </p:cNvPr>
          <p:cNvSpPr txBox="1"/>
          <p:nvPr/>
        </p:nvSpPr>
        <p:spPr>
          <a:xfrm>
            <a:off x="392455" y="4466161"/>
            <a:ext cx="7318991" cy="2123658"/>
          </a:xfrm>
          <a:prstGeom prst="rect">
            <a:avLst/>
          </a:prstGeom>
          <a:noFill/>
        </p:spPr>
        <p:txBody>
          <a:bodyPr wrap="square" rtlCol="0">
            <a:spAutoFit/>
          </a:bodyPr>
          <a:lstStyle/>
          <a:p>
            <a:r>
              <a:rPr lang="en-US" sz="6000" b="1" dirty="0">
                <a:solidFill>
                  <a:srgbClr val="203764"/>
                </a:solidFill>
                <a:latin typeface="Poppins" pitchFamily="2" charset="77"/>
                <a:cs typeface="Poppins" pitchFamily="2" charset="77"/>
              </a:rPr>
              <a:t>PROJECT WORKSHOPS</a:t>
            </a:r>
          </a:p>
          <a:p>
            <a:endParaRPr lang="en-GB" sz="2400" b="1" dirty="0">
              <a:solidFill>
                <a:srgbClr val="203764"/>
              </a:solidFill>
              <a:latin typeface="Poppins" pitchFamily="2" charset="77"/>
              <a:cs typeface="Poppins" pitchFamily="2" charset="77"/>
            </a:endParaRPr>
          </a:p>
          <a:p>
            <a:endParaRPr lang="en-GB" sz="2400" b="1" dirty="0">
              <a:solidFill>
                <a:srgbClr val="203764"/>
              </a:solidFill>
              <a:latin typeface="Poppins" pitchFamily="2" charset="77"/>
              <a:cs typeface="Poppins" pitchFamily="2" charset="77"/>
            </a:endParaRPr>
          </a:p>
          <a:p>
            <a:r>
              <a:rPr lang="en-GB" sz="2400" b="1" dirty="0">
                <a:solidFill>
                  <a:srgbClr val="203764"/>
                </a:solidFill>
                <a:latin typeface="Poppins" pitchFamily="2" charset="77"/>
                <a:cs typeface="Poppins" pitchFamily="2" charset="77"/>
              </a:rPr>
              <a:t>January 2021 </a:t>
            </a:r>
          </a:p>
        </p:txBody>
      </p:sp>
      <p:sp>
        <p:nvSpPr>
          <p:cNvPr id="8" name="TextBox 1">
            <a:extLst>
              <a:ext uri="{FF2B5EF4-FFF2-40B4-BE49-F238E27FC236}">
                <a16:creationId xmlns:a16="http://schemas.microsoft.com/office/drawing/2014/main" id="{47C74766-AFBE-EF42-8814-CE94F2A393DE}"/>
              </a:ext>
            </a:extLst>
          </p:cNvPr>
          <p:cNvSpPr txBox="1"/>
          <p:nvPr/>
        </p:nvSpPr>
        <p:spPr>
          <a:xfrm>
            <a:off x="392455" y="5112491"/>
            <a:ext cx="7220310" cy="830997"/>
          </a:xfrm>
          <a:prstGeom prst="rect">
            <a:avLst/>
          </a:prstGeom>
          <a:noFill/>
        </p:spPr>
        <p:txBody>
          <a:bodyPr wrap="square" rtlCol="0">
            <a:spAutoFit/>
          </a:bodyPr>
          <a:lstStyle/>
          <a:p>
            <a:r>
              <a:rPr lang="en-US" sz="4800" b="1" dirty="0">
                <a:solidFill>
                  <a:srgbClr val="449BF0"/>
                </a:solidFill>
                <a:latin typeface="Poppins" pitchFamily="2" charset="77"/>
                <a:cs typeface="Poppins" pitchFamily="2" charset="77"/>
              </a:rPr>
              <a:t>Overview</a:t>
            </a:r>
            <a:r>
              <a:rPr lang="en-US" sz="4800" b="1" dirty="0">
                <a:solidFill>
                  <a:schemeClr val="accent2"/>
                </a:solidFill>
                <a:latin typeface="Poppins" pitchFamily="2" charset="77"/>
                <a:cs typeface="Poppins" pitchFamily="2" charset="77"/>
              </a:rPr>
              <a:t> – Info – </a:t>
            </a:r>
            <a:r>
              <a:rPr lang="en-US" sz="4800" b="1" dirty="0">
                <a:solidFill>
                  <a:srgbClr val="6EC4A0"/>
                </a:solidFill>
                <a:latin typeface="Poppins" pitchFamily="2" charset="77"/>
                <a:cs typeface="Poppins" pitchFamily="2" charset="77"/>
              </a:rPr>
              <a:t>Calendar </a:t>
            </a:r>
          </a:p>
        </p:txBody>
      </p:sp>
    </p:spTree>
    <p:extLst>
      <p:ext uri="{BB962C8B-B14F-4D97-AF65-F5344CB8AC3E}">
        <p14:creationId xmlns:p14="http://schemas.microsoft.com/office/powerpoint/2010/main" val="3128019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0" y="-10865"/>
            <a:ext cx="12192000" cy="6879730"/>
          </a:xfrm>
          <a:prstGeom prst="rect">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1877368" cy="1569660"/>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a:t>
            </a:r>
            <a: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1C Designing e-course for hybrid </a:t>
            </a:r>
            <a:b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or online teaching</a:t>
            </a:r>
            <a:endParaRPr lang="hr-HR" sz="4800" b="1" dirty="0">
              <a:solidFill>
                <a:schemeClr val="bg1"/>
              </a:solidFill>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305104" y="2767280"/>
            <a:ext cx="7415735" cy="3785652"/>
          </a:xfrm>
          <a:prstGeom prst="rect">
            <a:avLst/>
          </a:prstGeom>
          <a:noFill/>
        </p:spPr>
        <p:txBody>
          <a:bodyPr wrap="square" rtlCol="0">
            <a:spAutoFit/>
          </a:bodyPr>
          <a:lstStyle/>
          <a:p>
            <a:pPr algn="just"/>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provides an overview of some methods and techniques that can be used by teachers to improve their teaching activities and monitoring of students, as well as to personalize some resources for students using available LMS resources and features.</a:t>
            </a:r>
            <a:endPar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endPar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Teachers with experience with learning management system Moodle </a:t>
            </a:r>
          </a:p>
          <a:p>
            <a:pPr algn="just"/>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outcomes</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Identify positive and negative aspects of hybrid and online teaching models/ Describe instructional design process/ Differentiate LMS from online repository/ Implement programmed teaching and learning activities in LMS/ Implement digital badges/ Implement student monitoring features in LMS</a:t>
            </a:r>
          </a:p>
        </p:txBody>
      </p:sp>
      <p:sp>
        <p:nvSpPr>
          <p:cNvPr id="9" name="Freeform 137">
            <a:extLst>
              <a:ext uri="{FF2B5EF4-FFF2-40B4-BE49-F238E27FC236}">
                <a16:creationId xmlns:a16="http://schemas.microsoft.com/office/drawing/2014/main" id="{3DC759F0-3E83-41FE-ADFF-B04C54AD4E1A}"/>
              </a:ext>
            </a:extLst>
          </p:cNvPr>
          <p:cNvSpPr>
            <a:spLocks noChangeArrowheads="1"/>
          </p:cNvSpPr>
          <p:nvPr/>
        </p:nvSpPr>
        <p:spPr bwMode="auto">
          <a:xfrm>
            <a:off x="9291788" y="3429000"/>
            <a:ext cx="2595108" cy="2595108"/>
          </a:xfrm>
          <a:prstGeom prst="ellipse">
            <a:avLst/>
          </a:prstGeom>
          <a:solidFill>
            <a:schemeClr val="bg1"/>
          </a:solidFill>
          <a:ln>
            <a:noFill/>
          </a:ln>
          <a:effectLst/>
        </p:spPr>
        <p:txBody>
          <a:bodyPr wrap="none" anchor="ctr"/>
          <a:lstStyle/>
          <a:p>
            <a:endParaRPr lang="en-US" sz="6530" dirty="0">
              <a:latin typeface="Lato Light" panose="020F0502020204030203" pitchFamily="34" charset="0"/>
            </a:endParaRPr>
          </a:p>
        </p:txBody>
      </p:sp>
      <p:sp>
        <p:nvSpPr>
          <p:cNvPr id="10" name="Freeform 136">
            <a:extLst>
              <a:ext uri="{FF2B5EF4-FFF2-40B4-BE49-F238E27FC236}">
                <a16:creationId xmlns:a16="http://schemas.microsoft.com/office/drawing/2014/main" id="{6BB41E5A-455A-4198-8322-54AE53EA4A8A}"/>
              </a:ext>
            </a:extLst>
          </p:cNvPr>
          <p:cNvSpPr>
            <a:spLocks noChangeArrowheads="1"/>
          </p:cNvSpPr>
          <p:nvPr/>
        </p:nvSpPr>
        <p:spPr bwMode="auto">
          <a:xfrm>
            <a:off x="10015487" y="4162903"/>
            <a:ext cx="1173623" cy="1244667"/>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chemeClr val="accent1">
              <a:lumMod val="50000"/>
            </a:schemeClr>
          </a:solidFill>
          <a:ln>
            <a:noFill/>
          </a:ln>
          <a:effectLst/>
        </p:spPr>
        <p:txBody>
          <a:bodyPr wrap="square" anchor="ctr">
            <a:noAutofit/>
          </a:bodyPr>
          <a:lstStyle/>
          <a:p>
            <a:endParaRPr lang="en-US" sz="3599" dirty="0">
              <a:latin typeface="Poppins" pitchFamily="2" charset="77"/>
            </a:endParaRPr>
          </a:p>
        </p:txBody>
      </p:sp>
      <p:sp>
        <p:nvSpPr>
          <p:cNvPr id="11" name="TekstniOkvir 10">
            <a:extLst>
              <a:ext uri="{FF2B5EF4-FFF2-40B4-BE49-F238E27FC236}">
                <a16:creationId xmlns:a16="http://schemas.microsoft.com/office/drawing/2014/main" id="{ECBCFD98-1E43-4605-9DE1-7EC7E1D69D22}"/>
              </a:ext>
            </a:extLst>
          </p:cNvPr>
          <p:cNvSpPr txBox="1"/>
          <p:nvPr/>
        </p:nvSpPr>
        <p:spPr>
          <a:xfrm>
            <a:off x="10132141" y="0"/>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6</a:t>
            </a:r>
            <a:br>
              <a:rPr lang="hr-HR" dirty="0">
                <a:solidFill>
                  <a:schemeClr val="bg1"/>
                </a:solidFill>
              </a:rPr>
            </a:br>
            <a:r>
              <a:rPr lang="hr-HR" dirty="0" err="1">
                <a:solidFill>
                  <a:schemeClr val="bg1"/>
                </a:solidFill>
              </a:rPr>
              <a:t>hours</a:t>
            </a:r>
            <a:endParaRPr lang="hr-HR" dirty="0">
              <a:solidFill>
                <a:schemeClr val="bg1"/>
              </a:solidFill>
            </a:endParaRPr>
          </a:p>
        </p:txBody>
      </p:sp>
    </p:spTree>
    <p:extLst>
      <p:ext uri="{BB962C8B-B14F-4D97-AF65-F5344CB8AC3E}">
        <p14:creationId xmlns:p14="http://schemas.microsoft.com/office/powerpoint/2010/main" val="2562110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
            <a:extLst>
              <a:ext uri="{FF2B5EF4-FFF2-40B4-BE49-F238E27FC236}">
                <a16:creationId xmlns:a16="http://schemas.microsoft.com/office/drawing/2014/main" id="{8EAA4796-3B91-443F-9AFF-7A2816DF8811}"/>
              </a:ext>
            </a:extLst>
          </p:cNvPr>
          <p:cNvSpPr>
            <a:spLocks noChangeArrowheads="1"/>
          </p:cNvSpPr>
          <p:nvPr/>
        </p:nvSpPr>
        <p:spPr bwMode="auto">
          <a:xfrm>
            <a:off x="0" y="0"/>
            <a:ext cx="12193831" cy="6858000"/>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00" dirty="0">
              <a:solidFill>
                <a:schemeClr val="bg1"/>
              </a:solidFill>
              <a:latin typeface="Poppins" pitchFamily="2" charset="77"/>
            </a:endParaRPr>
          </a:p>
        </p:txBody>
      </p:sp>
      <p:grpSp>
        <p:nvGrpSpPr>
          <p:cNvPr id="136" name="Group 1">
            <a:extLst>
              <a:ext uri="{FF2B5EF4-FFF2-40B4-BE49-F238E27FC236}">
                <a16:creationId xmlns:a16="http://schemas.microsoft.com/office/drawing/2014/main" id="{40BA1EA9-D6D9-4EEA-9DAB-0625420C73E1}"/>
              </a:ext>
            </a:extLst>
          </p:cNvPr>
          <p:cNvGrpSpPr/>
          <p:nvPr/>
        </p:nvGrpSpPr>
        <p:grpSpPr>
          <a:xfrm>
            <a:off x="2791588" y="903766"/>
            <a:ext cx="6608823" cy="5559646"/>
            <a:chOff x="6635355" y="3424852"/>
            <a:chExt cx="11106939" cy="9343668"/>
          </a:xfrm>
        </p:grpSpPr>
        <p:sp>
          <p:nvSpPr>
            <p:cNvPr id="137" name="Freeform 65">
              <a:extLst>
                <a:ext uri="{FF2B5EF4-FFF2-40B4-BE49-F238E27FC236}">
                  <a16:creationId xmlns:a16="http://schemas.microsoft.com/office/drawing/2014/main" id="{32322182-54B6-4F9B-BDD6-F334BD79C6EF}"/>
                </a:ext>
              </a:extLst>
            </p:cNvPr>
            <p:cNvSpPr>
              <a:spLocks noChangeArrowheads="1"/>
            </p:cNvSpPr>
            <p:nvPr/>
          </p:nvSpPr>
          <p:spPr bwMode="auto">
            <a:xfrm>
              <a:off x="8151437" y="7050261"/>
              <a:ext cx="3762734" cy="2180737"/>
            </a:xfrm>
            <a:custGeom>
              <a:avLst/>
              <a:gdLst>
                <a:gd name="T0" fmla="*/ 0 w 3022"/>
                <a:gd name="T1" fmla="*/ 1719 h 1751"/>
                <a:gd name="T2" fmla="*/ 49 w 3022"/>
                <a:gd name="T3" fmla="*/ 1750 h 1751"/>
                <a:gd name="T4" fmla="*/ 3021 w 3022"/>
                <a:gd name="T5" fmla="*/ 34 h 1751"/>
                <a:gd name="T6" fmla="*/ 2963 w 3022"/>
                <a:gd name="T7" fmla="*/ 0 h 1751"/>
                <a:gd name="T8" fmla="*/ 0 w 3022"/>
                <a:gd name="T9" fmla="*/ 1719 h 1751"/>
              </a:gdLst>
              <a:ahLst/>
              <a:cxnLst>
                <a:cxn ang="0">
                  <a:pos x="T0" y="T1"/>
                </a:cxn>
                <a:cxn ang="0">
                  <a:pos x="T2" y="T3"/>
                </a:cxn>
                <a:cxn ang="0">
                  <a:pos x="T4" y="T5"/>
                </a:cxn>
                <a:cxn ang="0">
                  <a:pos x="T6" y="T7"/>
                </a:cxn>
                <a:cxn ang="0">
                  <a:pos x="T8" y="T9"/>
                </a:cxn>
              </a:cxnLst>
              <a:rect l="0" t="0" r="r" b="b"/>
              <a:pathLst>
                <a:path w="3022" h="1751">
                  <a:moveTo>
                    <a:pt x="0" y="1719"/>
                  </a:moveTo>
                  <a:lnTo>
                    <a:pt x="49" y="1750"/>
                  </a:lnTo>
                  <a:lnTo>
                    <a:pt x="3021" y="34"/>
                  </a:lnTo>
                  <a:lnTo>
                    <a:pt x="2963" y="0"/>
                  </a:lnTo>
                  <a:lnTo>
                    <a:pt x="0" y="1719"/>
                  </a:ln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66">
              <a:extLst>
                <a:ext uri="{FF2B5EF4-FFF2-40B4-BE49-F238E27FC236}">
                  <a16:creationId xmlns:a16="http://schemas.microsoft.com/office/drawing/2014/main" id="{A4A04627-37A3-48E5-95B4-F37F536B12AB}"/>
                </a:ext>
              </a:extLst>
            </p:cNvPr>
            <p:cNvSpPr>
              <a:spLocks noChangeArrowheads="1"/>
            </p:cNvSpPr>
            <p:nvPr/>
          </p:nvSpPr>
          <p:spPr bwMode="auto">
            <a:xfrm>
              <a:off x="8211856" y="9230996"/>
              <a:ext cx="2466380" cy="1631437"/>
            </a:xfrm>
            <a:custGeom>
              <a:avLst/>
              <a:gdLst>
                <a:gd name="T0" fmla="*/ 1898 w 1982"/>
                <a:gd name="T1" fmla="*/ 1096 h 1310"/>
                <a:gd name="T2" fmla="*/ 0 w 1982"/>
                <a:gd name="T3" fmla="*/ 0 h 1310"/>
                <a:gd name="T4" fmla="*/ 0 w 1982"/>
                <a:gd name="T5" fmla="*/ 95 h 1310"/>
                <a:gd name="T6" fmla="*/ 0 w 1982"/>
                <a:gd name="T7" fmla="*/ 95 h 1310"/>
                <a:gd name="T8" fmla="*/ 83 w 1982"/>
                <a:gd name="T9" fmla="*/ 239 h 1310"/>
                <a:gd name="T10" fmla="*/ 1898 w 1982"/>
                <a:gd name="T11" fmla="*/ 1287 h 1310"/>
                <a:gd name="T12" fmla="*/ 1898 w 1982"/>
                <a:gd name="T13" fmla="*/ 1287 h 1310"/>
                <a:gd name="T14" fmla="*/ 1981 w 1982"/>
                <a:gd name="T15" fmla="*/ 1309 h 1310"/>
                <a:gd name="T16" fmla="*/ 1981 w 1982"/>
                <a:gd name="T17" fmla="*/ 1118 h 1310"/>
                <a:gd name="T18" fmla="*/ 1981 w 1982"/>
                <a:gd name="T19" fmla="*/ 1118 h 1310"/>
                <a:gd name="T20" fmla="*/ 1898 w 1982"/>
                <a:gd name="T21" fmla="*/ 1096 h 1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82" h="1310">
                  <a:moveTo>
                    <a:pt x="1898" y="1096"/>
                  </a:moveTo>
                  <a:lnTo>
                    <a:pt x="0" y="0"/>
                  </a:lnTo>
                  <a:lnTo>
                    <a:pt x="0" y="95"/>
                  </a:lnTo>
                  <a:lnTo>
                    <a:pt x="0" y="95"/>
                  </a:lnTo>
                  <a:cubicBezTo>
                    <a:pt x="0" y="154"/>
                    <a:pt x="31" y="209"/>
                    <a:pt x="83" y="239"/>
                  </a:cubicBezTo>
                  <a:lnTo>
                    <a:pt x="1898" y="1287"/>
                  </a:lnTo>
                  <a:lnTo>
                    <a:pt x="1898" y="1287"/>
                  </a:lnTo>
                  <a:cubicBezTo>
                    <a:pt x="1924" y="1302"/>
                    <a:pt x="1952" y="1309"/>
                    <a:pt x="1981" y="1309"/>
                  </a:cubicBezTo>
                  <a:lnTo>
                    <a:pt x="1981" y="1118"/>
                  </a:lnTo>
                  <a:lnTo>
                    <a:pt x="1981" y="1118"/>
                  </a:lnTo>
                  <a:cubicBezTo>
                    <a:pt x="1952" y="1118"/>
                    <a:pt x="1924" y="1111"/>
                    <a:pt x="1898" y="109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67">
              <a:extLst>
                <a:ext uri="{FF2B5EF4-FFF2-40B4-BE49-F238E27FC236}">
                  <a16:creationId xmlns:a16="http://schemas.microsoft.com/office/drawing/2014/main" id="{45F4DF81-1BB5-4022-80B1-947072A27994}"/>
                </a:ext>
              </a:extLst>
            </p:cNvPr>
            <p:cNvSpPr>
              <a:spLocks noChangeArrowheads="1"/>
            </p:cNvSpPr>
            <p:nvPr/>
          </p:nvSpPr>
          <p:spPr bwMode="auto">
            <a:xfrm>
              <a:off x="10678237" y="8516903"/>
              <a:ext cx="3702313" cy="2345532"/>
            </a:xfrm>
            <a:custGeom>
              <a:avLst/>
              <a:gdLst>
                <a:gd name="T0" fmla="*/ 83 w 2973"/>
                <a:gd name="T1" fmla="*/ 1668 h 1883"/>
                <a:gd name="T2" fmla="*/ 83 w 2973"/>
                <a:gd name="T3" fmla="*/ 1668 h 1883"/>
                <a:gd name="T4" fmla="*/ 0 w 2973"/>
                <a:gd name="T5" fmla="*/ 1690 h 1883"/>
                <a:gd name="T6" fmla="*/ 0 w 2973"/>
                <a:gd name="T7" fmla="*/ 1881 h 1883"/>
                <a:gd name="T8" fmla="*/ 0 w 2973"/>
                <a:gd name="T9" fmla="*/ 1881 h 1883"/>
                <a:gd name="T10" fmla="*/ 83 w 2973"/>
                <a:gd name="T11" fmla="*/ 1859 h 1883"/>
                <a:gd name="T12" fmla="*/ 2889 w 2973"/>
                <a:gd name="T13" fmla="*/ 238 h 1883"/>
                <a:gd name="T14" fmla="*/ 2889 w 2973"/>
                <a:gd name="T15" fmla="*/ 238 h 1883"/>
                <a:gd name="T16" fmla="*/ 2972 w 2973"/>
                <a:gd name="T17" fmla="*/ 95 h 1883"/>
                <a:gd name="T18" fmla="*/ 2972 w 2973"/>
                <a:gd name="T19" fmla="*/ 0 h 1883"/>
                <a:gd name="T20" fmla="*/ 83 w 2973"/>
                <a:gd name="T21" fmla="*/ 1668 h 1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73" h="1883">
                  <a:moveTo>
                    <a:pt x="83" y="1668"/>
                  </a:moveTo>
                  <a:lnTo>
                    <a:pt x="83" y="1668"/>
                  </a:lnTo>
                  <a:cubicBezTo>
                    <a:pt x="58" y="1683"/>
                    <a:pt x="28" y="1691"/>
                    <a:pt x="0" y="1690"/>
                  </a:cubicBezTo>
                  <a:lnTo>
                    <a:pt x="0" y="1881"/>
                  </a:lnTo>
                  <a:lnTo>
                    <a:pt x="0" y="1881"/>
                  </a:lnTo>
                  <a:cubicBezTo>
                    <a:pt x="28" y="1882"/>
                    <a:pt x="58" y="1874"/>
                    <a:pt x="83" y="1859"/>
                  </a:cubicBezTo>
                  <a:lnTo>
                    <a:pt x="2889" y="238"/>
                  </a:lnTo>
                  <a:lnTo>
                    <a:pt x="2889" y="238"/>
                  </a:lnTo>
                  <a:cubicBezTo>
                    <a:pt x="2940" y="209"/>
                    <a:pt x="2972" y="154"/>
                    <a:pt x="2972" y="95"/>
                  </a:cubicBezTo>
                  <a:lnTo>
                    <a:pt x="2972" y="0"/>
                  </a:lnTo>
                  <a:lnTo>
                    <a:pt x="83" y="1668"/>
                  </a:ln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68">
              <a:extLst>
                <a:ext uri="{FF2B5EF4-FFF2-40B4-BE49-F238E27FC236}">
                  <a16:creationId xmlns:a16="http://schemas.microsoft.com/office/drawing/2014/main" id="{13D486B6-93EC-45BE-BBAC-860CAA1AF842}"/>
                </a:ext>
              </a:extLst>
            </p:cNvPr>
            <p:cNvSpPr>
              <a:spLocks noChangeArrowheads="1"/>
            </p:cNvSpPr>
            <p:nvPr/>
          </p:nvSpPr>
          <p:spPr bwMode="auto">
            <a:xfrm>
              <a:off x="8167914" y="4221340"/>
              <a:ext cx="3702313" cy="4987686"/>
            </a:xfrm>
            <a:custGeom>
              <a:avLst/>
              <a:gdLst>
                <a:gd name="T0" fmla="*/ 2972 w 2973"/>
                <a:gd name="T1" fmla="*/ 0 h 4004"/>
                <a:gd name="T2" fmla="*/ 2972 w 2973"/>
                <a:gd name="T3" fmla="*/ 2188 h 4004"/>
                <a:gd name="T4" fmla="*/ 2972 w 2973"/>
                <a:gd name="T5" fmla="*/ 2188 h 4004"/>
                <a:gd name="T6" fmla="*/ 2886 w 2973"/>
                <a:gd name="T7" fmla="*/ 2336 h 4004"/>
                <a:gd name="T8" fmla="*/ 0 w 2973"/>
                <a:gd name="T9" fmla="*/ 4003 h 4004"/>
                <a:gd name="T10" fmla="*/ 0 w 2973"/>
                <a:gd name="T11" fmla="*/ 1821 h 4004"/>
                <a:gd name="T12" fmla="*/ 0 w 2973"/>
                <a:gd name="T13" fmla="*/ 1821 h 4004"/>
                <a:gd name="T14" fmla="*/ 91 w 2973"/>
                <a:gd name="T15" fmla="*/ 1663 h 4004"/>
                <a:gd name="T16" fmla="*/ 2972 w 2973"/>
                <a:gd name="T17" fmla="*/ 0 h 4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73" h="4004">
                  <a:moveTo>
                    <a:pt x="2972" y="0"/>
                  </a:moveTo>
                  <a:lnTo>
                    <a:pt x="2972" y="2188"/>
                  </a:lnTo>
                  <a:lnTo>
                    <a:pt x="2972" y="2188"/>
                  </a:lnTo>
                  <a:cubicBezTo>
                    <a:pt x="2972" y="2249"/>
                    <a:pt x="2939" y="2306"/>
                    <a:pt x="2886" y="2336"/>
                  </a:cubicBezTo>
                  <a:lnTo>
                    <a:pt x="0" y="4003"/>
                  </a:lnTo>
                  <a:lnTo>
                    <a:pt x="0" y="1821"/>
                  </a:lnTo>
                  <a:lnTo>
                    <a:pt x="0" y="1821"/>
                  </a:lnTo>
                  <a:cubicBezTo>
                    <a:pt x="0" y="1756"/>
                    <a:pt x="35" y="1696"/>
                    <a:pt x="91" y="1663"/>
                  </a:cubicBez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69">
              <a:extLst>
                <a:ext uri="{FF2B5EF4-FFF2-40B4-BE49-F238E27FC236}">
                  <a16:creationId xmlns:a16="http://schemas.microsoft.com/office/drawing/2014/main" id="{04DB6D75-D7A8-43D4-ACB5-56942AB6BB3B}"/>
                </a:ext>
              </a:extLst>
            </p:cNvPr>
            <p:cNvSpPr>
              <a:spLocks noChangeArrowheads="1"/>
            </p:cNvSpPr>
            <p:nvPr/>
          </p:nvSpPr>
          <p:spPr bwMode="auto">
            <a:xfrm>
              <a:off x="8365664" y="4572896"/>
              <a:ext cx="3306813" cy="4279084"/>
            </a:xfrm>
            <a:custGeom>
              <a:avLst/>
              <a:gdLst>
                <a:gd name="T0" fmla="*/ 2654 w 2655"/>
                <a:gd name="T1" fmla="*/ 0 h 3433"/>
                <a:gd name="T2" fmla="*/ 2654 w 2655"/>
                <a:gd name="T3" fmla="*/ 1900 h 3433"/>
                <a:gd name="T4" fmla="*/ 0 w 2655"/>
                <a:gd name="T5" fmla="*/ 3432 h 3433"/>
                <a:gd name="T6" fmla="*/ 0 w 2655"/>
                <a:gd name="T7" fmla="*/ 1533 h 3433"/>
                <a:gd name="T8" fmla="*/ 2654 w 2655"/>
                <a:gd name="T9" fmla="*/ 0 h 3433"/>
              </a:gdLst>
              <a:ahLst/>
              <a:cxnLst>
                <a:cxn ang="0">
                  <a:pos x="T0" y="T1"/>
                </a:cxn>
                <a:cxn ang="0">
                  <a:pos x="T2" y="T3"/>
                </a:cxn>
                <a:cxn ang="0">
                  <a:pos x="T4" y="T5"/>
                </a:cxn>
                <a:cxn ang="0">
                  <a:pos x="T6" y="T7"/>
                </a:cxn>
                <a:cxn ang="0">
                  <a:pos x="T8" y="T9"/>
                </a:cxn>
              </a:cxnLst>
              <a:rect l="0" t="0" r="r" b="b"/>
              <a:pathLst>
                <a:path w="2655" h="3433">
                  <a:moveTo>
                    <a:pt x="2654" y="0"/>
                  </a:moveTo>
                  <a:lnTo>
                    <a:pt x="2654" y="1900"/>
                  </a:lnTo>
                  <a:lnTo>
                    <a:pt x="0" y="3432"/>
                  </a:lnTo>
                  <a:lnTo>
                    <a:pt x="0" y="1533"/>
                  </a:lnTo>
                  <a:lnTo>
                    <a:pt x="2654" y="0"/>
                  </a:lnTo>
                </a:path>
              </a:pathLst>
            </a:custGeom>
            <a:gradFill>
              <a:gsLst>
                <a:gs pos="40000">
                  <a:srgbClr val="368BD1"/>
                </a:gs>
                <a:gs pos="68000">
                  <a:srgbClr val="1161A3"/>
                </a:gs>
              </a:gsLst>
              <a:lin ang="3600000" scaled="0"/>
            </a:gradFill>
            <a:ln>
              <a:noFill/>
            </a:ln>
            <a:effectLst/>
          </p:spPr>
          <p:txBody>
            <a:bodyPr wrap="none" anchor="ctr"/>
            <a:lstStyle/>
            <a:p>
              <a:endParaRPr lang="en-US" sz="3599" dirty="0">
                <a:latin typeface="Poppins" pitchFamily="2" charset="77"/>
              </a:endParaRPr>
            </a:p>
          </p:txBody>
        </p:sp>
        <p:sp>
          <p:nvSpPr>
            <p:cNvPr id="142" name="Freeform 70">
              <a:extLst>
                <a:ext uri="{FF2B5EF4-FFF2-40B4-BE49-F238E27FC236}">
                  <a16:creationId xmlns:a16="http://schemas.microsoft.com/office/drawing/2014/main" id="{95A2FB7D-B723-496C-A37B-F025702A9A71}"/>
                </a:ext>
              </a:extLst>
            </p:cNvPr>
            <p:cNvSpPr>
              <a:spLocks noChangeArrowheads="1"/>
            </p:cNvSpPr>
            <p:nvPr/>
          </p:nvSpPr>
          <p:spPr bwMode="auto">
            <a:xfrm>
              <a:off x="7959177" y="6253767"/>
              <a:ext cx="236203" cy="2949767"/>
            </a:xfrm>
            <a:custGeom>
              <a:avLst/>
              <a:gdLst>
                <a:gd name="T0" fmla="*/ 0 w 191"/>
                <a:gd name="T1" fmla="*/ 91 h 2369"/>
                <a:gd name="T2" fmla="*/ 0 w 191"/>
                <a:gd name="T3" fmla="*/ 2167 h 2369"/>
                <a:gd name="T4" fmla="*/ 0 w 191"/>
                <a:gd name="T5" fmla="*/ 2167 h 2369"/>
                <a:gd name="T6" fmla="*/ 91 w 191"/>
                <a:gd name="T7" fmla="*/ 2325 h 2369"/>
                <a:gd name="T8" fmla="*/ 165 w 191"/>
                <a:gd name="T9" fmla="*/ 2368 h 2369"/>
                <a:gd name="T10" fmla="*/ 165 w 191"/>
                <a:gd name="T11" fmla="*/ 186 h 2369"/>
                <a:gd name="T12" fmla="*/ 165 w 191"/>
                <a:gd name="T13" fmla="*/ 186 h 2369"/>
                <a:gd name="T14" fmla="*/ 190 w 191"/>
                <a:gd name="T15" fmla="*/ 95 h 2369"/>
                <a:gd name="T16" fmla="*/ 24 w 191"/>
                <a:gd name="T17" fmla="*/ 0 h 2369"/>
                <a:gd name="T18" fmla="*/ 24 w 191"/>
                <a:gd name="T19" fmla="*/ 0 h 2369"/>
                <a:gd name="T20" fmla="*/ 0 w 191"/>
                <a:gd name="T21" fmla="*/ 91 h 2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369">
                  <a:moveTo>
                    <a:pt x="0" y="91"/>
                  </a:moveTo>
                  <a:lnTo>
                    <a:pt x="0" y="2167"/>
                  </a:lnTo>
                  <a:lnTo>
                    <a:pt x="0" y="2167"/>
                  </a:lnTo>
                  <a:cubicBezTo>
                    <a:pt x="0" y="2233"/>
                    <a:pt x="35" y="2293"/>
                    <a:pt x="91" y="2325"/>
                  </a:cubicBezTo>
                  <a:lnTo>
                    <a:pt x="165" y="2368"/>
                  </a:lnTo>
                  <a:lnTo>
                    <a:pt x="165" y="186"/>
                  </a:lnTo>
                  <a:lnTo>
                    <a:pt x="165" y="186"/>
                  </a:lnTo>
                  <a:cubicBezTo>
                    <a:pt x="165" y="154"/>
                    <a:pt x="174" y="122"/>
                    <a:pt x="190" y="95"/>
                  </a:cubicBezTo>
                  <a:lnTo>
                    <a:pt x="24" y="0"/>
                  </a:lnTo>
                  <a:lnTo>
                    <a:pt x="24" y="0"/>
                  </a:lnTo>
                  <a:cubicBezTo>
                    <a:pt x="8" y="27"/>
                    <a:pt x="0" y="58"/>
                    <a:pt x="0" y="91"/>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71">
              <a:extLst>
                <a:ext uri="{FF2B5EF4-FFF2-40B4-BE49-F238E27FC236}">
                  <a16:creationId xmlns:a16="http://schemas.microsoft.com/office/drawing/2014/main" id="{76728DE4-42FB-4832-9F73-8B2FACB349D7}"/>
                </a:ext>
              </a:extLst>
            </p:cNvPr>
            <p:cNvSpPr>
              <a:spLocks noChangeArrowheads="1"/>
            </p:cNvSpPr>
            <p:nvPr/>
          </p:nvSpPr>
          <p:spPr bwMode="auto">
            <a:xfrm>
              <a:off x="7992138" y="4127960"/>
              <a:ext cx="3878089" cy="2252149"/>
            </a:xfrm>
            <a:custGeom>
              <a:avLst/>
              <a:gdLst>
                <a:gd name="T0" fmla="*/ 232 w 3114"/>
                <a:gd name="T1" fmla="*/ 1738 h 1806"/>
                <a:gd name="T2" fmla="*/ 3113 w 3114"/>
                <a:gd name="T3" fmla="*/ 75 h 1806"/>
                <a:gd name="T4" fmla="*/ 3039 w 3114"/>
                <a:gd name="T5" fmla="*/ 32 h 1806"/>
                <a:gd name="T6" fmla="*/ 3039 w 3114"/>
                <a:gd name="T7" fmla="*/ 32 h 1806"/>
                <a:gd name="T8" fmla="*/ 2857 w 3114"/>
                <a:gd name="T9" fmla="*/ 32 h 1806"/>
                <a:gd name="T10" fmla="*/ 67 w 3114"/>
                <a:gd name="T11" fmla="*/ 1643 h 1806"/>
                <a:gd name="T12" fmla="*/ 67 w 3114"/>
                <a:gd name="T13" fmla="*/ 1643 h 1806"/>
                <a:gd name="T14" fmla="*/ 0 w 3114"/>
                <a:gd name="T15" fmla="*/ 1710 h 1806"/>
                <a:gd name="T16" fmla="*/ 166 w 3114"/>
                <a:gd name="T17" fmla="*/ 1805 h 1806"/>
                <a:gd name="T18" fmla="*/ 166 w 3114"/>
                <a:gd name="T19" fmla="*/ 1805 h 1806"/>
                <a:gd name="T20" fmla="*/ 232 w 3114"/>
                <a:gd name="T21" fmla="*/ 1738 h 1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14" h="1806">
                  <a:moveTo>
                    <a:pt x="232" y="1738"/>
                  </a:moveTo>
                  <a:lnTo>
                    <a:pt x="3113" y="75"/>
                  </a:lnTo>
                  <a:lnTo>
                    <a:pt x="3039" y="32"/>
                  </a:lnTo>
                  <a:lnTo>
                    <a:pt x="3039" y="32"/>
                  </a:lnTo>
                  <a:cubicBezTo>
                    <a:pt x="2983" y="0"/>
                    <a:pt x="2913" y="0"/>
                    <a:pt x="2857" y="32"/>
                  </a:cubicBezTo>
                  <a:lnTo>
                    <a:pt x="67" y="1643"/>
                  </a:lnTo>
                  <a:lnTo>
                    <a:pt x="67" y="1643"/>
                  </a:lnTo>
                  <a:cubicBezTo>
                    <a:pt x="39" y="1659"/>
                    <a:pt x="16" y="1682"/>
                    <a:pt x="0" y="1710"/>
                  </a:cubicBezTo>
                  <a:lnTo>
                    <a:pt x="166" y="1805"/>
                  </a:lnTo>
                  <a:lnTo>
                    <a:pt x="166" y="1805"/>
                  </a:lnTo>
                  <a:cubicBezTo>
                    <a:pt x="181" y="1778"/>
                    <a:pt x="204" y="1754"/>
                    <a:pt x="232" y="1738"/>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72">
              <a:extLst>
                <a:ext uri="{FF2B5EF4-FFF2-40B4-BE49-F238E27FC236}">
                  <a16:creationId xmlns:a16="http://schemas.microsoft.com/office/drawing/2014/main" id="{D95D4D43-3BDE-4680-B021-34065F3BED8F}"/>
                </a:ext>
              </a:extLst>
            </p:cNvPr>
            <p:cNvSpPr>
              <a:spLocks noChangeArrowheads="1"/>
            </p:cNvSpPr>
            <p:nvPr/>
          </p:nvSpPr>
          <p:spPr bwMode="auto">
            <a:xfrm>
              <a:off x="8211860" y="7088710"/>
              <a:ext cx="6168691" cy="3543016"/>
            </a:xfrm>
            <a:custGeom>
              <a:avLst/>
              <a:gdLst>
                <a:gd name="T0" fmla="*/ 2972 w 4954"/>
                <a:gd name="T1" fmla="*/ 0 h 2843"/>
                <a:gd name="T2" fmla="*/ 0 w 4954"/>
                <a:gd name="T3" fmla="*/ 1716 h 2843"/>
                <a:gd name="T4" fmla="*/ 1898 w 4954"/>
                <a:gd name="T5" fmla="*/ 2812 h 2843"/>
                <a:gd name="T6" fmla="*/ 1898 w 4954"/>
                <a:gd name="T7" fmla="*/ 2812 h 2843"/>
                <a:gd name="T8" fmla="*/ 2064 w 4954"/>
                <a:gd name="T9" fmla="*/ 2812 h 2843"/>
                <a:gd name="T10" fmla="*/ 4953 w 4954"/>
                <a:gd name="T11" fmla="*/ 1144 h 2843"/>
                <a:gd name="T12" fmla="*/ 2972 w 4954"/>
                <a:gd name="T13" fmla="*/ 0 h 2843"/>
              </a:gdLst>
              <a:ahLst/>
              <a:cxnLst>
                <a:cxn ang="0">
                  <a:pos x="T0" y="T1"/>
                </a:cxn>
                <a:cxn ang="0">
                  <a:pos x="T2" y="T3"/>
                </a:cxn>
                <a:cxn ang="0">
                  <a:pos x="T4" y="T5"/>
                </a:cxn>
                <a:cxn ang="0">
                  <a:pos x="T6" y="T7"/>
                </a:cxn>
                <a:cxn ang="0">
                  <a:pos x="T8" y="T9"/>
                </a:cxn>
                <a:cxn ang="0">
                  <a:pos x="T10" y="T11"/>
                </a:cxn>
                <a:cxn ang="0">
                  <a:pos x="T12" y="T13"/>
                </a:cxn>
              </a:cxnLst>
              <a:rect l="0" t="0" r="r" b="b"/>
              <a:pathLst>
                <a:path w="4954" h="2843">
                  <a:moveTo>
                    <a:pt x="2972" y="0"/>
                  </a:moveTo>
                  <a:lnTo>
                    <a:pt x="0" y="1716"/>
                  </a:lnTo>
                  <a:lnTo>
                    <a:pt x="1898" y="2812"/>
                  </a:lnTo>
                  <a:lnTo>
                    <a:pt x="1898" y="2812"/>
                  </a:lnTo>
                  <a:cubicBezTo>
                    <a:pt x="1950" y="2842"/>
                    <a:pt x="2013" y="2842"/>
                    <a:pt x="2064" y="2812"/>
                  </a:cubicBezTo>
                  <a:lnTo>
                    <a:pt x="4953" y="1144"/>
                  </a:ln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73">
              <a:extLst>
                <a:ext uri="{FF2B5EF4-FFF2-40B4-BE49-F238E27FC236}">
                  <a16:creationId xmlns:a16="http://schemas.microsoft.com/office/drawing/2014/main" id="{651809D0-50B7-4D91-A83D-248B06EE1181}"/>
                </a:ext>
              </a:extLst>
            </p:cNvPr>
            <p:cNvSpPr>
              <a:spLocks noChangeArrowheads="1"/>
            </p:cNvSpPr>
            <p:nvPr/>
          </p:nvSpPr>
          <p:spPr bwMode="auto">
            <a:xfrm>
              <a:off x="8623839" y="7324911"/>
              <a:ext cx="4553733" cy="2631167"/>
            </a:xfrm>
            <a:custGeom>
              <a:avLst/>
              <a:gdLst>
                <a:gd name="T0" fmla="*/ 0 w 3654"/>
                <a:gd name="T1" fmla="*/ 1526 h 2111"/>
                <a:gd name="T2" fmla="*/ 1012 w 3654"/>
                <a:gd name="T3" fmla="*/ 2110 h 2111"/>
                <a:gd name="T4" fmla="*/ 3653 w 3654"/>
                <a:gd name="T5" fmla="*/ 585 h 2111"/>
                <a:gd name="T6" fmla="*/ 2642 w 3654"/>
                <a:gd name="T7" fmla="*/ 0 h 2111"/>
                <a:gd name="T8" fmla="*/ 0 w 3654"/>
                <a:gd name="T9" fmla="*/ 1526 h 2111"/>
              </a:gdLst>
              <a:ahLst/>
              <a:cxnLst>
                <a:cxn ang="0">
                  <a:pos x="T0" y="T1"/>
                </a:cxn>
                <a:cxn ang="0">
                  <a:pos x="T2" y="T3"/>
                </a:cxn>
                <a:cxn ang="0">
                  <a:pos x="T4" y="T5"/>
                </a:cxn>
                <a:cxn ang="0">
                  <a:pos x="T6" y="T7"/>
                </a:cxn>
                <a:cxn ang="0">
                  <a:pos x="T8" y="T9"/>
                </a:cxn>
              </a:cxnLst>
              <a:rect l="0" t="0" r="r" b="b"/>
              <a:pathLst>
                <a:path w="3654" h="2111">
                  <a:moveTo>
                    <a:pt x="0" y="1526"/>
                  </a:moveTo>
                  <a:lnTo>
                    <a:pt x="1012" y="2110"/>
                  </a:lnTo>
                  <a:lnTo>
                    <a:pt x="3653" y="585"/>
                  </a:lnTo>
                  <a:lnTo>
                    <a:pt x="2642" y="0"/>
                  </a:lnTo>
                  <a:lnTo>
                    <a:pt x="0" y="1526"/>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74">
              <a:extLst>
                <a:ext uri="{FF2B5EF4-FFF2-40B4-BE49-F238E27FC236}">
                  <a16:creationId xmlns:a16="http://schemas.microsoft.com/office/drawing/2014/main" id="{7565D04A-ADF1-4267-A0D6-BBE265CD5718}"/>
                </a:ext>
              </a:extLst>
            </p:cNvPr>
            <p:cNvSpPr>
              <a:spLocks noChangeArrowheads="1"/>
            </p:cNvSpPr>
            <p:nvPr/>
          </p:nvSpPr>
          <p:spPr bwMode="auto">
            <a:xfrm>
              <a:off x="12078962" y="8873953"/>
              <a:ext cx="631703" cy="379019"/>
            </a:xfrm>
            <a:custGeom>
              <a:avLst/>
              <a:gdLst>
                <a:gd name="T0" fmla="*/ 494 w 509"/>
                <a:gd name="T1" fmla="*/ 266 h 305"/>
                <a:gd name="T2" fmla="*/ 42 w 509"/>
                <a:gd name="T3" fmla="*/ 4 h 305"/>
                <a:gd name="T4" fmla="*/ 42 w 509"/>
                <a:gd name="T5" fmla="*/ 4 h 305"/>
                <a:gd name="T6" fmla="*/ 21 w 509"/>
                <a:gd name="T7" fmla="*/ 4 h 305"/>
                <a:gd name="T8" fmla="*/ 0 w 509"/>
                <a:gd name="T9" fmla="*/ 16 h 305"/>
                <a:gd name="T10" fmla="*/ 482 w 509"/>
                <a:gd name="T11" fmla="*/ 295 h 305"/>
                <a:gd name="T12" fmla="*/ 482 w 509"/>
                <a:gd name="T13" fmla="*/ 295 h 305"/>
                <a:gd name="T14" fmla="*/ 491 w 509"/>
                <a:gd name="T15" fmla="*/ 304 h 305"/>
                <a:gd name="T16" fmla="*/ 494 w 509"/>
                <a:gd name="T17" fmla="*/ 302 h 305"/>
                <a:gd name="T18" fmla="*/ 494 w 509"/>
                <a:gd name="T19" fmla="*/ 302 h 305"/>
                <a:gd name="T20" fmla="*/ 494 w 509"/>
                <a:gd name="T21" fmla="*/ 266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9" h="305">
                  <a:moveTo>
                    <a:pt x="494" y="266"/>
                  </a:moveTo>
                  <a:lnTo>
                    <a:pt x="42" y="4"/>
                  </a:lnTo>
                  <a:lnTo>
                    <a:pt x="42" y="4"/>
                  </a:lnTo>
                  <a:cubicBezTo>
                    <a:pt x="35" y="0"/>
                    <a:pt x="27" y="0"/>
                    <a:pt x="21" y="4"/>
                  </a:cubicBezTo>
                  <a:lnTo>
                    <a:pt x="0" y="16"/>
                  </a:lnTo>
                  <a:lnTo>
                    <a:pt x="482" y="295"/>
                  </a:lnTo>
                  <a:lnTo>
                    <a:pt x="482" y="295"/>
                  </a:lnTo>
                  <a:cubicBezTo>
                    <a:pt x="486" y="298"/>
                    <a:pt x="489" y="301"/>
                    <a:pt x="491" y="304"/>
                  </a:cubicBezTo>
                  <a:lnTo>
                    <a:pt x="494" y="302"/>
                  </a:lnTo>
                  <a:lnTo>
                    <a:pt x="494" y="302"/>
                  </a:lnTo>
                  <a:cubicBezTo>
                    <a:pt x="508" y="294"/>
                    <a:pt x="508" y="274"/>
                    <a:pt x="494" y="26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75">
              <a:extLst>
                <a:ext uri="{FF2B5EF4-FFF2-40B4-BE49-F238E27FC236}">
                  <a16:creationId xmlns:a16="http://schemas.microsoft.com/office/drawing/2014/main" id="{89ECAD65-CCA9-4A1D-8ED9-386ED85EAC52}"/>
                </a:ext>
              </a:extLst>
            </p:cNvPr>
            <p:cNvSpPr>
              <a:spLocks noChangeArrowheads="1"/>
            </p:cNvSpPr>
            <p:nvPr/>
          </p:nvSpPr>
          <p:spPr bwMode="auto">
            <a:xfrm>
              <a:off x="11315430" y="8895923"/>
              <a:ext cx="1373262" cy="807477"/>
            </a:xfrm>
            <a:custGeom>
              <a:avLst/>
              <a:gdLst>
                <a:gd name="T0" fmla="*/ 1094 w 1104"/>
                <a:gd name="T1" fmla="*/ 279 h 648"/>
                <a:gd name="T2" fmla="*/ 612 w 1104"/>
                <a:gd name="T3" fmla="*/ 0 h 648"/>
                <a:gd name="T4" fmla="*/ 14 w 1104"/>
                <a:gd name="T5" fmla="*/ 345 h 648"/>
                <a:gd name="T6" fmla="*/ 14 w 1104"/>
                <a:gd name="T7" fmla="*/ 345 h 648"/>
                <a:gd name="T8" fmla="*/ 14 w 1104"/>
                <a:gd name="T9" fmla="*/ 381 h 648"/>
                <a:gd name="T10" fmla="*/ 468 w 1104"/>
                <a:gd name="T11" fmla="*/ 643 h 648"/>
                <a:gd name="T12" fmla="*/ 468 w 1104"/>
                <a:gd name="T13" fmla="*/ 643 h 648"/>
                <a:gd name="T14" fmla="*/ 489 w 1104"/>
                <a:gd name="T15" fmla="*/ 643 h 648"/>
                <a:gd name="T16" fmla="*/ 1103 w 1104"/>
                <a:gd name="T17" fmla="*/ 288 h 648"/>
                <a:gd name="T18" fmla="*/ 1103 w 1104"/>
                <a:gd name="T19" fmla="*/ 288 h 648"/>
                <a:gd name="T20" fmla="*/ 1094 w 1104"/>
                <a:gd name="T21" fmla="*/ 279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04" h="648">
                  <a:moveTo>
                    <a:pt x="1094" y="279"/>
                  </a:moveTo>
                  <a:lnTo>
                    <a:pt x="612" y="0"/>
                  </a:lnTo>
                  <a:lnTo>
                    <a:pt x="14" y="345"/>
                  </a:lnTo>
                  <a:lnTo>
                    <a:pt x="14" y="345"/>
                  </a:lnTo>
                  <a:cubicBezTo>
                    <a:pt x="0" y="353"/>
                    <a:pt x="0" y="373"/>
                    <a:pt x="14" y="381"/>
                  </a:cubicBezTo>
                  <a:lnTo>
                    <a:pt x="468" y="643"/>
                  </a:lnTo>
                  <a:lnTo>
                    <a:pt x="468" y="643"/>
                  </a:lnTo>
                  <a:cubicBezTo>
                    <a:pt x="474" y="647"/>
                    <a:pt x="482" y="647"/>
                    <a:pt x="489" y="643"/>
                  </a:cubicBezTo>
                  <a:lnTo>
                    <a:pt x="1103" y="288"/>
                  </a:lnTo>
                  <a:lnTo>
                    <a:pt x="1103" y="288"/>
                  </a:lnTo>
                  <a:cubicBezTo>
                    <a:pt x="1101" y="285"/>
                    <a:pt x="1098" y="282"/>
                    <a:pt x="1094" y="279"/>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76">
              <a:extLst>
                <a:ext uri="{FF2B5EF4-FFF2-40B4-BE49-F238E27FC236}">
                  <a16:creationId xmlns:a16="http://schemas.microsoft.com/office/drawing/2014/main" id="{B99A64E0-0AD9-4C65-9302-547B20E7E568}"/>
                </a:ext>
              </a:extLst>
            </p:cNvPr>
            <p:cNvSpPr>
              <a:spLocks noChangeArrowheads="1"/>
            </p:cNvSpPr>
            <p:nvPr/>
          </p:nvSpPr>
          <p:spPr bwMode="auto">
            <a:xfrm>
              <a:off x="9920195" y="5687985"/>
              <a:ext cx="812971" cy="576768"/>
            </a:xfrm>
            <a:custGeom>
              <a:avLst/>
              <a:gdLst>
                <a:gd name="T0" fmla="*/ 491 w 652"/>
                <a:gd name="T1" fmla="*/ 371 h 464"/>
                <a:gd name="T2" fmla="*/ 491 w 652"/>
                <a:gd name="T3" fmla="*/ 371 h 464"/>
                <a:gd name="T4" fmla="*/ 222 w 652"/>
                <a:gd name="T5" fmla="*/ 353 h 464"/>
                <a:gd name="T6" fmla="*/ 222 w 652"/>
                <a:gd name="T7" fmla="*/ 353 h 464"/>
                <a:gd name="T8" fmla="*/ 91 w 652"/>
                <a:gd name="T9" fmla="*/ 463 h 464"/>
                <a:gd name="T10" fmla="*/ 0 w 652"/>
                <a:gd name="T11" fmla="*/ 295 h 464"/>
                <a:gd name="T12" fmla="*/ 0 w 652"/>
                <a:gd name="T13" fmla="*/ 295 h 464"/>
                <a:gd name="T14" fmla="*/ 222 w 652"/>
                <a:gd name="T15" fmla="*/ 101 h 464"/>
                <a:gd name="T16" fmla="*/ 222 w 652"/>
                <a:gd name="T17" fmla="*/ 101 h 464"/>
                <a:gd name="T18" fmla="*/ 651 w 652"/>
                <a:gd name="T19" fmla="*/ 143 h 464"/>
                <a:gd name="T20" fmla="*/ 491 w 652"/>
                <a:gd name="T21" fmla="*/ 371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2" h="464">
                  <a:moveTo>
                    <a:pt x="491" y="371"/>
                  </a:moveTo>
                  <a:lnTo>
                    <a:pt x="491" y="371"/>
                  </a:lnTo>
                  <a:cubicBezTo>
                    <a:pt x="428" y="302"/>
                    <a:pt x="331" y="290"/>
                    <a:pt x="222" y="353"/>
                  </a:cubicBezTo>
                  <a:lnTo>
                    <a:pt x="222" y="353"/>
                  </a:lnTo>
                  <a:cubicBezTo>
                    <a:pt x="176" y="380"/>
                    <a:pt x="132" y="418"/>
                    <a:pt x="91" y="463"/>
                  </a:cubicBezTo>
                  <a:lnTo>
                    <a:pt x="0" y="295"/>
                  </a:lnTo>
                  <a:lnTo>
                    <a:pt x="0" y="295"/>
                  </a:lnTo>
                  <a:cubicBezTo>
                    <a:pt x="68" y="215"/>
                    <a:pt x="143" y="147"/>
                    <a:pt x="222" y="101"/>
                  </a:cubicBezTo>
                  <a:lnTo>
                    <a:pt x="222" y="101"/>
                  </a:lnTo>
                  <a:cubicBezTo>
                    <a:pt x="398" y="0"/>
                    <a:pt x="554" y="24"/>
                    <a:pt x="651" y="143"/>
                  </a:cubicBezTo>
                  <a:lnTo>
                    <a:pt x="491" y="371"/>
                  </a:lnTo>
                </a:path>
              </a:pathLst>
            </a:custGeom>
            <a:solidFill>
              <a:srgbClr val="FFFFFF">
                <a:alpha val="30000"/>
              </a:srgbClr>
            </a:solidFill>
            <a:ln>
              <a:noFill/>
            </a:ln>
            <a:effectLst/>
          </p:spPr>
          <p:txBody>
            <a:bodyPr wrap="none" anchor="ctr"/>
            <a:lstStyle/>
            <a:p>
              <a:endParaRPr lang="en-US" sz="3599" dirty="0">
                <a:latin typeface="Poppins" pitchFamily="2" charset="77"/>
              </a:endParaRPr>
            </a:p>
          </p:txBody>
        </p:sp>
        <p:sp>
          <p:nvSpPr>
            <p:cNvPr id="149" name="Freeform 77">
              <a:extLst>
                <a:ext uri="{FF2B5EF4-FFF2-40B4-BE49-F238E27FC236}">
                  <a16:creationId xmlns:a16="http://schemas.microsoft.com/office/drawing/2014/main" id="{71B47D19-AE6A-45BE-B0A9-8BA8F250FCA7}"/>
                </a:ext>
              </a:extLst>
            </p:cNvPr>
            <p:cNvSpPr>
              <a:spLocks noChangeArrowheads="1"/>
            </p:cNvSpPr>
            <p:nvPr/>
          </p:nvSpPr>
          <p:spPr bwMode="auto">
            <a:xfrm>
              <a:off x="10453021" y="5935169"/>
              <a:ext cx="411981" cy="1279881"/>
            </a:xfrm>
            <a:custGeom>
              <a:avLst/>
              <a:gdLst>
                <a:gd name="T0" fmla="*/ 0 w 329"/>
                <a:gd name="T1" fmla="*/ 862 h 1026"/>
                <a:gd name="T2" fmla="*/ 0 w 329"/>
                <a:gd name="T3" fmla="*/ 862 h 1026"/>
                <a:gd name="T4" fmla="*/ 140 w 329"/>
                <a:gd name="T5" fmla="*/ 413 h 1026"/>
                <a:gd name="T6" fmla="*/ 140 w 329"/>
                <a:gd name="T7" fmla="*/ 413 h 1026"/>
                <a:gd name="T8" fmla="*/ 103 w 329"/>
                <a:gd name="T9" fmla="*/ 229 h 1026"/>
                <a:gd name="T10" fmla="*/ 263 w 329"/>
                <a:gd name="T11" fmla="*/ 0 h 1026"/>
                <a:gd name="T12" fmla="*/ 263 w 329"/>
                <a:gd name="T13" fmla="*/ 0 h 1026"/>
                <a:gd name="T14" fmla="*/ 328 w 329"/>
                <a:gd name="T15" fmla="*/ 305 h 1026"/>
                <a:gd name="T16" fmla="*/ 328 w 329"/>
                <a:gd name="T17" fmla="*/ 305 h 1026"/>
                <a:gd name="T18" fmla="*/ 96 w 329"/>
                <a:gd name="T19" fmla="*/ 1025 h 1026"/>
                <a:gd name="T20" fmla="*/ 0 w 329"/>
                <a:gd name="T21" fmla="*/ 862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9" h="1026">
                  <a:moveTo>
                    <a:pt x="0" y="862"/>
                  </a:moveTo>
                  <a:lnTo>
                    <a:pt x="0" y="862"/>
                  </a:lnTo>
                  <a:cubicBezTo>
                    <a:pt x="85" y="731"/>
                    <a:pt x="140" y="565"/>
                    <a:pt x="140" y="413"/>
                  </a:cubicBezTo>
                  <a:lnTo>
                    <a:pt x="140" y="413"/>
                  </a:lnTo>
                  <a:cubicBezTo>
                    <a:pt x="140" y="340"/>
                    <a:pt x="127" y="277"/>
                    <a:pt x="103" y="229"/>
                  </a:cubicBezTo>
                  <a:lnTo>
                    <a:pt x="263" y="0"/>
                  </a:lnTo>
                  <a:lnTo>
                    <a:pt x="263" y="0"/>
                  </a:lnTo>
                  <a:cubicBezTo>
                    <a:pt x="305" y="78"/>
                    <a:pt x="328" y="181"/>
                    <a:pt x="328" y="305"/>
                  </a:cubicBezTo>
                  <a:lnTo>
                    <a:pt x="328" y="305"/>
                  </a:lnTo>
                  <a:cubicBezTo>
                    <a:pt x="328" y="549"/>
                    <a:pt x="236" y="816"/>
                    <a:pt x="96" y="1025"/>
                  </a:cubicBezTo>
                  <a:lnTo>
                    <a:pt x="0" y="86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78">
              <a:extLst>
                <a:ext uri="{FF2B5EF4-FFF2-40B4-BE49-F238E27FC236}">
                  <a16:creationId xmlns:a16="http://schemas.microsoft.com/office/drawing/2014/main" id="{6069713D-0757-4744-92B3-8307A16E4982}"/>
                </a:ext>
              </a:extLst>
            </p:cNvPr>
            <p:cNvSpPr>
              <a:spLocks noChangeArrowheads="1"/>
            </p:cNvSpPr>
            <p:nvPr/>
          </p:nvSpPr>
          <p:spPr bwMode="auto">
            <a:xfrm>
              <a:off x="9535682" y="6154893"/>
              <a:ext cx="961281" cy="1636927"/>
            </a:xfrm>
            <a:custGeom>
              <a:avLst/>
              <a:gdLst>
                <a:gd name="T0" fmla="*/ 340 w 773"/>
                <a:gd name="T1" fmla="*/ 168 h 1316"/>
                <a:gd name="T2" fmla="*/ 340 w 773"/>
                <a:gd name="T3" fmla="*/ 168 h 1316"/>
                <a:gd name="T4" fmla="*/ 189 w 773"/>
                <a:gd name="T5" fmla="*/ 633 h 1316"/>
                <a:gd name="T6" fmla="*/ 189 w 773"/>
                <a:gd name="T7" fmla="*/ 633 h 1316"/>
                <a:gd name="T8" fmla="*/ 532 w 773"/>
                <a:gd name="T9" fmla="*/ 894 h 1316"/>
                <a:gd name="T10" fmla="*/ 532 w 773"/>
                <a:gd name="T11" fmla="*/ 894 h 1316"/>
                <a:gd name="T12" fmla="*/ 676 w 773"/>
                <a:gd name="T13" fmla="*/ 769 h 1316"/>
                <a:gd name="T14" fmla="*/ 772 w 773"/>
                <a:gd name="T15" fmla="*/ 931 h 1316"/>
                <a:gd name="T16" fmla="*/ 772 w 773"/>
                <a:gd name="T17" fmla="*/ 931 h 1316"/>
                <a:gd name="T18" fmla="*/ 532 w 773"/>
                <a:gd name="T19" fmla="*/ 1145 h 1316"/>
                <a:gd name="T20" fmla="*/ 532 w 773"/>
                <a:gd name="T21" fmla="*/ 1145 h 1316"/>
                <a:gd name="T22" fmla="*/ 0 w 773"/>
                <a:gd name="T23" fmla="*/ 742 h 1316"/>
                <a:gd name="T24" fmla="*/ 0 w 773"/>
                <a:gd name="T25" fmla="*/ 742 h 1316"/>
                <a:gd name="T26" fmla="*/ 248 w 773"/>
                <a:gd name="T27" fmla="*/ 0 h 1316"/>
                <a:gd name="T28" fmla="*/ 340 w 773"/>
                <a:gd name="T29" fmla="*/ 168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3" h="1316">
                  <a:moveTo>
                    <a:pt x="340" y="168"/>
                  </a:moveTo>
                  <a:lnTo>
                    <a:pt x="340" y="168"/>
                  </a:lnTo>
                  <a:cubicBezTo>
                    <a:pt x="249" y="304"/>
                    <a:pt x="189" y="477"/>
                    <a:pt x="189" y="633"/>
                  </a:cubicBezTo>
                  <a:lnTo>
                    <a:pt x="189" y="633"/>
                  </a:lnTo>
                  <a:cubicBezTo>
                    <a:pt x="189" y="886"/>
                    <a:pt x="343" y="1002"/>
                    <a:pt x="532" y="894"/>
                  </a:cubicBezTo>
                  <a:lnTo>
                    <a:pt x="532" y="894"/>
                  </a:lnTo>
                  <a:cubicBezTo>
                    <a:pt x="584" y="863"/>
                    <a:pt x="632" y="821"/>
                    <a:pt x="676" y="769"/>
                  </a:cubicBezTo>
                  <a:lnTo>
                    <a:pt x="772" y="931"/>
                  </a:lnTo>
                  <a:lnTo>
                    <a:pt x="772" y="931"/>
                  </a:lnTo>
                  <a:cubicBezTo>
                    <a:pt x="699" y="1021"/>
                    <a:pt x="619" y="1095"/>
                    <a:pt x="532" y="1145"/>
                  </a:cubicBezTo>
                  <a:lnTo>
                    <a:pt x="532" y="1145"/>
                  </a:lnTo>
                  <a:cubicBezTo>
                    <a:pt x="238" y="1315"/>
                    <a:pt x="0" y="1134"/>
                    <a:pt x="0" y="742"/>
                  </a:cubicBezTo>
                  <a:lnTo>
                    <a:pt x="0" y="742"/>
                  </a:lnTo>
                  <a:cubicBezTo>
                    <a:pt x="0" y="491"/>
                    <a:pt x="99" y="212"/>
                    <a:pt x="248" y="0"/>
                  </a:cubicBezTo>
                  <a:lnTo>
                    <a:pt x="340" y="168"/>
                  </a:lnTo>
                </a:path>
              </a:pathLst>
            </a:custGeom>
            <a:solidFill>
              <a:srgbClr val="FFFFFF">
                <a:alpha val="60000"/>
              </a:srgbClr>
            </a:solidFill>
            <a:ln>
              <a:noFill/>
            </a:ln>
            <a:effectLst/>
          </p:spPr>
          <p:txBody>
            <a:bodyPr wrap="none" anchor="ctr"/>
            <a:lstStyle/>
            <a:p>
              <a:endParaRPr lang="en-US" sz="3599" dirty="0">
                <a:latin typeface="Poppins" pitchFamily="2" charset="77"/>
              </a:endParaRPr>
            </a:p>
          </p:txBody>
        </p:sp>
        <p:sp>
          <p:nvSpPr>
            <p:cNvPr id="151" name="Freeform 33">
              <a:extLst>
                <a:ext uri="{FF2B5EF4-FFF2-40B4-BE49-F238E27FC236}">
                  <a16:creationId xmlns:a16="http://schemas.microsoft.com/office/drawing/2014/main" id="{429FEAE2-C4DC-4ADB-B69B-ABCA0644A1F4}"/>
                </a:ext>
              </a:extLst>
            </p:cNvPr>
            <p:cNvSpPr>
              <a:spLocks noChangeArrowheads="1"/>
            </p:cNvSpPr>
            <p:nvPr/>
          </p:nvSpPr>
          <p:spPr bwMode="auto">
            <a:xfrm>
              <a:off x="8579893" y="4907973"/>
              <a:ext cx="2926535" cy="2564014"/>
            </a:xfrm>
            <a:custGeom>
              <a:avLst/>
              <a:gdLst>
                <a:gd name="connsiteX0" fmla="*/ 504119 w 2926535"/>
                <a:gd name="connsiteY0" fmla="*/ 2219190 h 2564014"/>
                <a:gd name="connsiteX1" fmla="*/ 504119 w 2926535"/>
                <a:gd name="connsiteY1" fmla="*/ 2273571 h 2564014"/>
                <a:gd name="connsiteX2" fmla="*/ 0 w 2926535"/>
                <a:gd name="connsiteY2" fmla="*/ 2564014 h 2564014"/>
                <a:gd name="connsiteX3" fmla="*/ 0 w 2926535"/>
                <a:gd name="connsiteY3" fmla="*/ 2509633 h 2564014"/>
                <a:gd name="connsiteX4" fmla="*/ 668904 w 2926535"/>
                <a:gd name="connsiteY4" fmla="*/ 1982987 h 2564014"/>
                <a:gd name="connsiteX5" fmla="*/ 668904 w 2926535"/>
                <a:gd name="connsiteY5" fmla="*/ 2036517 h 2564014"/>
                <a:gd name="connsiteX6" fmla="*/ 2 w 2926535"/>
                <a:gd name="connsiteY6" fmla="*/ 2421185 h 2564014"/>
                <a:gd name="connsiteX7" fmla="*/ 2 w 2926535"/>
                <a:gd name="connsiteY7" fmla="*/ 2367655 h 2564014"/>
                <a:gd name="connsiteX8" fmla="*/ 822713 w 2926535"/>
                <a:gd name="connsiteY8" fmla="*/ 1746788 h 2564014"/>
                <a:gd name="connsiteX9" fmla="*/ 822713 w 2926535"/>
                <a:gd name="connsiteY9" fmla="*/ 1801383 h 2564014"/>
                <a:gd name="connsiteX10" fmla="*/ 2 w 2926535"/>
                <a:gd name="connsiteY10" fmla="*/ 2272879 h 2564014"/>
                <a:gd name="connsiteX11" fmla="*/ 2 w 2926535"/>
                <a:gd name="connsiteY11" fmla="*/ 2219526 h 2564014"/>
                <a:gd name="connsiteX12" fmla="*/ 822713 w 2926535"/>
                <a:gd name="connsiteY12" fmla="*/ 1598474 h 2564014"/>
                <a:gd name="connsiteX13" fmla="*/ 822713 w 2926535"/>
                <a:gd name="connsiteY13" fmla="*/ 1651828 h 2564014"/>
                <a:gd name="connsiteX14" fmla="*/ 2 w 2926535"/>
                <a:gd name="connsiteY14" fmla="*/ 2124565 h 2564014"/>
                <a:gd name="connsiteX15" fmla="*/ 2 w 2926535"/>
                <a:gd name="connsiteY15" fmla="*/ 2069971 h 2564014"/>
                <a:gd name="connsiteX16" fmla="*/ 822713 w 2926535"/>
                <a:gd name="connsiteY16" fmla="*/ 1450162 h 2564014"/>
                <a:gd name="connsiteX17" fmla="*/ 822713 w 2926535"/>
                <a:gd name="connsiteY17" fmla="*/ 1504757 h 2564014"/>
                <a:gd name="connsiteX18" fmla="*/ 2 w 2926535"/>
                <a:gd name="connsiteY18" fmla="*/ 1976253 h 2564014"/>
                <a:gd name="connsiteX19" fmla="*/ 2 w 2926535"/>
                <a:gd name="connsiteY19" fmla="*/ 1922900 h 2564014"/>
                <a:gd name="connsiteX20" fmla="*/ 2926535 w 2926535"/>
                <a:gd name="connsiteY20" fmla="*/ 494373 h 2564014"/>
                <a:gd name="connsiteX21" fmla="*/ 2926535 w 2926535"/>
                <a:gd name="connsiteY21" fmla="*/ 541338 h 2564014"/>
                <a:gd name="connsiteX22" fmla="*/ 2664124 w 2926535"/>
                <a:gd name="connsiteY22" fmla="*/ 690887 h 2564014"/>
                <a:gd name="connsiteX23" fmla="*/ 2664124 w 2926535"/>
                <a:gd name="connsiteY23" fmla="*/ 643921 h 2564014"/>
                <a:gd name="connsiteX24" fmla="*/ 2921052 w 2926535"/>
                <a:gd name="connsiteY24" fmla="*/ 373526 h 2564014"/>
                <a:gd name="connsiteX25" fmla="*/ 2921052 w 2926535"/>
                <a:gd name="connsiteY25" fmla="*/ 420003 h 2564014"/>
                <a:gd name="connsiteX26" fmla="*/ 2444404 w 2926535"/>
                <a:gd name="connsiteY26" fmla="*/ 696358 h 2564014"/>
                <a:gd name="connsiteX27" fmla="*/ 2444404 w 2926535"/>
                <a:gd name="connsiteY27" fmla="*/ 649880 h 2564014"/>
                <a:gd name="connsiteX28" fmla="*/ 2921057 w 2926535"/>
                <a:gd name="connsiteY28" fmla="*/ 247186 h 2564014"/>
                <a:gd name="connsiteX29" fmla="*/ 2921057 w 2926535"/>
                <a:gd name="connsiteY29" fmla="*/ 293224 h 2564014"/>
                <a:gd name="connsiteX30" fmla="*/ 2224683 w 2926535"/>
                <a:gd name="connsiteY30" fmla="*/ 696371 h 2564014"/>
                <a:gd name="connsiteX31" fmla="*/ 2224683 w 2926535"/>
                <a:gd name="connsiteY31" fmla="*/ 650333 h 2564014"/>
                <a:gd name="connsiteX32" fmla="*/ 2921057 w 2926535"/>
                <a:gd name="connsiteY32" fmla="*/ 120847 h 2564014"/>
                <a:gd name="connsiteX33" fmla="*/ 2921057 w 2926535"/>
                <a:gd name="connsiteY33" fmla="*/ 168129 h 2564014"/>
                <a:gd name="connsiteX34" fmla="*/ 2224683 w 2926535"/>
                <a:gd name="connsiteY34" fmla="*/ 570032 h 2564014"/>
                <a:gd name="connsiteX35" fmla="*/ 2224683 w 2926535"/>
                <a:gd name="connsiteY35" fmla="*/ 523994 h 2564014"/>
                <a:gd name="connsiteX36" fmla="*/ 2921057 w 2926535"/>
                <a:gd name="connsiteY36" fmla="*/ 0 h 2564014"/>
                <a:gd name="connsiteX37" fmla="*/ 2921057 w 2926535"/>
                <a:gd name="connsiteY37" fmla="*/ 47282 h 2564014"/>
                <a:gd name="connsiteX38" fmla="*/ 2224683 w 2926535"/>
                <a:gd name="connsiteY38" fmla="*/ 449185 h 2564014"/>
                <a:gd name="connsiteX39" fmla="*/ 2224683 w 2926535"/>
                <a:gd name="connsiteY39" fmla="*/ 403147 h 2564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926535" h="2564014">
                  <a:moveTo>
                    <a:pt x="504119" y="2219190"/>
                  </a:moveTo>
                  <a:lnTo>
                    <a:pt x="504119" y="2273571"/>
                  </a:lnTo>
                  <a:lnTo>
                    <a:pt x="0" y="2564014"/>
                  </a:lnTo>
                  <a:lnTo>
                    <a:pt x="0" y="2509633"/>
                  </a:lnTo>
                  <a:close/>
                  <a:moveTo>
                    <a:pt x="668904" y="1982987"/>
                  </a:moveTo>
                  <a:lnTo>
                    <a:pt x="668904" y="2036517"/>
                  </a:lnTo>
                  <a:lnTo>
                    <a:pt x="2" y="2421185"/>
                  </a:lnTo>
                  <a:lnTo>
                    <a:pt x="2" y="2367655"/>
                  </a:lnTo>
                  <a:close/>
                  <a:moveTo>
                    <a:pt x="822713" y="1746788"/>
                  </a:moveTo>
                  <a:lnTo>
                    <a:pt x="822713" y="1801383"/>
                  </a:lnTo>
                  <a:lnTo>
                    <a:pt x="2" y="2272879"/>
                  </a:lnTo>
                  <a:lnTo>
                    <a:pt x="2" y="2219526"/>
                  </a:lnTo>
                  <a:close/>
                  <a:moveTo>
                    <a:pt x="822713" y="1598474"/>
                  </a:moveTo>
                  <a:lnTo>
                    <a:pt x="822713" y="1651828"/>
                  </a:lnTo>
                  <a:lnTo>
                    <a:pt x="2" y="2124565"/>
                  </a:lnTo>
                  <a:lnTo>
                    <a:pt x="2" y="2069971"/>
                  </a:lnTo>
                  <a:close/>
                  <a:moveTo>
                    <a:pt x="822713" y="1450162"/>
                  </a:moveTo>
                  <a:lnTo>
                    <a:pt x="822713" y="1504757"/>
                  </a:lnTo>
                  <a:lnTo>
                    <a:pt x="2" y="1976253"/>
                  </a:lnTo>
                  <a:lnTo>
                    <a:pt x="2" y="1922900"/>
                  </a:lnTo>
                  <a:close/>
                  <a:moveTo>
                    <a:pt x="2926535" y="494373"/>
                  </a:moveTo>
                  <a:lnTo>
                    <a:pt x="2926535" y="541338"/>
                  </a:lnTo>
                  <a:lnTo>
                    <a:pt x="2664124" y="690887"/>
                  </a:lnTo>
                  <a:lnTo>
                    <a:pt x="2664124" y="643921"/>
                  </a:lnTo>
                  <a:close/>
                  <a:moveTo>
                    <a:pt x="2921052" y="373526"/>
                  </a:moveTo>
                  <a:lnTo>
                    <a:pt x="2921052" y="420003"/>
                  </a:lnTo>
                  <a:lnTo>
                    <a:pt x="2444404" y="696358"/>
                  </a:lnTo>
                  <a:lnTo>
                    <a:pt x="2444404" y="649880"/>
                  </a:lnTo>
                  <a:close/>
                  <a:moveTo>
                    <a:pt x="2921057" y="247186"/>
                  </a:moveTo>
                  <a:lnTo>
                    <a:pt x="2921057" y="293224"/>
                  </a:lnTo>
                  <a:lnTo>
                    <a:pt x="2224683" y="696371"/>
                  </a:lnTo>
                  <a:lnTo>
                    <a:pt x="2224683" y="650333"/>
                  </a:lnTo>
                  <a:close/>
                  <a:moveTo>
                    <a:pt x="2921057" y="120847"/>
                  </a:moveTo>
                  <a:lnTo>
                    <a:pt x="2921057" y="168129"/>
                  </a:lnTo>
                  <a:lnTo>
                    <a:pt x="2224683" y="570032"/>
                  </a:lnTo>
                  <a:lnTo>
                    <a:pt x="2224683" y="523994"/>
                  </a:lnTo>
                  <a:close/>
                  <a:moveTo>
                    <a:pt x="2921057" y="0"/>
                  </a:moveTo>
                  <a:lnTo>
                    <a:pt x="2921057" y="47282"/>
                  </a:lnTo>
                  <a:lnTo>
                    <a:pt x="2224683" y="449185"/>
                  </a:lnTo>
                  <a:lnTo>
                    <a:pt x="2224683" y="403147"/>
                  </a:ln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152" name="Freeform 34">
              <a:extLst>
                <a:ext uri="{FF2B5EF4-FFF2-40B4-BE49-F238E27FC236}">
                  <a16:creationId xmlns:a16="http://schemas.microsoft.com/office/drawing/2014/main" id="{AA5E1198-7F7A-40CE-8F5C-BB88A8CD1CAF}"/>
                </a:ext>
              </a:extLst>
            </p:cNvPr>
            <p:cNvSpPr>
              <a:spLocks noChangeArrowheads="1"/>
            </p:cNvSpPr>
            <p:nvPr/>
          </p:nvSpPr>
          <p:spPr bwMode="auto">
            <a:xfrm>
              <a:off x="9392863" y="5704465"/>
              <a:ext cx="1553302" cy="1328054"/>
            </a:xfrm>
            <a:custGeom>
              <a:avLst/>
              <a:gdLst>
                <a:gd name="connsiteX0" fmla="*/ 12384 w 1553302"/>
                <a:gd name="connsiteY0" fmla="*/ 1115087 h 1328054"/>
                <a:gd name="connsiteX1" fmla="*/ 339331 w 1553302"/>
                <a:gd name="connsiteY1" fmla="*/ 1306631 h 1328054"/>
                <a:gd name="connsiteX2" fmla="*/ 328185 w 1553302"/>
                <a:gd name="connsiteY2" fmla="*/ 1328054 h 1328054"/>
                <a:gd name="connsiteX3" fmla="*/ 0 w 1553302"/>
                <a:gd name="connsiteY3" fmla="*/ 1136510 h 1328054"/>
                <a:gd name="connsiteX4" fmla="*/ 1531186 w 1553302"/>
                <a:gd name="connsiteY4" fmla="*/ 0 h 1328054"/>
                <a:gd name="connsiteX5" fmla="*/ 1553302 w 1553302"/>
                <a:gd name="connsiteY5" fmla="*/ 7461 h 1328054"/>
                <a:gd name="connsiteX6" fmla="*/ 1391113 w 1553302"/>
                <a:gd name="connsiteY6" fmla="*/ 498625 h 1328054"/>
                <a:gd name="connsiteX7" fmla="*/ 1367768 w 1553302"/>
                <a:gd name="connsiteY7" fmla="*/ 491164 h 132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302" h="1328054">
                  <a:moveTo>
                    <a:pt x="12384" y="1115087"/>
                  </a:moveTo>
                  <a:lnTo>
                    <a:pt x="339331" y="1306631"/>
                  </a:lnTo>
                  <a:lnTo>
                    <a:pt x="328185" y="1328054"/>
                  </a:lnTo>
                  <a:lnTo>
                    <a:pt x="0" y="1136510"/>
                  </a:lnTo>
                  <a:close/>
                  <a:moveTo>
                    <a:pt x="1531186" y="0"/>
                  </a:moveTo>
                  <a:lnTo>
                    <a:pt x="1553302" y="7461"/>
                  </a:lnTo>
                  <a:lnTo>
                    <a:pt x="1391113" y="498625"/>
                  </a:lnTo>
                  <a:lnTo>
                    <a:pt x="1367768" y="49116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3" name="Freeform 35">
              <a:extLst>
                <a:ext uri="{FF2B5EF4-FFF2-40B4-BE49-F238E27FC236}">
                  <a16:creationId xmlns:a16="http://schemas.microsoft.com/office/drawing/2014/main" id="{8AF5C4AE-659C-4B28-8645-B123BA9E49F8}"/>
                </a:ext>
              </a:extLst>
            </p:cNvPr>
            <p:cNvSpPr>
              <a:spLocks noChangeArrowheads="1"/>
            </p:cNvSpPr>
            <p:nvPr/>
          </p:nvSpPr>
          <p:spPr bwMode="auto">
            <a:xfrm>
              <a:off x="8700740" y="7374349"/>
              <a:ext cx="4387700" cy="2536531"/>
            </a:xfrm>
            <a:custGeom>
              <a:avLst/>
              <a:gdLst>
                <a:gd name="connsiteX0" fmla="*/ 1188622 w 4387700"/>
                <a:gd name="connsiteY0" fmla="*/ 2329053 h 2536531"/>
                <a:gd name="connsiteX1" fmla="*/ 1366524 w 4387700"/>
                <a:gd name="connsiteY1" fmla="*/ 2433421 h 2536531"/>
                <a:gd name="connsiteX2" fmla="*/ 1188622 w 4387700"/>
                <a:gd name="connsiteY2" fmla="*/ 2536531 h 2536531"/>
                <a:gd name="connsiteX3" fmla="*/ 1010721 w 4387700"/>
                <a:gd name="connsiteY3" fmla="*/ 2433421 h 2536531"/>
                <a:gd name="connsiteX4" fmla="*/ 1391245 w 4387700"/>
                <a:gd name="connsiteY4" fmla="*/ 2213700 h 2536531"/>
                <a:gd name="connsiteX5" fmla="*/ 1569770 w 4387700"/>
                <a:gd name="connsiteY5" fmla="*/ 2316810 h 2536531"/>
                <a:gd name="connsiteX6" fmla="*/ 1391245 w 4387700"/>
                <a:gd name="connsiteY6" fmla="*/ 2421178 h 2536531"/>
                <a:gd name="connsiteX7" fmla="*/ 1213959 w 4387700"/>
                <a:gd name="connsiteY7" fmla="*/ 2316810 h 2536531"/>
                <a:gd name="connsiteX8" fmla="*/ 1589612 w 4387700"/>
                <a:gd name="connsiteY8" fmla="*/ 2098344 h 2536531"/>
                <a:gd name="connsiteX9" fmla="*/ 1767516 w 4387700"/>
                <a:gd name="connsiteY9" fmla="*/ 2202087 h 2536531"/>
                <a:gd name="connsiteX10" fmla="*/ 1589612 w 4387700"/>
                <a:gd name="connsiteY10" fmla="*/ 2305829 h 2536531"/>
                <a:gd name="connsiteX11" fmla="*/ 1411709 w 4387700"/>
                <a:gd name="connsiteY11" fmla="*/ 2202087 h 2536531"/>
                <a:gd name="connsiteX12" fmla="*/ 984833 w 4387700"/>
                <a:gd name="connsiteY12" fmla="*/ 1977497 h 2536531"/>
                <a:gd name="connsiteX13" fmla="*/ 1163277 w 4387700"/>
                <a:gd name="connsiteY13" fmla="*/ 2080561 h 2536531"/>
                <a:gd name="connsiteX14" fmla="*/ 978593 w 4387700"/>
                <a:gd name="connsiteY14" fmla="*/ 2187350 h 2536531"/>
                <a:gd name="connsiteX15" fmla="*/ 782679 w 4387700"/>
                <a:gd name="connsiteY15" fmla="*/ 2300347 h 2536531"/>
                <a:gd name="connsiteX16" fmla="*/ 604234 w 4387700"/>
                <a:gd name="connsiteY16" fmla="*/ 2197284 h 2536531"/>
                <a:gd name="connsiteX17" fmla="*/ 788918 w 4387700"/>
                <a:gd name="connsiteY17" fmla="*/ 2091736 h 2536531"/>
                <a:gd name="connsiteX18" fmla="*/ 583770 w 4387700"/>
                <a:gd name="connsiteY18" fmla="*/ 1977497 h 2536531"/>
                <a:gd name="connsiteX19" fmla="*/ 762293 w 4387700"/>
                <a:gd name="connsiteY19" fmla="*/ 2081240 h 2536531"/>
                <a:gd name="connsiteX20" fmla="*/ 583770 w 4387700"/>
                <a:gd name="connsiteY20" fmla="*/ 2184982 h 2536531"/>
                <a:gd name="connsiteX21" fmla="*/ 406486 w 4387700"/>
                <a:gd name="connsiteY21" fmla="*/ 2081240 h 2536531"/>
                <a:gd name="connsiteX22" fmla="*/ 1390109 w 4387700"/>
                <a:gd name="connsiteY22" fmla="*/ 1977495 h 2536531"/>
                <a:gd name="connsiteX23" fmla="*/ 1569764 w 4387700"/>
                <a:gd name="connsiteY23" fmla="*/ 2080528 h 2536531"/>
                <a:gd name="connsiteX24" fmla="*/ 1385119 w 4387700"/>
                <a:gd name="connsiteY24" fmla="*/ 2187286 h 2536531"/>
                <a:gd name="connsiteX25" fmla="*/ 1183006 w 4387700"/>
                <a:gd name="connsiteY25" fmla="*/ 2302732 h 2536531"/>
                <a:gd name="connsiteX26" fmla="*/ 985885 w 4387700"/>
                <a:gd name="connsiteY26" fmla="*/ 2415697 h 2536531"/>
                <a:gd name="connsiteX27" fmla="*/ 807477 w 4387700"/>
                <a:gd name="connsiteY27" fmla="*/ 2312663 h 2536531"/>
                <a:gd name="connsiteX28" fmla="*/ 992123 w 4387700"/>
                <a:gd name="connsiteY28" fmla="*/ 2207147 h 2536531"/>
                <a:gd name="connsiteX29" fmla="*/ 1194235 w 4387700"/>
                <a:gd name="connsiteY29" fmla="*/ 2091701 h 2536531"/>
                <a:gd name="connsiteX30" fmla="*/ 1589612 w 4387700"/>
                <a:gd name="connsiteY30" fmla="*/ 1862145 h 2536531"/>
                <a:gd name="connsiteX31" fmla="*/ 1767516 w 4387700"/>
                <a:gd name="connsiteY31" fmla="*/ 1965888 h 2536531"/>
                <a:gd name="connsiteX32" fmla="*/ 1589612 w 4387700"/>
                <a:gd name="connsiteY32" fmla="*/ 2069630 h 2536531"/>
                <a:gd name="connsiteX33" fmla="*/ 1411709 w 4387700"/>
                <a:gd name="connsiteY33" fmla="*/ 1965888 h 2536531"/>
                <a:gd name="connsiteX34" fmla="*/ 1188622 w 4387700"/>
                <a:gd name="connsiteY34" fmla="*/ 1862145 h 2536531"/>
                <a:gd name="connsiteX35" fmla="*/ 1366524 w 4387700"/>
                <a:gd name="connsiteY35" fmla="*/ 1965888 h 2536531"/>
                <a:gd name="connsiteX36" fmla="*/ 1188622 w 4387700"/>
                <a:gd name="connsiteY36" fmla="*/ 2069630 h 2536531"/>
                <a:gd name="connsiteX37" fmla="*/ 1010721 w 4387700"/>
                <a:gd name="connsiteY37" fmla="*/ 1965888 h 2536531"/>
                <a:gd name="connsiteX38" fmla="*/ 781518 w 4387700"/>
                <a:gd name="connsiteY38" fmla="*/ 1862145 h 2536531"/>
                <a:gd name="connsiteX39" fmla="*/ 960041 w 4387700"/>
                <a:gd name="connsiteY39" fmla="*/ 1965888 h 2536531"/>
                <a:gd name="connsiteX40" fmla="*/ 781518 w 4387700"/>
                <a:gd name="connsiteY40" fmla="*/ 2069630 h 2536531"/>
                <a:gd name="connsiteX41" fmla="*/ 604234 w 4387700"/>
                <a:gd name="connsiteY41" fmla="*/ 1965888 h 2536531"/>
                <a:gd name="connsiteX42" fmla="*/ 1994708 w 4387700"/>
                <a:gd name="connsiteY42" fmla="*/ 1862143 h 2536531"/>
                <a:gd name="connsiteX43" fmla="*/ 2174001 w 4387700"/>
                <a:gd name="connsiteY43" fmla="*/ 1965602 h 2536531"/>
                <a:gd name="connsiteX44" fmla="*/ 1989727 w 4387700"/>
                <a:gd name="connsiteY44" fmla="*/ 2071554 h 2536531"/>
                <a:gd name="connsiteX45" fmla="*/ 1794248 w 4387700"/>
                <a:gd name="connsiteY45" fmla="*/ 2184985 h 2536531"/>
                <a:gd name="connsiteX46" fmla="*/ 1614955 w 4387700"/>
                <a:gd name="connsiteY46" fmla="*/ 2081526 h 2536531"/>
                <a:gd name="connsiteX47" fmla="*/ 1799228 w 4387700"/>
                <a:gd name="connsiteY47" fmla="*/ 1975574 h 2536531"/>
                <a:gd name="connsiteX48" fmla="*/ 1793479 w 4387700"/>
                <a:gd name="connsiteY48" fmla="*/ 1746790 h 2536531"/>
                <a:gd name="connsiteX49" fmla="*/ 1970762 w 4387700"/>
                <a:gd name="connsiteY49" fmla="*/ 1851782 h 2536531"/>
                <a:gd name="connsiteX50" fmla="*/ 1793479 w 4387700"/>
                <a:gd name="connsiteY50" fmla="*/ 1954275 h 2536531"/>
                <a:gd name="connsiteX51" fmla="*/ 1614955 w 4387700"/>
                <a:gd name="connsiteY51" fmla="*/ 1851782 h 2536531"/>
                <a:gd name="connsiteX52" fmla="*/ 1391245 w 4387700"/>
                <a:gd name="connsiteY52" fmla="*/ 1746790 h 2536531"/>
                <a:gd name="connsiteX53" fmla="*/ 1569770 w 4387700"/>
                <a:gd name="connsiteY53" fmla="*/ 1851782 h 2536531"/>
                <a:gd name="connsiteX54" fmla="*/ 1391245 w 4387700"/>
                <a:gd name="connsiteY54" fmla="*/ 1954275 h 2536531"/>
                <a:gd name="connsiteX55" fmla="*/ 1213959 w 4387700"/>
                <a:gd name="connsiteY55" fmla="*/ 1851782 h 2536531"/>
                <a:gd name="connsiteX56" fmla="*/ 985378 w 4387700"/>
                <a:gd name="connsiteY56" fmla="*/ 1746790 h 2536531"/>
                <a:gd name="connsiteX57" fmla="*/ 1163282 w 4387700"/>
                <a:gd name="connsiteY57" fmla="*/ 1851782 h 2536531"/>
                <a:gd name="connsiteX58" fmla="*/ 985378 w 4387700"/>
                <a:gd name="connsiteY58" fmla="*/ 1954275 h 2536531"/>
                <a:gd name="connsiteX59" fmla="*/ 807475 w 4387700"/>
                <a:gd name="connsiteY59" fmla="*/ 1851782 h 2536531"/>
                <a:gd name="connsiteX60" fmla="*/ 177901 w 4387700"/>
                <a:gd name="connsiteY60" fmla="*/ 1746790 h 2536531"/>
                <a:gd name="connsiteX61" fmla="*/ 355803 w 4387700"/>
                <a:gd name="connsiteY61" fmla="*/ 1851782 h 2536531"/>
                <a:gd name="connsiteX62" fmla="*/ 177901 w 4387700"/>
                <a:gd name="connsiteY62" fmla="*/ 1954275 h 2536531"/>
                <a:gd name="connsiteX63" fmla="*/ 0 w 4387700"/>
                <a:gd name="connsiteY63" fmla="*/ 1851782 h 2536531"/>
                <a:gd name="connsiteX64" fmla="*/ 584238 w 4387700"/>
                <a:gd name="connsiteY64" fmla="*/ 1746788 h 2536531"/>
                <a:gd name="connsiteX65" fmla="*/ 762286 w 4387700"/>
                <a:gd name="connsiteY65" fmla="*/ 1851093 h 2536531"/>
                <a:gd name="connsiteX66" fmla="*/ 578012 w 4387700"/>
                <a:gd name="connsiteY66" fmla="*/ 1956641 h 2536531"/>
                <a:gd name="connsiteX67" fmla="*/ 382533 w 4387700"/>
                <a:gd name="connsiteY67" fmla="*/ 2069638 h 2536531"/>
                <a:gd name="connsiteX68" fmla="*/ 203240 w 4387700"/>
                <a:gd name="connsiteY68" fmla="*/ 1966575 h 2536531"/>
                <a:gd name="connsiteX69" fmla="*/ 387513 w 4387700"/>
                <a:gd name="connsiteY69" fmla="*/ 1859786 h 2536531"/>
                <a:gd name="connsiteX70" fmla="*/ 1995480 w 4387700"/>
                <a:gd name="connsiteY70" fmla="*/ 1631437 h 2536531"/>
                <a:gd name="connsiteX71" fmla="*/ 2174005 w 4387700"/>
                <a:gd name="connsiteY71" fmla="*/ 1735805 h 2536531"/>
                <a:gd name="connsiteX72" fmla="*/ 1995480 w 4387700"/>
                <a:gd name="connsiteY72" fmla="*/ 1838915 h 2536531"/>
                <a:gd name="connsiteX73" fmla="*/ 1818194 w 4387700"/>
                <a:gd name="connsiteY73" fmla="*/ 1735805 h 2536531"/>
                <a:gd name="connsiteX74" fmla="*/ 1589612 w 4387700"/>
                <a:gd name="connsiteY74" fmla="*/ 1631437 h 2536531"/>
                <a:gd name="connsiteX75" fmla="*/ 1767516 w 4387700"/>
                <a:gd name="connsiteY75" fmla="*/ 1735805 h 2536531"/>
                <a:gd name="connsiteX76" fmla="*/ 1589612 w 4387700"/>
                <a:gd name="connsiteY76" fmla="*/ 1838915 h 2536531"/>
                <a:gd name="connsiteX77" fmla="*/ 1411709 w 4387700"/>
                <a:gd name="connsiteY77" fmla="*/ 1735805 h 2536531"/>
                <a:gd name="connsiteX78" fmla="*/ 1188622 w 4387700"/>
                <a:gd name="connsiteY78" fmla="*/ 1631437 h 2536531"/>
                <a:gd name="connsiteX79" fmla="*/ 1366524 w 4387700"/>
                <a:gd name="connsiteY79" fmla="*/ 1735805 h 2536531"/>
                <a:gd name="connsiteX80" fmla="*/ 1188622 w 4387700"/>
                <a:gd name="connsiteY80" fmla="*/ 1838915 h 2536531"/>
                <a:gd name="connsiteX81" fmla="*/ 1010721 w 4387700"/>
                <a:gd name="connsiteY81" fmla="*/ 1735805 h 2536531"/>
                <a:gd name="connsiteX82" fmla="*/ 781518 w 4387700"/>
                <a:gd name="connsiteY82" fmla="*/ 1631437 h 2536531"/>
                <a:gd name="connsiteX83" fmla="*/ 960041 w 4387700"/>
                <a:gd name="connsiteY83" fmla="*/ 1735805 h 2536531"/>
                <a:gd name="connsiteX84" fmla="*/ 781518 w 4387700"/>
                <a:gd name="connsiteY84" fmla="*/ 1838915 h 2536531"/>
                <a:gd name="connsiteX85" fmla="*/ 604234 w 4387700"/>
                <a:gd name="connsiteY85" fmla="*/ 1735805 h 2536531"/>
                <a:gd name="connsiteX86" fmla="*/ 381763 w 4387700"/>
                <a:gd name="connsiteY86" fmla="*/ 1631437 h 2536531"/>
                <a:gd name="connsiteX87" fmla="*/ 559049 w 4387700"/>
                <a:gd name="connsiteY87" fmla="*/ 1735805 h 2536531"/>
                <a:gd name="connsiteX88" fmla="*/ 381763 w 4387700"/>
                <a:gd name="connsiteY88" fmla="*/ 1838915 h 2536531"/>
                <a:gd name="connsiteX89" fmla="*/ 203238 w 4387700"/>
                <a:gd name="connsiteY89" fmla="*/ 1735805 h 2536531"/>
                <a:gd name="connsiteX90" fmla="*/ 2193230 w 4387700"/>
                <a:gd name="connsiteY90" fmla="*/ 1516082 h 2536531"/>
                <a:gd name="connsiteX91" fmla="*/ 2371755 w 4387700"/>
                <a:gd name="connsiteY91" fmla="*/ 1619192 h 2536531"/>
                <a:gd name="connsiteX92" fmla="*/ 2193230 w 4387700"/>
                <a:gd name="connsiteY92" fmla="*/ 1723560 h 2536531"/>
                <a:gd name="connsiteX93" fmla="*/ 2015944 w 4387700"/>
                <a:gd name="connsiteY93" fmla="*/ 1619192 h 2536531"/>
                <a:gd name="connsiteX94" fmla="*/ 1793479 w 4387700"/>
                <a:gd name="connsiteY94" fmla="*/ 1516082 h 2536531"/>
                <a:gd name="connsiteX95" fmla="*/ 1970762 w 4387700"/>
                <a:gd name="connsiteY95" fmla="*/ 1619192 h 2536531"/>
                <a:gd name="connsiteX96" fmla="*/ 1793479 w 4387700"/>
                <a:gd name="connsiteY96" fmla="*/ 1723560 h 2536531"/>
                <a:gd name="connsiteX97" fmla="*/ 1614955 w 4387700"/>
                <a:gd name="connsiteY97" fmla="*/ 1619192 h 2536531"/>
                <a:gd name="connsiteX98" fmla="*/ 1391245 w 4387700"/>
                <a:gd name="connsiteY98" fmla="*/ 1516082 h 2536531"/>
                <a:gd name="connsiteX99" fmla="*/ 1569770 w 4387700"/>
                <a:gd name="connsiteY99" fmla="*/ 1619192 h 2536531"/>
                <a:gd name="connsiteX100" fmla="*/ 1391245 w 4387700"/>
                <a:gd name="connsiteY100" fmla="*/ 1723560 h 2536531"/>
                <a:gd name="connsiteX101" fmla="*/ 1213959 w 4387700"/>
                <a:gd name="connsiteY101" fmla="*/ 1619192 h 2536531"/>
                <a:gd name="connsiteX102" fmla="*/ 985378 w 4387700"/>
                <a:gd name="connsiteY102" fmla="*/ 1516082 h 2536531"/>
                <a:gd name="connsiteX103" fmla="*/ 1163282 w 4387700"/>
                <a:gd name="connsiteY103" fmla="*/ 1619192 h 2536531"/>
                <a:gd name="connsiteX104" fmla="*/ 985378 w 4387700"/>
                <a:gd name="connsiteY104" fmla="*/ 1723560 h 2536531"/>
                <a:gd name="connsiteX105" fmla="*/ 807475 w 4387700"/>
                <a:gd name="connsiteY105" fmla="*/ 1619192 h 2536531"/>
                <a:gd name="connsiteX106" fmla="*/ 583770 w 4387700"/>
                <a:gd name="connsiteY106" fmla="*/ 1516082 h 2536531"/>
                <a:gd name="connsiteX107" fmla="*/ 762293 w 4387700"/>
                <a:gd name="connsiteY107" fmla="*/ 1619192 h 2536531"/>
                <a:gd name="connsiteX108" fmla="*/ 583770 w 4387700"/>
                <a:gd name="connsiteY108" fmla="*/ 1723560 h 2536531"/>
                <a:gd name="connsiteX109" fmla="*/ 406486 w 4387700"/>
                <a:gd name="connsiteY109" fmla="*/ 1619192 h 2536531"/>
                <a:gd name="connsiteX110" fmla="*/ 2397091 w 4387700"/>
                <a:gd name="connsiteY110" fmla="*/ 1395234 h 2536531"/>
                <a:gd name="connsiteX111" fmla="*/ 2574993 w 4387700"/>
                <a:gd name="connsiteY111" fmla="*/ 1498977 h 2536531"/>
                <a:gd name="connsiteX112" fmla="*/ 2397091 w 4387700"/>
                <a:gd name="connsiteY112" fmla="*/ 1602719 h 2536531"/>
                <a:gd name="connsiteX113" fmla="*/ 2219190 w 4387700"/>
                <a:gd name="connsiteY113" fmla="*/ 1498977 h 2536531"/>
                <a:gd name="connsiteX114" fmla="*/ 1995480 w 4387700"/>
                <a:gd name="connsiteY114" fmla="*/ 1395234 h 2536531"/>
                <a:gd name="connsiteX115" fmla="*/ 2174005 w 4387700"/>
                <a:gd name="connsiteY115" fmla="*/ 1498977 h 2536531"/>
                <a:gd name="connsiteX116" fmla="*/ 1995480 w 4387700"/>
                <a:gd name="connsiteY116" fmla="*/ 1602719 h 2536531"/>
                <a:gd name="connsiteX117" fmla="*/ 1818194 w 4387700"/>
                <a:gd name="connsiteY117" fmla="*/ 1498977 h 2536531"/>
                <a:gd name="connsiteX118" fmla="*/ 1589612 w 4387700"/>
                <a:gd name="connsiteY118" fmla="*/ 1395234 h 2536531"/>
                <a:gd name="connsiteX119" fmla="*/ 1767516 w 4387700"/>
                <a:gd name="connsiteY119" fmla="*/ 1498977 h 2536531"/>
                <a:gd name="connsiteX120" fmla="*/ 1589612 w 4387700"/>
                <a:gd name="connsiteY120" fmla="*/ 1602719 h 2536531"/>
                <a:gd name="connsiteX121" fmla="*/ 1411709 w 4387700"/>
                <a:gd name="connsiteY121" fmla="*/ 1498977 h 2536531"/>
                <a:gd name="connsiteX122" fmla="*/ 1188622 w 4387700"/>
                <a:gd name="connsiteY122" fmla="*/ 1395234 h 2536531"/>
                <a:gd name="connsiteX123" fmla="*/ 1366524 w 4387700"/>
                <a:gd name="connsiteY123" fmla="*/ 1498977 h 2536531"/>
                <a:gd name="connsiteX124" fmla="*/ 1188622 w 4387700"/>
                <a:gd name="connsiteY124" fmla="*/ 1602719 h 2536531"/>
                <a:gd name="connsiteX125" fmla="*/ 1010721 w 4387700"/>
                <a:gd name="connsiteY125" fmla="*/ 1498977 h 2536531"/>
                <a:gd name="connsiteX126" fmla="*/ 781518 w 4387700"/>
                <a:gd name="connsiteY126" fmla="*/ 1395234 h 2536531"/>
                <a:gd name="connsiteX127" fmla="*/ 960041 w 4387700"/>
                <a:gd name="connsiteY127" fmla="*/ 1498977 h 2536531"/>
                <a:gd name="connsiteX128" fmla="*/ 781518 w 4387700"/>
                <a:gd name="connsiteY128" fmla="*/ 1602719 h 2536531"/>
                <a:gd name="connsiteX129" fmla="*/ 604234 w 4387700"/>
                <a:gd name="connsiteY129" fmla="*/ 1498977 h 2536531"/>
                <a:gd name="connsiteX130" fmla="*/ 3001120 w 4387700"/>
                <a:gd name="connsiteY130" fmla="*/ 1279883 h 2536531"/>
                <a:gd name="connsiteX131" fmla="*/ 3179223 w 4387700"/>
                <a:gd name="connsiteY131" fmla="*/ 1381647 h 2536531"/>
                <a:gd name="connsiteX132" fmla="*/ 2194048 w 4387700"/>
                <a:gd name="connsiteY132" fmla="*/ 1948794 h 2536531"/>
                <a:gd name="connsiteX133" fmla="*/ 2015944 w 4387700"/>
                <a:gd name="connsiteY133" fmla="*/ 1847030 h 2536531"/>
                <a:gd name="connsiteX134" fmla="*/ 2600333 w 4387700"/>
                <a:gd name="connsiteY134" fmla="*/ 1279883 h 2536531"/>
                <a:gd name="connsiteX135" fmla="*/ 2778237 w 4387700"/>
                <a:gd name="connsiteY135" fmla="*/ 1382993 h 2536531"/>
                <a:gd name="connsiteX136" fmla="*/ 2600333 w 4387700"/>
                <a:gd name="connsiteY136" fmla="*/ 1487361 h 2536531"/>
                <a:gd name="connsiteX137" fmla="*/ 2422430 w 4387700"/>
                <a:gd name="connsiteY137" fmla="*/ 1382993 h 2536531"/>
                <a:gd name="connsiteX138" fmla="*/ 2196589 w 4387700"/>
                <a:gd name="connsiteY138" fmla="*/ 1279883 h 2536531"/>
                <a:gd name="connsiteX139" fmla="*/ 2377233 w 4387700"/>
                <a:gd name="connsiteY139" fmla="*/ 1383626 h 2536531"/>
                <a:gd name="connsiteX140" fmla="*/ 2195335 w 4387700"/>
                <a:gd name="connsiteY140" fmla="*/ 1487368 h 2536531"/>
                <a:gd name="connsiteX141" fmla="*/ 2015946 w 4387700"/>
                <a:gd name="connsiteY141" fmla="*/ 1383626 h 2536531"/>
                <a:gd name="connsiteX142" fmla="*/ 1793479 w 4387700"/>
                <a:gd name="connsiteY142" fmla="*/ 1279883 h 2536531"/>
                <a:gd name="connsiteX143" fmla="*/ 1970762 w 4387700"/>
                <a:gd name="connsiteY143" fmla="*/ 1382993 h 2536531"/>
                <a:gd name="connsiteX144" fmla="*/ 1793479 w 4387700"/>
                <a:gd name="connsiteY144" fmla="*/ 1487361 h 2536531"/>
                <a:gd name="connsiteX145" fmla="*/ 1614955 w 4387700"/>
                <a:gd name="connsiteY145" fmla="*/ 1382993 h 2536531"/>
                <a:gd name="connsiteX146" fmla="*/ 1391245 w 4387700"/>
                <a:gd name="connsiteY146" fmla="*/ 1279883 h 2536531"/>
                <a:gd name="connsiteX147" fmla="*/ 1569770 w 4387700"/>
                <a:gd name="connsiteY147" fmla="*/ 1382993 h 2536531"/>
                <a:gd name="connsiteX148" fmla="*/ 1391245 w 4387700"/>
                <a:gd name="connsiteY148" fmla="*/ 1487361 h 2536531"/>
                <a:gd name="connsiteX149" fmla="*/ 1213959 w 4387700"/>
                <a:gd name="connsiteY149" fmla="*/ 1382993 h 2536531"/>
                <a:gd name="connsiteX150" fmla="*/ 985378 w 4387700"/>
                <a:gd name="connsiteY150" fmla="*/ 1279883 h 2536531"/>
                <a:gd name="connsiteX151" fmla="*/ 1163282 w 4387700"/>
                <a:gd name="connsiteY151" fmla="*/ 1382993 h 2536531"/>
                <a:gd name="connsiteX152" fmla="*/ 985378 w 4387700"/>
                <a:gd name="connsiteY152" fmla="*/ 1487361 h 2536531"/>
                <a:gd name="connsiteX153" fmla="*/ 807475 w 4387700"/>
                <a:gd name="connsiteY153" fmla="*/ 1382993 h 2536531"/>
                <a:gd name="connsiteX154" fmla="*/ 2802960 w 4387700"/>
                <a:gd name="connsiteY154" fmla="*/ 1164527 h 2536531"/>
                <a:gd name="connsiteX155" fmla="*/ 2981483 w 4387700"/>
                <a:gd name="connsiteY155" fmla="*/ 1268270 h 2536531"/>
                <a:gd name="connsiteX156" fmla="*/ 2802960 w 4387700"/>
                <a:gd name="connsiteY156" fmla="*/ 1372012 h 2536531"/>
                <a:gd name="connsiteX157" fmla="*/ 2625676 w 4387700"/>
                <a:gd name="connsiteY157" fmla="*/ 1268270 h 2536531"/>
                <a:gd name="connsiteX158" fmla="*/ 2397091 w 4387700"/>
                <a:gd name="connsiteY158" fmla="*/ 1164527 h 2536531"/>
                <a:gd name="connsiteX159" fmla="*/ 2574993 w 4387700"/>
                <a:gd name="connsiteY159" fmla="*/ 1268895 h 2536531"/>
                <a:gd name="connsiteX160" fmla="*/ 2397091 w 4387700"/>
                <a:gd name="connsiteY160" fmla="*/ 1372005 h 2536531"/>
                <a:gd name="connsiteX161" fmla="*/ 2219190 w 4387700"/>
                <a:gd name="connsiteY161" fmla="*/ 1268895 h 2536531"/>
                <a:gd name="connsiteX162" fmla="*/ 2000094 w 4387700"/>
                <a:gd name="connsiteY162" fmla="*/ 1164527 h 2536531"/>
                <a:gd name="connsiteX163" fmla="*/ 2179483 w 4387700"/>
                <a:gd name="connsiteY163" fmla="*/ 1268270 h 2536531"/>
                <a:gd name="connsiteX164" fmla="*/ 1997585 w 4387700"/>
                <a:gd name="connsiteY164" fmla="*/ 1372012 h 2536531"/>
                <a:gd name="connsiteX165" fmla="*/ 1818196 w 4387700"/>
                <a:gd name="connsiteY165" fmla="*/ 1268270 h 2536531"/>
                <a:gd name="connsiteX166" fmla="*/ 1589612 w 4387700"/>
                <a:gd name="connsiteY166" fmla="*/ 1164527 h 2536531"/>
                <a:gd name="connsiteX167" fmla="*/ 1767516 w 4387700"/>
                <a:gd name="connsiteY167" fmla="*/ 1268270 h 2536531"/>
                <a:gd name="connsiteX168" fmla="*/ 1589612 w 4387700"/>
                <a:gd name="connsiteY168" fmla="*/ 1372012 h 2536531"/>
                <a:gd name="connsiteX169" fmla="*/ 1411709 w 4387700"/>
                <a:gd name="connsiteY169" fmla="*/ 1268270 h 2536531"/>
                <a:gd name="connsiteX170" fmla="*/ 1188622 w 4387700"/>
                <a:gd name="connsiteY170" fmla="*/ 1164527 h 2536531"/>
                <a:gd name="connsiteX171" fmla="*/ 1366524 w 4387700"/>
                <a:gd name="connsiteY171" fmla="*/ 1268270 h 2536531"/>
                <a:gd name="connsiteX172" fmla="*/ 1188622 w 4387700"/>
                <a:gd name="connsiteY172" fmla="*/ 1372012 h 2536531"/>
                <a:gd name="connsiteX173" fmla="*/ 1010721 w 4387700"/>
                <a:gd name="connsiteY173" fmla="*/ 1268270 h 2536531"/>
                <a:gd name="connsiteX174" fmla="*/ 3001327 w 4387700"/>
                <a:gd name="connsiteY174" fmla="*/ 1049174 h 2536531"/>
                <a:gd name="connsiteX175" fmla="*/ 3179229 w 4387700"/>
                <a:gd name="connsiteY175" fmla="*/ 1153541 h 2536531"/>
                <a:gd name="connsiteX176" fmla="*/ 3001327 w 4387700"/>
                <a:gd name="connsiteY176" fmla="*/ 1256652 h 2536531"/>
                <a:gd name="connsiteX177" fmla="*/ 2823426 w 4387700"/>
                <a:gd name="connsiteY177" fmla="*/ 1153541 h 2536531"/>
                <a:gd name="connsiteX178" fmla="*/ 2600955 w 4387700"/>
                <a:gd name="connsiteY178" fmla="*/ 1049174 h 2536531"/>
                <a:gd name="connsiteX179" fmla="*/ 2778241 w 4387700"/>
                <a:gd name="connsiteY179" fmla="*/ 1153541 h 2536531"/>
                <a:gd name="connsiteX180" fmla="*/ 2600955 w 4387700"/>
                <a:gd name="connsiteY180" fmla="*/ 1256652 h 2536531"/>
                <a:gd name="connsiteX181" fmla="*/ 2422430 w 4387700"/>
                <a:gd name="connsiteY181" fmla="*/ 1153541 h 2536531"/>
                <a:gd name="connsiteX182" fmla="*/ 2198097 w 4387700"/>
                <a:gd name="connsiteY182" fmla="*/ 1049174 h 2536531"/>
                <a:gd name="connsiteX183" fmla="*/ 2377243 w 4387700"/>
                <a:gd name="connsiteY183" fmla="*/ 1153541 h 2536531"/>
                <a:gd name="connsiteX184" fmla="*/ 2199341 w 4387700"/>
                <a:gd name="connsiteY184" fmla="*/ 1256652 h 2536531"/>
                <a:gd name="connsiteX185" fmla="*/ 2021440 w 4387700"/>
                <a:gd name="connsiteY185" fmla="*/ 1152284 h 2536531"/>
                <a:gd name="connsiteX186" fmla="*/ 1796853 w 4387700"/>
                <a:gd name="connsiteY186" fmla="*/ 1049174 h 2536531"/>
                <a:gd name="connsiteX187" fmla="*/ 1976242 w 4387700"/>
                <a:gd name="connsiteY187" fmla="*/ 1152284 h 2536531"/>
                <a:gd name="connsiteX188" fmla="*/ 1795598 w 4387700"/>
                <a:gd name="connsiteY188" fmla="*/ 1256652 h 2536531"/>
                <a:gd name="connsiteX189" fmla="*/ 1614955 w 4387700"/>
                <a:gd name="connsiteY189" fmla="*/ 1153541 h 2536531"/>
                <a:gd name="connsiteX190" fmla="*/ 1391245 w 4387700"/>
                <a:gd name="connsiteY190" fmla="*/ 1049174 h 2536531"/>
                <a:gd name="connsiteX191" fmla="*/ 1569770 w 4387700"/>
                <a:gd name="connsiteY191" fmla="*/ 1153541 h 2536531"/>
                <a:gd name="connsiteX192" fmla="*/ 1391245 w 4387700"/>
                <a:gd name="connsiteY192" fmla="*/ 1256652 h 2536531"/>
                <a:gd name="connsiteX193" fmla="*/ 1213959 w 4387700"/>
                <a:gd name="connsiteY193" fmla="*/ 1153541 h 2536531"/>
                <a:gd name="connsiteX194" fmla="*/ 3408513 w 4387700"/>
                <a:gd name="connsiteY194" fmla="*/ 1049172 h 2536531"/>
                <a:gd name="connsiteX195" fmla="*/ 3585710 w 4387700"/>
                <a:gd name="connsiteY195" fmla="*/ 1152631 h 2536531"/>
                <a:gd name="connsiteX196" fmla="*/ 3402274 w 4387700"/>
                <a:gd name="connsiteY196" fmla="*/ 1258583 h 2536531"/>
                <a:gd name="connsiteX197" fmla="*/ 3206359 w 4387700"/>
                <a:gd name="connsiteY197" fmla="*/ 1372013 h 2536531"/>
                <a:gd name="connsiteX198" fmla="*/ 3026667 w 4387700"/>
                <a:gd name="connsiteY198" fmla="*/ 1268555 h 2536531"/>
                <a:gd name="connsiteX199" fmla="*/ 3211351 w 4387700"/>
                <a:gd name="connsiteY199" fmla="*/ 1162603 h 2536531"/>
                <a:gd name="connsiteX200" fmla="*/ 3610426 w 4387700"/>
                <a:gd name="connsiteY200" fmla="*/ 933819 h 2536531"/>
                <a:gd name="connsiteX201" fmla="*/ 3788952 w 4387700"/>
                <a:gd name="connsiteY201" fmla="*/ 1036929 h 2536531"/>
                <a:gd name="connsiteX202" fmla="*/ 3610426 w 4387700"/>
                <a:gd name="connsiteY202" fmla="*/ 1141297 h 2536531"/>
                <a:gd name="connsiteX203" fmla="*/ 3433149 w 4387700"/>
                <a:gd name="connsiteY203" fmla="*/ 1036929 h 2536531"/>
                <a:gd name="connsiteX204" fmla="*/ 3205191 w 4387700"/>
                <a:gd name="connsiteY204" fmla="*/ 933819 h 2536531"/>
                <a:gd name="connsiteX205" fmla="*/ 3382476 w 4387700"/>
                <a:gd name="connsiteY205" fmla="*/ 1036929 h 2536531"/>
                <a:gd name="connsiteX206" fmla="*/ 3205191 w 4387700"/>
                <a:gd name="connsiteY206" fmla="*/ 1141297 h 2536531"/>
                <a:gd name="connsiteX207" fmla="*/ 3026665 w 4387700"/>
                <a:gd name="connsiteY207" fmla="*/ 1036929 h 2536531"/>
                <a:gd name="connsiteX208" fmla="*/ 2802960 w 4387700"/>
                <a:gd name="connsiteY208" fmla="*/ 933819 h 2536531"/>
                <a:gd name="connsiteX209" fmla="*/ 2981483 w 4387700"/>
                <a:gd name="connsiteY209" fmla="*/ 1036929 h 2536531"/>
                <a:gd name="connsiteX210" fmla="*/ 2802960 w 4387700"/>
                <a:gd name="connsiteY210" fmla="*/ 1141297 h 2536531"/>
                <a:gd name="connsiteX211" fmla="*/ 2625676 w 4387700"/>
                <a:gd name="connsiteY211" fmla="*/ 1036929 h 2536531"/>
                <a:gd name="connsiteX212" fmla="*/ 2397091 w 4387700"/>
                <a:gd name="connsiteY212" fmla="*/ 933819 h 2536531"/>
                <a:gd name="connsiteX213" fmla="*/ 2574993 w 4387700"/>
                <a:gd name="connsiteY213" fmla="*/ 1036929 h 2536531"/>
                <a:gd name="connsiteX214" fmla="*/ 2397091 w 4387700"/>
                <a:gd name="connsiteY214" fmla="*/ 1141297 h 2536531"/>
                <a:gd name="connsiteX215" fmla="*/ 2219190 w 4387700"/>
                <a:gd name="connsiteY215" fmla="*/ 1036929 h 2536531"/>
                <a:gd name="connsiteX216" fmla="*/ 1590235 w 4387700"/>
                <a:gd name="connsiteY216" fmla="*/ 933819 h 2536531"/>
                <a:gd name="connsiteX217" fmla="*/ 1767520 w 4387700"/>
                <a:gd name="connsiteY217" fmla="*/ 1037562 h 2536531"/>
                <a:gd name="connsiteX218" fmla="*/ 1588995 w 4387700"/>
                <a:gd name="connsiteY218" fmla="*/ 1141304 h 2536531"/>
                <a:gd name="connsiteX219" fmla="*/ 1411709 w 4387700"/>
                <a:gd name="connsiteY219" fmla="*/ 1037562 h 2536531"/>
                <a:gd name="connsiteX220" fmla="*/ 1994853 w 4387700"/>
                <a:gd name="connsiteY220" fmla="*/ 933817 h 2536531"/>
                <a:gd name="connsiteX221" fmla="*/ 2174001 w 4387700"/>
                <a:gd name="connsiteY221" fmla="*/ 1034823 h 2536531"/>
                <a:gd name="connsiteX222" fmla="*/ 1997342 w 4387700"/>
                <a:gd name="connsiteY222" fmla="*/ 1135829 h 2536531"/>
                <a:gd name="connsiteX223" fmla="*/ 1818194 w 4387700"/>
                <a:gd name="connsiteY223" fmla="*/ 1034823 h 2536531"/>
                <a:gd name="connsiteX224" fmla="*/ 3808802 w 4387700"/>
                <a:gd name="connsiteY224" fmla="*/ 812971 h 2536531"/>
                <a:gd name="connsiteX225" fmla="*/ 3986706 w 4387700"/>
                <a:gd name="connsiteY225" fmla="*/ 917338 h 2536531"/>
                <a:gd name="connsiteX226" fmla="*/ 3808802 w 4387700"/>
                <a:gd name="connsiteY226" fmla="*/ 1020449 h 2536531"/>
                <a:gd name="connsiteX227" fmla="*/ 3630899 w 4387700"/>
                <a:gd name="connsiteY227" fmla="*/ 917338 h 2536531"/>
                <a:gd name="connsiteX228" fmla="*/ 3408435 w 4387700"/>
                <a:gd name="connsiteY228" fmla="*/ 812971 h 2536531"/>
                <a:gd name="connsiteX229" fmla="*/ 3585710 w 4387700"/>
                <a:gd name="connsiteY229" fmla="*/ 917338 h 2536531"/>
                <a:gd name="connsiteX230" fmla="*/ 3408435 w 4387700"/>
                <a:gd name="connsiteY230" fmla="*/ 1020449 h 2536531"/>
                <a:gd name="connsiteX231" fmla="*/ 3229911 w 4387700"/>
                <a:gd name="connsiteY231" fmla="*/ 917338 h 2536531"/>
                <a:gd name="connsiteX232" fmla="*/ 3001327 w 4387700"/>
                <a:gd name="connsiteY232" fmla="*/ 812971 h 2536531"/>
                <a:gd name="connsiteX233" fmla="*/ 3179229 w 4387700"/>
                <a:gd name="connsiteY233" fmla="*/ 917338 h 2536531"/>
                <a:gd name="connsiteX234" fmla="*/ 3001327 w 4387700"/>
                <a:gd name="connsiteY234" fmla="*/ 1020449 h 2536531"/>
                <a:gd name="connsiteX235" fmla="*/ 2823426 w 4387700"/>
                <a:gd name="connsiteY235" fmla="*/ 917338 h 2536531"/>
                <a:gd name="connsiteX236" fmla="*/ 2600955 w 4387700"/>
                <a:gd name="connsiteY236" fmla="*/ 812971 h 2536531"/>
                <a:gd name="connsiteX237" fmla="*/ 2778241 w 4387700"/>
                <a:gd name="connsiteY237" fmla="*/ 917338 h 2536531"/>
                <a:gd name="connsiteX238" fmla="*/ 2600955 w 4387700"/>
                <a:gd name="connsiteY238" fmla="*/ 1020449 h 2536531"/>
                <a:gd name="connsiteX239" fmla="*/ 2422430 w 4387700"/>
                <a:gd name="connsiteY239" fmla="*/ 917338 h 2536531"/>
                <a:gd name="connsiteX240" fmla="*/ 2193230 w 4387700"/>
                <a:gd name="connsiteY240" fmla="*/ 812971 h 2536531"/>
                <a:gd name="connsiteX241" fmla="*/ 2371755 w 4387700"/>
                <a:gd name="connsiteY241" fmla="*/ 917338 h 2536531"/>
                <a:gd name="connsiteX242" fmla="*/ 2193230 w 4387700"/>
                <a:gd name="connsiteY242" fmla="*/ 1020449 h 2536531"/>
                <a:gd name="connsiteX243" fmla="*/ 2015944 w 4387700"/>
                <a:gd name="connsiteY243" fmla="*/ 917338 h 2536531"/>
                <a:gd name="connsiteX244" fmla="*/ 1792856 w 4387700"/>
                <a:gd name="connsiteY244" fmla="*/ 812971 h 2536531"/>
                <a:gd name="connsiteX245" fmla="*/ 1970758 w 4387700"/>
                <a:gd name="connsiteY245" fmla="*/ 917338 h 2536531"/>
                <a:gd name="connsiteX246" fmla="*/ 1794101 w 4387700"/>
                <a:gd name="connsiteY246" fmla="*/ 1020449 h 2536531"/>
                <a:gd name="connsiteX247" fmla="*/ 1614955 w 4387700"/>
                <a:gd name="connsiteY247" fmla="*/ 916081 h 2536531"/>
                <a:gd name="connsiteX248" fmla="*/ 4007446 w 4387700"/>
                <a:gd name="connsiteY248" fmla="*/ 703108 h 2536531"/>
                <a:gd name="connsiteX249" fmla="*/ 4184461 w 4387700"/>
                <a:gd name="connsiteY249" fmla="*/ 806600 h 2536531"/>
                <a:gd name="connsiteX250" fmla="*/ 4012398 w 4387700"/>
                <a:gd name="connsiteY250" fmla="*/ 905105 h 2536531"/>
                <a:gd name="connsiteX251" fmla="*/ 3834145 w 4387700"/>
                <a:gd name="connsiteY251" fmla="*/ 801613 h 2536531"/>
                <a:gd name="connsiteX252" fmla="*/ 3205191 w 4387700"/>
                <a:gd name="connsiteY252" fmla="*/ 697620 h 2536531"/>
                <a:gd name="connsiteX253" fmla="*/ 3382476 w 4387700"/>
                <a:gd name="connsiteY253" fmla="*/ 801362 h 2536531"/>
                <a:gd name="connsiteX254" fmla="*/ 3205191 w 4387700"/>
                <a:gd name="connsiteY254" fmla="*/ 905105 h 2536531"/>
                <a:gd name="connsiteX255" fmla="*/ 3026665 w 4387700"/>
                <a:gd name="connsiteY255" fmla="*/ 801362 h 2536531"/>
                <a:gd name="connsiteX256" fmla="*/ 2802960 w 4387700"/>
                <a:gd name="connsiteY256" fmla="*/ 697620 h 2536531"/>
                <a:gd name="connsiteX257" fmla="*/ 2981483 w 4387700"/>
                <a:gd name="connsiteY257" fmla="*/ 801362 h 2536531"/>
                <a:gd name="connsiteX258" fmla="*/ 2802960 w 4387700"/>
                <a:gd name="connsiteY258" fmla="*/ 905105 h 2536531"/>
                <a:gd name="connsiteX259" fmla="*/ 2625676 w 4387700"/>
                <a:gd name="connsiteY259" fmla="*/ 801362 h 2536531"/>
                <a:gd name="connsiteX260" fmla="*/ 2397091 w 4387700"/>
                <a:gd name="connsiteY260" fmla="*/ 697620 h 2536531"/>
                <a:gd name="connsiteX261" fmla="*/ 2574993 w 4387700"/>
                <a:gd name="connsiteY261" fmla="*/ 801362 h 2536531"/>
                <a:gd name="connsiteX262" fmla="*/ 2397091 w 4387700"/>
                <a:gd name="connsiteY262" fmla="*/ 905105 h 2536531"/>
                <a:gd name="connsiteX263" fmla="*/ 2219190 w 4387700"/>
                <a:gd name="connsiteY263" fmla="*/ 801362 h 2536531"/>
                <a:gd name="connsiteX264" fmla="*/ 1995480 w 4387700"/>
                <a:gd name="connsiteY264" fmla="*/ 697620 h 2536531"/>
                <a:gd name="connsiteX265" fmla="*/ 2174005 w 4387700"/>
                <a:gd name="connsiteY265" fmla="*/ 801362 h 2536531"/>
                <a:gd name="connsiteX266" fmla="*/ 1995480 w 4387700"/>
                <a:gd name="connsiteY266" fmla="*/ 905105 h 2536531"/>
                <a:gd name="connsiteX267" fmla="*/ 1818194 w 4387700"/>
                <a:gd name="connsiteY267" fmla="*/ 801362 h 2536531"/>
                <a:gd name="connsiteX268" fmla="*/ 3612195 w 4387700"/>
                <a:gd name="connsiteY268" fmla="*/ 697618 h 2536531"/>
                <a:gd name="connsiteX269" fmla="*/ 3799943 w 4387700"/>
                <a:gd name="connsiteY269" fmla="*/ 805358 h 2536531"/>
                <a:gd name="connsiteX270" fmla="*/ 3619655 w 4387700"/>
                <a:gd name="connsiteY270" fmla="*/ 910592 h 2536531"/>
                <a:gd name="connsiteX271" fmla="*/ 3433151 w 4387700"/>
                <a:gd name="connsiteY271" fmla="*/ 801599 h 2536531"/>
                <a:gd name="connsiteX272" fmla="*/ 3001327 w 4387700"/>
                <a:gd name="connsiteY272" fmla="*/ 582265 h 2536531"/>
                <a:gd name="connsiteX273" fmla="*/ 3179229 w 4387700"/>
                <a:gd name="connsiteY273" fmla="*/ 684757 h 2536531"/>
                <a:gd name="connsiteX274" fmla="*/ 3001327 w 4387700"/>
                <a:gd name="connsiteY274" fmla="*/ 789750 h 2536531"/>
                <a:gd name="connsiteX275" fmla="*/ 2823426 w 4387700"/>
                <a:gd name="connsiteY275" fmla="*/ 684757 h 2536531"/>
                <a:gd name="connsiteX276" fmla="*/ 2600955 w 4387700"/>
                <a:gd name="connsiteY276" fmla="*/ 582265 h 2536531"/>
                <a:gd name="connsiteX277" fmla="*/ 2778241 w 4387700"/>
                <a:gd name="connsiteY277" fmla="*/ 684757 h 2536531"/>
                <a:gd name="connsiteX278" fmla="*/ 2600955 w 4387700"/>
                <a:gd name="connsiteY278" fmla="*/ 789750 h 2536531"/>
                <a:gd name="connsiteX279" fmla="*/ 2422430 w 4387700"/>
                <a:gd name="connsiteY279" fmla="*/ 684757 h 2536531"/>
                <a:gd name="connsiteX280" fmla="*/ 2193230 w 4387700"/>
                <a:gd name="connsiteY280" fmla="*/ 582265 h 2536531"/>
                <a:gd name="connsiteX281" fmla="*/ 2371755 w 4387700"/>
                <a:gd name="connsiteY281" fmla="*/ 684757 h 2536531"/>
                <a:gd name="connsiteX282" fmla="*/ 2193230 w 4387700"/>
                <a:gd name="connsiteY282" fmla="*/ 789750 h 2536531"/>
                <a:gd name="connsiteX283" fmla="*/ 2015944 w 4387700"/>
                <a:gd name="connsiteY283" fmla="*/ 684757 h 2536531"/>
                <a:gd name="connsiteX284" fmla="*/ 4208913 w 4387700"/>
                <a:gd name="connsiteY284" fmla="*/ 582263 h 2536531"/>
                <a:gd name="connsiteX285" fmla="*/ 4387700 w 4387700"/>
                <a:gd name="connsiteY285" fmla="*/ 685598 h 2536531"/>
                <a:gd name="connsiteX286" fmla="*/ 4203947 w 4387700"/>
                <a:gd name="connsiteY286" fmla="*/ 795234 h 2536531"/>
                <a:gd name="connsiteX287" fmla="*/ 4026401 w 4387700"/>
                <a:gd name="connsiteY287" fmla="*/ 690638 h 2536531"/>
                <a:gd name="connsiteX288" fmla="*/ 3812799 w 4387700"/>
                <a:gd name="connsiteY288" fmla="*/ 582263 h 2536531"/>
                <a:gd name="connsiteX289" fmla="*/ 3992188 w 4387700"/>
                <a:gd name="connsiteY289" fmla="*/ 691257 h 2536531"/>
                <a:gd name="connsiteX290" fmla="*/ 3812799 w 4387700"/>
                <a:gd name="connsiteY290" fmla="*/ 795241 h 2536531"/>
                <a:gd name="connsiteX291" fmla="*/ 3630901 w 4387700"/>
                <a:gd name="connsiteY291" fmla="*/ 686246 h 2536531"/>
                <a:gd name="connsiteX292" fmla="*/ 4000976 w 4387700"/>
                <a:gd name="connsiteY292" fmla="*/ 472402 h 2536531"/>
                <a:gd name="connsiteX293" fmla="*/ 4184460 w 4387700"/>
                <a:gd name="connsiteY293" fmla="*/ 574254 h 2536531"/>
                <a:gd name="connsiteX294" fmla="*/ 4005935 w 4387700"/>
                <a:gd name="connsiteY294" fmla="*/ 679879 h 2536531"/>
                <a:gd name="connsiteX295" fmla="*/ 3828649 w 4387700"/>
                <a:gd name="connsiteY295" fmla="*/ 572997 h 2536531"/>
                <a:gd name="connsiteX296" fmla="*/ 3205191 w 4387700"/>
                <a:gd name="connsiteY296" fmla="*/ 466911 h 2536531"/>
                <a:gd name="connsiteX297" fmla="*/ 3382476 w 4387700"/>
                <a:gd name="connsiteY297" fmla="*/ 570653 h 2536531"/>
                <a:gd name="connsiteX298" fmla="*/ 3205191 w 4387700"/>
                <a:gd name="connsiteY298" fmla="*/ 674396 h 2536531"/>
                <a:gd name="connsiteX299" fmla="*/ 3026665 w 4387700"/>
                <a:gd name="connsiteY299" fmla="*/ 570653 h 2536531"/>
                <a:gd name="connsiteX300" fmla="*/ 2802960 w 4387700"/>
                <a:gd name="connsiteY300" fmla="*/ 466911 h 2536531"/>
                <a:gd name="connsiteX301" fmla="*/ 2981483 w 4387700"/>
                <a:gd name="connsiteY301" fmla="*/ 570653 h 2536531"/>
                <a:gd name="connsiteX302" fmla="*/ 2802960 w 4387700"/>
                <a:gd name="connsiteY302" fmla="*/ 674396 h 2536531"/>
                <a:gd name="connsiteX303" fmla="*/ 2625676 w 4387700"/>
                <a:gd name="connsiteY303" fmla="*/ 570653 h 2536531"/>
                <a:gd name="connsiteX304" fmla="*/ 2397091 w 4387700"/>
                <a:gd name="connsiteY304" fmla="*/ 466911 h 2536531"/>
                <a:gd name="connsiteX305" fmla="*/ 2574993 w 4387700"/>
                <a:gd name="connsiteY305" fmla="*/ 570653 h 2536531"/>
                <a:gd name="connsiteX306" fmla="*/ 2397091 w 4387700"/>
                <a:gd name="connsiteY306" fmla="*/ 674396 h 2536531"/>
                <a:gd name="connsiteX307" fmla="*/ 2219190 w 4387700"/>
                <a:gd name="connsiteY307" fmla="*/ 570653 h 2536531"/>
                <a:gd name="connsiteX308" fmla="*/ 3001327 w 4387700"/>
                <a:gd name="connsiteY308" fmla="*/ 351556 h 2536531"/>
                <a:gd name="connsiteX309" fmla="*/ 3179229 w 4387700"/>
                <a:gd name="connsiteY309" fmla="*/ 455923 h 2536531"/>
                <a:gd name="connsiteX310" fmla="*/ 3001327 w 4387700"/>
                <a:gd name="connsiteY310" fmla="*/ 559033 h 2536531"/>
                <a:gd name="connsiteX311" fmla="*/ 2823426 w 4387700"/>
                <a:gd name="connsiteY311" fmla="*/ 455923 h 2536531"/>
                <a:gd name="connsiteX312" fmla="*/ 2600955 w 4387700"/>
                <a:gd name="connsiteY312" fmla="*/ 351556 h 2536531"/>
                <a:gd name="connsiteX313" fmla="*/ 2778241 w 4387700"/>
                <a:gd name="connsiteY313" fmla="*/ 455923 h 2536531"/>
                <a:gd name="connsiteX314" fmla="*/ 2600955 w 4387700"/>
                <a:gd name="connsiteY314" fmla="*/ 559033 h 2536531"/>
                <a:gd name="connsiteX315" fmla="*/ 2422430 w 4387700"/>
                <a:gd name="connsiteY315" fmla="*/ 455923 h 2536531"/>
                <a:gd name="connsiteX316" fmla="*/ 3809005 w 4387700"/>
                <a:gd name="connsiteY316" fmla="*/ 351554 h 2536531"/>
                <a:gd name="connsiteX317" fmla="*/ 3986709 w 4387700"/>
                <a:gd name="connsiteY317" fmla="*/ 454587 h 2536531"/>
                <a:gd name="connsiteX318" fmla="*/ 3802791 w 4387700"/>
                <a:gd name="connsiteY318" fmla="*/ 560103 h 2536531"/>
                <a:gd name="connsiteX319" fmla="*/ 3601475 w 4387700"/>
                <a:gd name="connsiteY319" fmla="*/ 676791 h 2536531"/>
                <a:gd name="connsiteX320" fmla="*/ 3407616 w 4387700"/>
                <a:gd name="connsiteY320" fmla="*/ 789755 h 2536531"/>
                <a:gd name="connsiteX321" fmla="*/ 3229911 w 4387700"/>
                <a:gd name="connsiteY321" fmla="*/ 685481 h 2536531"/>
                <a:gd name="connsiteX322" fmla="*/ 3412586 w 4387700"/>
                <a:gd name="connsiteY322" fmla="*/ 579965 h 2536531"/>
                <a:gd name="connsiteX323" fmla="*/ 3613902 w 4387700"/>
                <a:gd name="connsiteY323" fmla="*/ 464518 h 2536531"/>
                <a:gd name="connsiteX324" fmla="*/ 3205191 w 4387700"/>
                <a:gd name="connsiteY324" fmla="*/ 236203 h 2536531"/>
                <a:gd name="connsiteX325" fmla="*/ 3382476 w 4387700"/>
                <a:gd name="connsiteY325" fmla="*/ 339313 h 2536531"/>
                <a:gd name="connsiteX326" fmla="*/ 3205191 w 4387700"/>
                <a:gd name="connsiteY326" fmla="*/ 443680 h 2536531"/>
                <a:gd name="connsiteX327" fmla="*/ 3026665 w 4387700"/>
                <a:gd name="connsiteY327" fmla="*/ 339313 h 2536531"/>
                <a:gd name="connsiteX328" fmla="*/ 2802960 w 4387700"/>
                <a:gd name="connsiteY328" fmla="*/ 236203 h 2536531"/>
                <a:gd name="connsiteX329" fmla="*/ 2981483 w 4387700"/>
                <a:gd name="connsiteY329" fmla="*/ 339313 h 2536531"/>
                <a:gd name="connsiteX330" fmla="*/ 2802960 w 4387700"/>
                <a:gd name="connsiteY330" fmla="*/ 443680 h 2536531"/>
                <a:gd name="connsiteX331" fmla="*/ 2625676 w 4387700"/>
                <a:gd name="connsiteY331" fmla="*/ 339313 h 2536531"/>
                <a:gd name="connsiteX332" fmla="*/ 3610108 w 4387700"/>
                <a:gd name="connsiteY332" fmla="*/ 236201 h 2536531"/>
                <a:gd name="connsiteX333" fmla="*/ 3788951 w 4387700"/>
                <a:gd name="connsiteY333" fmla="*/ 338808 h 2536531"/>
                <a:gd name="connsiteX334" fmla="*/ 3603855 w 4387700"/>
                <a:gd name="connsiteY334" fmla="*/ 446420 h 2536531"/>
                <a:gd name="connsiteX335" fmla="*/ 3408754 w 4387700"/>
                <a:gd name="connsiteY335" fmla="*/ 559037 h 2536531"/>
                <a:gd name="connsiteX336" fmla="*/ 3229911 w 4387700"/>
                <a:gd name="connsiteY336" fmla="*/ 456430 h 2536531"/>
                <a:gd name="connsiteX337" fmla="*/ 3413756 w 4387700"/>
                <a:gd name="connsiteY337" fmla="*/ 348818 h 2536531"/>
                <a:gd name="connsiteX338" fmla="*/ 3408435 w 4387700"/>
                <a:gd name="connsiteY338" fmla="*/ 115357 h 2536531"/>
                <a:gd name="connsiteX339" fmla="*/ 3585710 w 4387700"/>
                <a:gd name="connsiteY339" fmla="*/ 219724 h 2536531"/>
                <a:gd name="connsiteX340" fmla="*/ 3408435 w 4387700"/>
                <a:gd name="connsiteY340" fmla="*/ 322834 h 2536531"/>
                <a:gd name="connsiteX341" fmla="*/ 3229911 w 4387700"/>
                <a:gd name="connsiteY341" fmla="*/ 219724 h 2536531"/>
                <a:gd name="connsiteX342" fmla="*/ 3204025 w 4387700"/>
                <a:gd name="connsiteY342" fmla="*/ 0 h 2536531"/>
                <a:gd name="connsiteX343" fmla="*/ 3382469 w 4387700"/>
                <a:gd name="connsiteY343" fmla="*/ 102608 h 2536531"/>
                <a:gd name="connsiteX344" fmla="*/ 3197785 w 4387700"/>
                <a:gd name="connsiteY344" fmla="*/ 210222 h 2536531"/>
                <a:gd name="connsiteX345" fmla="*/ 3001871 w 4387700"/>
                <a:gd name="connsiteY345" fmla="*/ 322840 h 2536531"/>
                <a:gd name="connsiteX346" fmla="*/ 2823426 w 4387700"/>
                <a:gd name="connsiteY346" fmla="*/ 220232 h 2536531"/>
                <a:gd name="connsiteX347" fmla="*/ 3008110 w 4387700"/>
                <a:gd name="connsiteY347" fmla="*/ 112619 h 253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Lst>
              <a:rect l="l" t="t" r="r" b="b"/>
              <a:pathLst>
                <a:path w="4387700" h="2536531">
                  <a:moveTo>
                    <a:pt x="1188622" y="2329053"/>
                  </a:moveTo>
                  <a:lnTo>
                    <a:pt x="1366524" y="2433421"/>
                  </a:lnTo>
                  <a:lnTo>
                    <a:pt x="1188622" y="2536531"/>
                  </a:lnTo>
                  <a:lnTo>
                    <a:pt x="1010721" y="2433421"/>
                  </a:lnTo>
                  <a:close/>
                  <a:moveTo>
                    <a:pt x="1391245" y="2213700"/>
                  </a:moveTo>
                  <a:lnTo>
                    <a:pt x="1569770" y="2316810"/>
                  </a:lnTo>
                  <a:lnTo>
                    <a:pt x="1391245" y="2421178"/>
                  </a:lnTo>
                  <a:lnTo>
                    <a:pt x="1213959" y="2316810"/>
                  </a:lnTo>
                  <a:close/>
                  <a:moveTo>
                    <a:pt x="1589612" y="2098344"/>
                  </a:moveTo>
                  <a:lnTo>
                    <a:pt x="1767516" y="2202087"/>
                  </a:lnTo>
                  <a:lnTo>
                    <a:pt x="1589612" y="2305829"/>
                  </a:lnTo>
                  <a:lnTo>
                    <a:pt x="1411709" y="2202087"/>
                  </a:lnTo>
                  <a:close/>
                  <a:moveTo>
                    <a:pt x="984833" y="1977497"/>
                  </a:moveTo>
                  <a:lnTo>
                    <a:pt x="1163277" y="2080561"/>
                  </a:lnTo>
                  <a:lnTo>
                    <a:pt x="978593" y="2187350"/>
                  </a:lnTo>
                  <a:lnTo>
                    <a:pt x="782679" y="2300347"/>
                  </a:lnTo>
                  <a:lnTo>
                    <a:pt x="604234" y="2197284"/>
                  </a:lnTo>
                  <a:lnTo>
                    <a:pt x="788918" y="2091736"/>
                  </a:lnTo>
                  <a:close/>
                  <a:moveTo>
                    <a:pt x="583770" y="1977497"/>
                  </a:moveTo>
                  <a:lnTo>
                    <a:pt x="762293" y="2081240"/>
                  </a:lnTo>
                  <a:lnTo>
                    <a:pt x="583770" y="2184982"/>
                  </a:lnTo>
                  <a:lnTo>
                    <a:pt x="406486" y="2081240"/>
                  </a:lnTo>
                  <a:close/>
                  <a:moveTo>
                    <a:pt x="1390109" y="1977495"/>
                  </a:moveTo>
                  <a:lnTo>
                    <a:pt x="1569764" y="2080528"/>
                  </a:lnTo>
                  <a:lnTo>
                    <a:pt x="1385119" y="2187286"/>
                  </a:lnTo>
                  <a:lnTo>
                    <a:pt x="1183006" y="2302732"/>
                  </a:lnTo>
                  <a:lnTo>
                    <a:pt x="985885" y="2415697"/>
                  </a:lnTo>
                  <a:lnTo>
                    <a:pt x="807477" y="2312663"/>
                  </a:lnTo>
                  <a:lnTo>
                    <a:pt x="992123" y="2207147"/>
                  </a:lnTo>
                  <a:lnTo>
                    <a:pt x="1194235" y="2091701"/>
                  </a:lnTo>
                  <a:close/>
                  <a:moveTo>
                    <a:pt x="1589612" y="1862145"/>
                  </a:moveTo>
                  <a:lnTo>
                    <a:pt x="1767516" y="1965888"/>
                  </a:lnTo>
                  <a:lnTo>
                    <a:pt x="1589612" y="2069630"/>
                  </a:lnTo>
                  <a:lnTo>
                    <a:pt x="1411709" y="1965888"/>
                  </a:lnTo>
                  <a:close/>
                  <a:moveTo>
                    <a:pt x="1188622" y="1862145"/>
                  </a:moveTo>
                  <a:lnTo>
                    <a:pt x="1366524" y="1965888"/>
                  </a:lnTo>
                  <a:lnTo>
                    <a:pt x="1188622" y="2069630"/>
                  </a:lnTo>
                  <a:lnTo>
                    <a:pt x="1010721" y="1965888"/>
                  </a:lnTo>
                  <a:close/>
                  <a:moveTo>
                    <a:pt x="781518" y="1862145"/>
                  </a:moveTo>
                  <a:lnTo>
                    <a:pt x="960041" y="1965888"/>
                  </a:lnTo>
                  <a:lnTo>
                    <a:pt x="781518" y="2069630"/>
                  </a:lnTo>
                  <a:lnTo>
                    <a:pt x="604234" y="1965888"/>
                  </a:lnTo>
                  <a:close/>
                  <a:moveTo>
                    <a:pt x="1994708" y="1862143"/>
                  </a:moveTo>
                  <a:lnTo>
                    <a:pt x="2174001" y="1965602"/>
                  </a:lnTo>
                  <a:lnTo>
                    <a:pt x="1989727" y="2071554"/>
                  </a:lnTo>
                  <a:lnTo>
                    <a:pt x="1794248" y="2184985"/>
                  </a:lnTo>
                  <a:lnTo>
                    <a:pt x="1614955" y="2081526"/>
                  </a:lnTo>
                  <a:lnTo>
                    <a:pt x="1799228" y="1975574"/>
                  </a:lnTo>
                  <a:close/>
                  <a:moveTo>
                    <a:pt x="1793479" y="1746790"/>
                  </a:moveTo>
                  <a:lnTo>
                    <a:pt x="1970762" y="1851782"/>
                  </a:lnTo>
                  <a:lnTo>
                    <a:pt x="1793479" y="1954275"/>
                  </a:lnTo>
                  <a:lnTo>
                    <a:pt x="1614955" y="1851782"/>
                  </a:lnTo>
                  <a:close/>
                  <a:moveTo>
                    <a:pt x="1391245" y="1746790"/>
                  </a:moveTo>
                  <a:lnTo>
                    <a:pt x="1569770" y="1851782"/>
                  </a:lnTo>
                  <a:lnTo>
                    <a:pt x="1391245" y="1954275"/>
                  </a:lnTo>
                  <a:lnTo>
                    <a:pt x="1213959" y="1851782"/>
                  </a:lnTo>
                  <a:close/>
                  <a:moveTo>
                    <a:pt x="985378" y="1746790"/>
                  </a:moveTo>
                  <a:lnTo>
                    <a:pt x="1163282" y="1851782"/>
                  </a:lnTo>
                  <a:lnTo>
                    <a:pt x="985378" y="1954275"/>
                  </a:lnTo>
                  <a:lnTo>
                    <a:pt x="807475" y="1851782"/>
                  </a:lnTo>
                  <a:close/>
                  <a:moveTo>
                    <a:pt x="177901" y="1746790"/>
                  </a:moveTo>
                  <a:lnTo>
                    <a:pt x="355803" y="1851782"/>
                  </a:lnTo>
                  <a:lnTo>
                    <a:pt x="177901" y="1954275"/>
                  </a:lnTo>
                  <a:lnTo>
                    <a:pt x="0" y="1851782"/>
                  </a:lnTo>
                  <a:close/>
                  <a:moveTo>
                    <a:pt x="584238" y="1746788"/>
                  </a:moveTo>
                  <a:lnTo>
                    <a:pt x="762286" y="1851093"/>
                  </a:lnTo>
                  <a:lnTo>
                    <a:pt x="578012" y="1956641"/>
                  </a:lnTo>
                  <a:lnTo>
                    <a:pt x="382533" y="2069638"/>
                  </a:lnTo>
                  <a:lnTo>
                    <a:pt x="203240" y="1966575"/>
                  </a:lnTo>
                  <a:lnTo>
                    <a:pt x="387513" y="1859786"/>
                  </a:lnTo>
                  <a:close/>
                  <a:moveTo>
                    <a:pt x="1995480" y="1631437"/>
                  </a:moveTo>
                  <a:lnTo>
                    <a:pt x="2174005" y="1735805"/>
                  </a:lnTo>
                  <a:lnTo>
                    <a:pt x="1995480" y="1838915"/>
                  </a:lnTo>
                  <a:lnTo>
                    <a:pt x="1818194" y="1735805"/>
                  </a:lnTo>
                  <a:close/>
                  <a:moveTo>
                    <a:pt x="1589612" y="1631437"/>
                  </a:moveTo>
                  <a:lnTo>
                    <a:pt x="1767516" y="1735805"/>
                  </a:lnTo>
                  <a:lnTo>
                    <a:pt x="1589612" y="1838915"/>
                  </a:lnTo>
                  <a:lnTo>
                    <a:pt x="1411709" y="1735805"/>
                  </a:lnTo>
                  <a:close/>
                  <a:moveTo>
                    <a:pt x="1188622" y="1631437"/>
                  </a:moveTo>
                  <a:lnTo>
                    <a:pt x="1366524" y="1735805"/>
                  </a:lnTo>
                  <a:lnTo>
                    <a:pt x="1188622" y="1838915"/>
                  </a:lnTo>
                  <a:lnTo>
                    <a:pt x="1010721" y="1735805"/>
                  </a:lnTo>
                  <a:close/>
                  <a:moveTo>
                    <a:pt x="781518" y="1631437"/>
                  </a:moveTo>
                  <a:lnTo>
                    <a:pt x="960041" y="1735805"/>
                  </a:lnTo>
                  <a:lnTo>
                    <a:pt x="781518" y="1838915"/>
                  </a:lnTo>
                  <a:lnTo>
                    <a:pt x="604234" y="1735805"/>
                  </a:lnTo>
                  <a:close/>
                  <a:moveTo>
                    <a:pt x="381763" y="1631437"/>
                  </a:moveTo>
                  <a:lnTo>
                    <a:pt x="559049" y="1735805"/>
                  </a:lnTo>
                  <a:lnTo>
                    <a:pt x="381763" y="1838915"/>
                  </a:lnTo>
                  <a:lnTo>
                    <a:pt x="203238" y="1735805"/>
                  </a:lnTo>
                  <a:close/>
                  <a:moveTo>
                    <a:pt x="2193230" y="1516082"/>
                  </a:moveTo>
                  <a:lnTo>
                    <a:pt x="2371755" y="1619192"/>
                  </a:lnTo>
                  <a:lnTo>
                    <a:pt x="2193230" y="1723560"/>
                  </a:lnTo>
                  <a:lnTo>
                    <a:pt x="2015944" y="1619192"/>
                  </a:lnTo>
                  <a:close/>
                  <a:moveTo>
                    <a:pt x="1793479" y="1516082"/>
                  </a:moveTo>
                  <a:lnTo>
                    <a:pt x="1970762" y="1619192"/>
                  </a:lnTo>
                  <a:lnTo>
                    <a:pt x="1793479" y="1723560"/>
                  </a:lnTo>
                  <a:lnTo>
                    <a:pt x="1614955" y="1619192"/>
                  </a:lnTo>
                  <a:close/>
                  <a:moveTo>
                    <a:pt x="1391245" y="1516082"/>
                  </a:moveTo>
                  <a:lnTo>
                    <a:pt x="1569770" y="1619192"/>
                  </a:lnTo>
                  <a:lnTo>
                    <a:pt x="1391245" y="1723560"/>
                  </a:lnTo>
                  <a:lnTo>
                    <a:pt x="1213959" y="1619192"/>
                  </a:lnTo>
                  <a:close/>
                  <a:moveTo>
                    <a:pt x="985378" y="1516082"/>
                  </a:moveTo>
                  <a:lnTo>
                    <a:pt x="1163282" y="1619192"/>
                  </a:lnTo>
                  <a:lnTo>
                    <a:pt x="985378" y="1723560"/>
                  </a:lnTo>
                  <a:lnTo>
                    <a:pt x="807475" y="1619192"/>
                  </a:lnTo>
                  <a:close/>
                  <a:moveTo>
                    <a:pt x="583770" y="1516082"/>
                  </a:moveTo>
                  <a:lnTo>
                    <a:pt x="762293" y="1619192"/>
                  </a:lnTo>
                  <a:lnTo>
                    <a:pt x="583770" y="1723560"/>
                  </a:lnTo>
                  <a:lnTo>
                    <a:pt x="406486" y="1619192"/>
                  </a:lnTo>
                  <a:close/>
                  <a:moveTo>
                    <a:pt x="2397091" y="1395234"/>
                  </a:moveTo>
                  <a:lnTo>
                    <a:pt x="2574993" y="1498977"/>
                  </a:lnTo>
                  <a:lnTo>
                    <a:pt x="2397091" y="1602719"/>
                  </a:lnTo>
                  <a:lnTo>
                    <a:pt x="2219190" y="1498977"/>
                  </a:lnTo>
                  <a:close/>
                  <a:moveTo>
                    <a:pt x="1995480" y="1395234"/>
                  </a:moveTo>
                  <a:lnTo>
                    <a:pt x="2174005" y="1498977"/>
                  </a:lnTo>
                  <a:lnTo>
                    <a:pt x="1995480" y="1602719"/>
                  </a:lnTo>
                  <a:lnTo>
                    <a:pt x="1818194" y="1498977"/>
                  </a:lnTo>
                  <a:close/>
                  <a:moveTo>
                    <a:pt x="1589612" y="1395234"/>
                  </a:moveTo>
                  <a:lnTo>
                    <a:pt x="1767516" y="1498977"/>
                  </a:lnTo>
                  <a:lnTo>
                    <a:pt x="1589612" y="1602719"/>
                  </a:lnTo>
                  <a:lnTo>
                    <a:pt x="1411709" y="1498977"/>
                  </a:lnTo>
                  <a:close/>
                  <a:moveTo>
                    <a:pt x="1188622" y="1395234"/>
                  </a:moveTo>
                  <a:lnTo>
                    <a:pt x="1366524" y="1498977"/>
                  </a:lnTo>
                  <a:lnTo>
                    <a:pt x="1188622" y="1602719"/>
                  </a:lnTo>
                  <a:lnTo>
                    <a:pt x="1010721" y="1498977"/>
                  </a:lnTo>
                  <a:close/>
                  <a:moveTo>
                    <a:pt x="781518" y="1395234"/>
                  </a:moveTo>
                  <a:lnTo>
                    <a:pt x="960041" y="1498977"/>
                  </a:lnTo>
                  <a:lnTo>
                    <a:pt x="781518" y="1602719"/>
                  </a:lnTo>
                  <a:lnTo>
                    <a:pt x="604234" y="1498977"/>
                  </a:lnTo>
                  <a:close/>
                  <a:moveTo>
                    <a:pt x="3001120" y="1279883"/>
                  </a:moveTo>
                  <a:lnTo>
                    <a:pt x="3179223" y="1381647"/>
                  </a:lnTo>
                  <a:lnTo>
                    <a:pt x="2194048" y="1948794"/>
                  </a:lnTo>
                  <a:lnTo>
                    <a:pt x="2015944" y="1847030"/>
                  </a:lnTo>
                  <a:close/>
                  <a:moveTo>
                    <a:pt x="2600333" y="1279883"/>
                  </a:moveTo>
                  <a:lnTo>
                    <a:pt x="2778237" y="1382993"/>
                  </a:lnTo>
                  <a:lnTo>
                    <a:pt x="2600333" y="1487361"/>
                  </a:lnTo>
                  <a:lnTo>
                    <a:pt x="2422430" y="1382993"/>
                  </a:lnTo>
                  <a:close/>
                  <a:moveTo>
                    <a:pt x="2196589" y="1279883"/>
                  </a:moveTo>
                  <a:lnTo>
                    <a:pt x="2377233" y="1383626"/>
                  </a:lnTo>
                  <a:lnTo>
                    <a:pt x="2195335" y="1487368"/>
                  </a:lnTo>
                  <a:lnTo>
                    <a:pt x="2015946" y="1383626"/>
                  </a:lnTo>
                  <a:close/>
                  <a:moveTo>
                    <a:pt x="1793479" y="1279883"/>
                  </a:moveTo>
                  <a:lnTo>
                    <a:pt x="1970762" y="1382993"/>
                  </a:lnTo>
                  <a:lnTo>
                    <a:pt x="1793479" y="1487361"/>
                  </a:lnTo>
                  <a:lnTo>
                    <a:pt x="1614955" y="1382993"/>
                  </a:lnTo>
                  <a:close/>
                  <a:moveTo>
                    <a:pt x="1391245" y="1279883"/>
                  </a:moveTo>
                  <a:lnTo>
                    <a:pt x="1569770" y="1382993"/>
                  </a:lnTo>
                  <a:lnTo>
                    <a:pt x="1391245" y="1487361"/>
                  </a:lnTo>
                  <a:lnTo>
                    <a:pt x="1213959" y="1382993"/>
                  </a:lnTo>
                  <a:close/>
                  <a:moveTo>
                    <a:pt x="985378" y="1279883"/>
                  </a:moveTo>
                  <a:lnTo>
                    <a:pt x="1163282" y="1382993"/>
                  </a:lnTo>
                  <a:lnTo>
                    <a:pt x="985378" y="1487361"/>
                  </a:lnTo>
                  <a:lnTo>
                    <a:pt x="807475" y="1382993"/>
                  </a:lnTo>
                  <a:close/>
                  <a:moveTo>
                    <a:pt x="2802960" y="1164527"/>
                  </a:moveTo>
                  <a:lnTo>
                    <a:pt x="2981483" y="1268270"/>
                  </a:lnTo>
                  <a:lnTo>
                    <a:pt x="2802960" y="1372012"/>
                  </a:lnTo>
                  <a:lnTo>
                    <a:pt x="2625676" y="1268270"/>
                  </a:lnTo>
                  <a:close/>
                  <a:moveTo>
                    <a:pt x="2397091" y="1164527"/>
                  </a:moveTo>
                  <a:lnTo>
                    <a:pt x="2574993" y="1268895"/>
                  </a:lnTo>
                  <a:lnTo>
                    <a:pt x="2397091" y="1372005"/>
                  </a:lnTo>
                  <a:lnTo>
                    <a:pt x="2219190" y="1268895"/>
                  </a:lnTo>
                  <a:close/>
                  <a:moveTo>
                    <a:pt x="2000094" y="1164527"/>
                  </a:moveTo>
                  <a:lnTo>
                    <a:pt x="2179483" y="1268270"/>
                  </a:lnTo>
                  <a:lnTo>
                    <a:pt x="1997585" y="1372012"/>
                  </a:lnTo>
                  <a:lnTo>
                    <a:pt x="1818196" y="1268270"/>
                  </a:lnTo>
                  <a:close/>
                  <a:moveTo>
                    <a:pt x="1589612" y="1164527"/>
                  </a:moveTo>
                  <a:lnTo>
                    <a:pt x="1767516" y="1268270"/>
                  </a:lnTo>
                  <a:lnTo>
                    <a:pt x="1589612" y="1372012"/>
                  </a:lnTo>
                  <a:lnTo>
                    <a:pt x="1411709" y="1268270"/>
                  </a:lnTo>
                  <a:close/>
                  <a:moveTo>
                    <a:pt x="1188622" y="1164527"/>
                  </a:moveTo>
                  <a:lnTo>
                    <a:pt x="1366524" y="1268270"/>
                  </a:lnTo>
                  <a:lnTo>
                    <a:pt x="1188622" y="1372012"/>
                  </a:lnTo>
                  <a:lnTo>
                    <a:pt x="1010721" y="1268270"/>
                  </a:lnTo>
                  <a:close/>
                  <a:moveTo>
                    <a:pt x="3001327" y="1049174"/>
                  </a:moveTo>
                  <a:lnTo>
                    <a:pt x="3179229" y="1153541"/>
                  </a:lnTo>
                  <a:lnTo>
                    <a:pt x="3001327" y="1256652"/>
                  </a:lnTo>
                  <a:lnTo>
                    <a:pt x="2823426" y="1153541"/>
                  </a:lnTo>
                  <a:close/>
                  <a:moveTo>
                    <a:pt x="2600955" y="1049174"/>
                  </a:moveTo>
                  <a:lnTo>
                    <a:pt x="2778241" y="1153541"/>
                  </a:lnTo>
                  <a:lnTo>
                    <a:pt x="2600955" y="1256652"/>
                  </a:lnTo>
                  <a:lnTo>
                    <a:pt x="2422430" y="1153541"/>
                  </a:lnTo>
                  <a:close/>
                  <a:moveTo>
                    <a:pt x="2198097" y="1049174"/>
                  </a:moveTo>
                  <a:lnTo>
                    <a:pt x="2377243" y="1153541"/>
                  </a:lnTo>
                  <a:lnTo>
                    <a:pt x="2199341" y="1256652"/>
                  </a:lnTo>
                  <a:lnTo>
                    <a:pt x="2021440" y="1152284"/>
                  </a:lnTo>
                  <a:close/>
                  <a:moveTo>
                    <a:pt x="1796853" y="1049174"/>
                  </a:moveTo>
                  <a:lnTo>
                    <a:pt x="1976242" y="1152284"/>
                  </a:lnTo>
                  <a:lnTo>
                    <a:pt x="1795598" y="1256652"/>
                  </a:lnTo>
                  <a:lnTo>
                    <a:pt x="1614955" y="1153541"/>
                  </a:lnTo>
                  <a:close/>
                  <a:moveTo>
                    <a:pt x="1391245" y="1049174"/>
                  </a:moveTo>
                  <a:lnTo>
                    <a:pt x="1569770" y="1153541"/>
                  </a:lnTo>
                  <a:lnTo>
                    <a:pt x="1391245" y="1256652"/>
                  </a:lnTo>
                  <a:lnTo>
                    <a:pt x="1213959" y="1153541"/>
                  </a:lnTo>
                  <a:close/>
                  <a:moveTo>
                    <a:pt x="3408513" y="1049172"/>
                  </a:moveTo>
                  <a:lnTo>
                    <a:pt x="3585710" y="1152631"/>
                  </a:lnTo>
                  <a:lnTo>
                    <a:pt x="3402274" y="1258583"/>
                  </a:lnTo>
                  <a:lnTo>
                    <a:pt x="3206359" y="1372013"/>
                  </a:lnTo>
                  <a:lnTo>
                    <a:pt x="3026667" y="1268555"/>
                  </a:lnTo>
                  <a:lnTo>
                    <a:pt x="3211351" y="1162603"/>
                  </a:lnTo>
                  <a:close/>
                  <a:moveTo>
                    <a:pt x="3610426" y="933819"/>
                  </a:moveTo>
                  <a:lnTo>
                    <a:pt x="3788952" y="1036929"/>
                  </a:lnTo>
                  <a:lnTo>
                    <a:pt x="3610426" y="1141297"/>
                  </a:lnTo>
                  <a:lnTo>
                    <a:pt x="3433149" y="1036929"/>
                  </a:lnTo>
                  <a:close/>
                  <a:moveTo>
                    <a:pt x="3205191" y="933819"/>
                  </a:moveTo>
                  <a:lnTo>
                    <a:pt x="3382476" y="1036929"/>
                  </a:lnTo>
                  <a:lnTo>
                    <a:pt x="3205191" y="1141297"/>
                  </a:lnTo>
                  <a:lnTo>
                    <a:pt x="3026665" y="1036929"/>
                  </a:lnTo>
                  <a:close/>
                  <a:moveTo>
                    <a:pt x="2802960" y="933819"/>
                  </a:moveTo>
                  <a:lnTo>
                    <a:pt x="2981483" y="1036929"/>
                  </a:lnTo>
                  <a:lnTo>
                    <a:pt x="2802960" y="1141297"/>
                  </a:lnTo>
                  <a:lnTo>
                    <a:pt x="2625676" y="1036929"/>
                  </a:lnTo>
                  <a:close/>
                  <a:moveTo>
                    <a:pt x="2397091" y="933819"/>
                  </a:moveTo>
                  <a:lnTo>
                    <a:pt x="2574993" y="1036929"/>
                  </a:lnTo>
                  <a:lnTo>
                    <a:pt x="2397091" y="1141297"/>
                  </a:lnTo>
                  <a:lnTo>
                    <a:pt x="2219190" y="1036929"/>
                  </a:lnTo>
                  <a:close/>
                  <a:moveTo>
                    <a:pt x="1590235" y="933819"/>
                  </a:moveTo>
                  <a:lnTo>
                    <a:pt x="1767520" y="1037562"/>
                  </a:lnTo>
                  <a:lnTo>
                    <a:pt x="1588995" y="1141304"/>
                  </a:lnTo>
                  <a:lnTo>
                    <a:pt x="1411709" y="1037562"/>
                  </a:lnTo>
                  <a:close/>
                  <a:moveTo>
                    <a:pt x="1994853" y="933817"/>
                  </a:moveTo>
                  <a:lnTo>
                    <a:pt x="2174001" y="1034823"/>
                  </a:lnTo>
                  <a:lnTo>
                    <a:pt x="1997342" y="1135829"/>
                  </a:lnTo>
                  <a:lnTo>
                    <a:pt x="1818194" y="1034823"/>
                  </a:lnTo>
                  <a:close/>
                  <a:moveTo>
                    <a:pt x="3808802" y="812971"/>
                  </a:moveTo>
                  <a:lnTo>
                    <a:pt x="3986706" y="917338"/>
                  </a:lnTo>
                  <a:lnTo>
                    <a:pt x="3808802" y="1020449"/>
                  </a:lnTo>
                  <a:lnTo>
                    <a:pt x="3630899" y="917338"/>
                  </a:lnTo>
                  <a:close/>
                  <a:moveTo>
                    <a:pt x="3408435" y="812971"/>
                  </a:moveTo>
                  <a:lnTo>
                    <a:pt x="3585710" y="917338"/>
                  </a:lnTo>
                  <a:lnTo>
                    <a:pt x="3408435" y="1020449"/>
                  </a:lnTo>
                  <a:lnTo>
                    <a:pt x="3229911" y="917338"/>
                  </a:lnTo>
                  <a:close/>
                  <a:moveTo>
                    <a:pt x="3001327" y="812971"/>
                  </a:moveTo>
                  <a:lnTo>
                    <a:pt x="3179229" y="917338"/>
                  </a:lnTo>
                  <a:lnTo>
                    <a:pt x="3001327" y="1020449"/>
                  </a:lnTo>
                  <a:lnTo>
                    <a:pt x="2823426" y="917338"/>
                  </a:lnTo>
                  <a:close/>
                  <a:moveTo>
                    <a:pt x="2600955" y="812971"/>
                  </a:moveTo>
                  <a:lnTo>
                    <a:pt x="2778241" y="917338"/>
                  </a:lnTo>
                  <a:lnTo>
                    <a:pt x="2600955" y="1020449"/>
                  </a:lnTo>
                  <a:lnTo>
                    <a:pt x="2422430" y="917338"/>
                  </a:lnTo>
                  <a:close/>
                  <a:moveTo>
                    <a:pt x="2193230" y="812971"/>
                  </a:moveTo>
                  <a:lnTo>
                    <a:pt x="2371755" y="917338"/>
                  </a:lnTo>
                  <a:lnTo>
                    <a:pt x="2193230" y="1020449"/>
                  </a:lnTo>
                  <a:lnTo>
                    <a:pt x="2015944" y="917338"/>
                  </a:lnTo>
                  <a:close/>
                  <a:moveTo>
                    <a:pt x="1792856" y="812971"/>
                  </a:moveTo>
                  <a:lnTo>
                    <a:pt x="1970758" y="917338"/>
                  </a:lnTo>
                  <a:lnTo>
                    <a:pt x="1794101" y="1020449"/>
                  </a:lnTo>
                  <a:lnTo>
                    <a:pt x="1614955" y="916081"/>
                  </a:lnTo>
                  <a:close/>
                  <a:moveTo>
                    <a:pt x="4007446" y="703108"/>
                  </a:moveTo>
                  <a:lnTo>
                    <a:pt x="4184461" y="806600"/>
                  </a:lnTo>
                  <a:lnTo>
                    <a:pt x="4012398" y="905105"/>
                  </a:lnTo>
                  <a:lnTo>
                    <a:pt x="3834145" y="801613"/>
                  </a:lnTo>
                  <a:close/>
                  <a:moveTo>
                    <a:pt x="3205191" y="697620"/>
                  </a:moveTo>
                  <a:lnTo>
                    <a:pt x="3382476" y="801362"/>
                  </a:lnTo>
                  <a:lnTo>
                    <a:pt x="3205191" y="905105"/>
                  </a:lnTo>
                  <a:lnTo>
                    <a:pt x="3026665" y="801362"/>
                  </a:lnTo>
                  <a:close/>
                  <a:moveTo>
                    <a:pt x="2802960" y="697620"/>
                  </a:moveTo>
                  <a:lnTo>
                    <a:pt x="2981483" y="801362"/>
                  </a:lnTo>
                  <a:lnTo>
                    <a:pt x="2802960" y="905105"/>
                  </a:lnTo>
                  <a:lnTo>
                    <a:pt x="2625676" y="801362"/>
                  </a:lnTo>
                  <a:close/>
                  <a:moveTo>
                    <a:pt x="2397091" y="697620"/>
                  </a:moveTo>
                  <a:lnTo>
                    <a:pt x="2574993" y="801362"/>
                  </a:lnTo>
                  <a:lnTo>
                    <a:pt x="2397091" y="905105"/>
                  </a:lnTo>
                  <a:lnTo>
                    <a:pt x="2219190" y="801362"/>
                  </a:lnTo>
                  <a:close/>
                  <a:moveTo>
                    <a:pt x="1995480" y="697620"/>
                  </a:moveTo>
                  <a:lnTo>
                    <a:pt x="2174005" y="801362"/>
                  </a:lnTo>
                  <a:lnTo>
                    <a:pt x="1995480" y="905105"/>
                  </a:lnTo>
                  <a:lnTo>
                    <a:pt x="1818194" y="801362"/>
                  </a:lnTo>
                  <a:close/>
                  <a:moveTo>
                    <a:pt x="3612195" y="697618"/>
                  </a:moveTo>
                  <a:lnTo>
                    <a:pt x="3799943" y="805358"/>
                  </a:lnTo>
                  <a:lnTo>
                    <a:pt x="3619655" y="910592"/>
                  </a:lnTo>
                  <a:lnTo>
                    <a:pt x="3433151" y="801599"/>
                  </a:lnTo>
                  <a:close/>
                  <a:moveTo>
                    <a:pt x="3001327" y="582265"/>
                  </a:moveTo>
                  <a:lnTo>
                    <a:pt x="3179229" y="684757"/>
                  </a:lnTo>
                  <a:lnTo>
                    <a:pt x="3001327" y="789750"/>
                  </a:lnTo>
                  <a:lnTo>
                    <a:pt x="2823426" y="684757"/>
                  </a:lnTo>
                  <a:close/>
                  <a:moveTo>
                    <a:pt x="2600955" y="582265"/>
                  </a:moveTo>
                  <a:lnTo>
                    <a:pt x="2778241" y="684757"/>
                  </a:lnTo>
                  <a:lnTo>
                    <a:pt x="2600955" y="789750"/>
                  </a:lnTo>
                  <a:lnTo>
                    <a:pt x="2422430" y="684757"/>
                  </a:lnTo>
                  <a:close/>
                  <a:moveTo>
                    <a:pt x="2193230" y="582265"/>
                  </a:moveTo>
                  <a:lnTo>
                    <a:pt x="2371755" y="684757"/>
                  </a:lnTo>
                  <a:lnTo>
                    <a:pt x="2193230" y="789750"/>
                  </a:lnTo>
                  <a:lnTo>
                    <a:pt x="2015944" y="684757"/>
                  </a:lnTo>
                  <a:close/>
                  <a:moveTo>
                    <a:pt x="4208913" y="582263"/>
                  </a:moveTo>
                  <a:lnTo>
                    <a:pt x="4387700" y="685598"/>
                  </a:lnTo>
                  <a:lnTo>
                    <a:pt x="4203947" y="795234"/>
                  </a:lnTo>
                  <a:lnTo>
                    <a:pt x="4026401" y="690638"/>
                  </a:lnTo>
                  <a:close/>
                  <a:moveTo>
                    <a:pt x="3812799" y="582263"/>
                  </a:moveTo>
                  <a:lnTo>
                    <a:pt x="3992188" y="691257"/>
                  </a:lnTo>
                  <a:lnTo>
                    <a:pt x="3812799" y="795241"/>
                  </a:lnTo>
                  <a:lnTo>
                    <a:pt x="3630901" y="686246"/>
                  </a:lnTo>
                  <a:close/>
                  <a:moveTo>
                    <a:pt x="4000976" y="472402"/>
                  </a:moveTo>
                  <a:lnTo>
                    <a:pt x="4184460" y="574254"/>
                  </a:lnTo>
                  <a:lnTo>
                    <a:pt x="4005935" y="679879"/>
                  </a:lnTo>
                  <a:lnTo>
                    <a:pt x="3828649" y="572997"/>
                  </a:lnTo>
                  <a:close/>
                  <a:moveTo>
                    <a:pt x="3205191" y="466911"/>
                  </a:moveTo>
                  <a:lnTo>
                    <a:pt x="3382476" y="570653"/>
                  </a:lnTo>
                  <a:lnTo>
                    <a:pt x="3205191" y="674396"/>
                  </a:lnTo>
                  <a:lnTo>
                    <a:pt x="3026665" y="570653"/>
                  </a:lnTo>
                  <a:close/>
                  <a:moveTo>
                    <a:pt x="2802960" y="466911"/>
                  </a:moveTo>
                  <a:lnTo>
                    <a:pt x="2981483" y="570653"/>
                  </a:lnTo>
                  <a:lnTo>
                    <a:pt x="2802960" y="674396"/>
                  </a:lnTo>
                  <a:lnTo>
                    <a:pt x="2625676" y="570653"/>
                  </a:lnTo>
                  <a:close/>
                  <a:moveTo>
                    <a:pt x="2397091" y="466911"/>
                  </a:moveTo>
                  <a:lnTo>
                    <a:pt x="2574993" y="570653"/>
                  </a:lnTo>
                  <a:lnTo>
                    <a:pt x="2397091" y="674396"/>
                  </a:lnTo>
                  <a:lnTo>
                    <a:pt x="2219190" y="570653"/>
                  </a:lnTo>
                  <a:close/>
                  <a:moveTo>
                    <a:pt x="3001327" y="351556"/>
                  </a:moveTo>
                  <a:lnTo>
                    <a:pt x="3179229" y="455923"/>
                  </a:lnTo>
                  <a:lnTo>
                    <a:pt x="3001327" y="559033"/>
                  </a:lnTo>
                  <a:lnTo>
                    <a:pt x="2823426" y="455923"/>
                  </a:lnTo>
                  <a:close/>
                  <a:moveTo>
                    <a:pt x="2600955" y="351556"/>
                  </a:moveTo>
                  <a:lnTo>
                    <a:pt x="2778241" y="455923"/>
                  </a:lnTo>
                  <a:lnTo>
                    <a:pt x="2600955" y="559033"/>
                  </a:lnTo>
                  <a:lnTo>
                    <a:pt x="2422430" y="455923"/>
                  </a:lnTo>
                  <a:close/>
                  <a:moveTo>
                    <a:pt x="3809005" y="351554"/>
                  </a:moveTo>
                  <a:lnTo>
                    <a:pt x="3986709" y="454587"/>
                  </a:lnTo>
                  <a:lnTo>
                    <a:pt x="3802791" y="560103"/>
                  </a:lnTo>
                  <a:lnTo>
                    <a:pt x="3601475" y="676791"/>
                  </a:lnTo>
                  <a:lnTo>
                    <a:pt x="3407616" y="789755"/>
                  </a:lnTo>
                  <a:lnTo>
                    <a:pt x="3229911" y="685481"/>
                  </a:lnTo>
                  <a:lnTo>
                    <a:pt x="3412586" y="579965"/>
                  </a:lnTo>
                  <a:lnTo>
                    <a:pt x="3613902" y="464518"/>
                  </a:lnTo>
                  <a:close/>
                  <a:moveTo>
                    <a:pt x="3205191" y="236203"/>
                  </a:moveTo>
                  <a:lnTo>
                    <a:pt x="3382476" y="339313"/>
                  </a:lnTo>
                  <a:lnTo>
                    <a:pt x="3205191" y="443680"/>
                  </a:lnTo>
                  <a:lnTo>
                    <a:pt x="3026665" y="339313"/>
                  </a:lnTo>
                  <a:close/>
                  <a:moveTo>
                    <a:pt x="2802960" y="236203"/>
                  </a:moveTo>
                  <a:lnTo>
                    <a:pt x="2981483" y="339313"/>
                  </a:lnTo>
                  <a:lnTo>
                    <a:pt x="2802960" y="443680"/>
                  </a:lnTo>
                  <a:lnTo>
                    <a:pt x="2625676" y="339313"/>
                  </a:lnTo>
                  <a:close/>
                  <a:moveTo>
                    <a:pt x="3610108" y="236201"/>
                  </a:moveTo>
                  <a:lnTo>
                    <a:pt x="3788951" y="338808"/>
                  </a:lnTo>
                  <a:lnTo>
                    <a:pt x="3603855" y="446420"/>
                  </a:lnTo>
                  <a:lnTo>
                    <a:pt x="3408754" y="559037"/>
                  </a:lnTo>
                  <a:lnTo>
                    <a:pt x="3229911" y="456430"/>
                  </a:lnTo>
                  <a:lnTo>
                    <a:pt x="3413756" y="348818"/>
                  </a:lnTo>
                  <a:close/>
                  <a:moveTo>
                    <a:pt x="3408435" y="115357"/>
                  </a:moveTo>
                  <a:lnTo>
                    <a:pt x="3585710" y="219724"/>
                  </a:lnTo>
                  <a:lnTo>
                    <a:pt x="3408435" y="322834"/>
                  </a:lnTo>
                  <a:lnTo>
                    <a:pt x="3229911" y="219724"/>
                  </a:lnTo>
                  <a:close/>
                  <a:moveTo>
                    <a:pt x="3204025" y="0"/>
                  </a:moveTo>
                  <a:lnTo>
                    <a:pt x="3382469" y="102608"/>
                  </a:lnTo>
                  <a:lnTo>
                    <a:pt x="3197785" y="210222"/>
                  </a:lnTo>
                  <a:lnTo>
                    <a:pt x="3001871" y="322840"/>
                  </a:lnTo>
                  <a:lnTo>
                    <a:pt x="2823426" y="220232"/>
                  </a:lnTo>
                  <a:lnTo>
                    <a:pt x="3008110" y="11261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4" name="Freeform 173">
              <a:extLst>
                <a:ext uri="{FF2B5EF4-FFF2-40B4-BE49-F238E27FC236}">
                  <a16:creationId xmlns:a16="http://schemas.microsoft.com/office/drawing/2014/main" id="{743D198A-1A4C-4E23-8A10-160E3014553C}"/>
                </a:ext>
              </a:extLst>
            </p:cNvPr>
            <p:cNvSpPr>
              <a:spLocks noChangeArrowheads="1"/>
            </p:cNvSpPr>
            <p:nvPr/>
          </p:nvSpPr>
          <p:spPr bwMode="auto">
            <a:xfrm>
              <a:off x="6975924" y="10483411"/>
              <a:ext cx="2999203" cy="1763270"/>
            </a:xfrm>
            <a:custGeom>
              <a:avLst/>
              <a:gdLst>
                <a:gd name="T0" fmla="*/ 28 w 2407"/>
                <a:gd name="T1" fmla="*/ 503 h 1415"/>
                <a:gd name="T2" fmla="*/ 1581 w 2407"/>
                <a:gd name="T3" fmla="*/ 1400 h 1415"/>
                <a:gd name="T4" fmla="*/ 1581 w 2407"/>
                <a:gd name="T5" fmla="*/ 1400 h 1415"/>
                <a:gd name="T6" fmla="*/ 1655 w 2407"/>
                <a:gd name="T7" fmla="*/ 1400 h 1415"/>
                <a:gd name="T8" fmla="*/ 2376 w 2407"/>
                <a:gd name="T9" fmla="*/ 984 h 1415"/>
                <a:gd name="T10" fmla="*/ 2376 w 2407"/>
                <a:gd name="T11" fmla="*/ 984 h 1415"/>
                <a:gd name="T12" fmla="*/ 2376 w 2407"/>
                <a:gd name="T13" fmla="*/ 905 h 1415"/>
                <a:gd name="T14" fmla="*/ 834 w 2407"/>
                <a:gd name="T15" fmla="*/ 15 h 1415"/>
                <a:gd name="T16" fmla="*/ 834 w 2407"/>
                <a:gd name="T17" fmla="*/ 15 h 1415"/>
                <a:gd name="T18" fmla="*/ 751 w 2407"/>
                <a:gd name="T19" fmla="*/ 15 h 1415"/>
                <a:gd name="T20" fmla="*/ 52 w 2407"/>
                <a:gd name="T21" fmla="*/ 419 h 1415"/>
                <a:gd name="T22" fmla="*/ 28 w 2407"/>
                <a:gd name="T23" fmla="*/ 433 h 1415"/>
                <a:gd name="T24" fmla="*/ 28 w 2407"/>
                <a:gd name="T25" fmla="*/ 433 h 1415"/>
                <a:gd name="T26" fmla="*/ 28 w 2407"/>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7" h="1415">
                  <a:moveTo>
                    <a:pt x="28" y="503"/>
                  </a:moveTo>
                  <a:lnTo>
                    <a:pt x="1581" y="1400"/>
                  </a:lnTo>
                  <a:lnTo>
                    <a:pt x="1581" y="1400"/>
                  </a:lnTo>
                  <a:cubicBezTo>
                    <a:pt x="1604" y="1414"/>
                    <a:pt x="1632" y="1414"/>
                    <a:pt x="1655" y="1400"/>
                  </a:cubicBezTo>
                  <a:lnTo>
                    <a:pt x="2376" y="984"/>
                  </a:lnTo>
                  <a:lnTo>
                    <a:pt x="2376" y="984"/>
                  </a:lnTo>
                  <a:cubicBezTo>
                    <a:pt x="2406" y="967"/>
                    <a:pt x="2406" y="923"/>
                    <a:pt x="2376" y="905"/>
                  </a:cubicBezTo>
                  <a:lnTo>
                    <a:pt x="834" y="15"/>
                  </a:lnTo>
                  <a:lnTo>
                    <a:pt x="834" y="15"/>
                  </a:lnTo>
                  <a:cubicBezTo>
                    <a:pt x="808" y="0"/>
                    <a:pt x="776" y="0"/>
                    <a:pt x="751" y="15"/>
                  </a:cubicBezTo>
                  <a:lnTo>
                    <a:pt x="52" y="419"/>
                  </a:lnTo>
                  <a:lnTo>
                    <a:pt x="28" y="433"/>
                  </a:lnTo>
                  <a:lnTo>
                    <a:pt x="28" y="433"/>
                  </a:lnTo>
                  <a:cubicBezTo>
                    <a:pt x="0" y="449"/>
                    <a:pt x="0" y="488"/>
                    <a:pt x="28" y="503"/>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174">
              <a:extLst>
                <a:ext uri="{FF2B5EF4-FFF2-40B4-BE49-F238E27FC236}">
                  <a16:creationId xmlns:a16="http://schemas.microsoft.com/office/drawing/2014/main" id="{5C25A3C2-64F2-4211-8DC0-AF7790AD23D1}"/>
                </a:ext>
              </a:extLst>
            </p:cNvPr>
            <p:cNvSpPr>
              <a:spLocks noChangeArrowheads="1"/>
            </p:cNvSpPr>
            <p:nvPr/>
          </p:nvSpPr>
          <p:spPr bwMode="auto">
            <a:xfrm>
              <a:off x="8783134" y="11532587"/>
              <a:ext cx="1032693" cy="774518"/>
            </a:xfrm>
            <a:custGeom>
              <a:avLst/>
              <a:gdLst>
                <a:gd name="T0" fmla="*/ 795 w 828"/>
                <a:gd name="T1" fmla="*/ 20 h 620"/>
                <a:gd name="T2" fmla="*/ 759 w 828"/>
                <a:gd name="T3" fmla="*/ 0 h 620"/>
                <a:gd name="T4" fmla="*/ 756 w 828"/>
                <a:gd name="T5" fmla="*/ 80 h 620"/>
                <a:gd name="T6" fmla="*/ 38 w 828"/>
                <a:gd name="T7" fmla="*/ 494 h 620"/>
                <a:gd name="T8" fmla="*/ 38 w 828"/>
                <a:gd name="T9" fmla="*/ 494 h 620"/>
                <a:gd name="T10" fmla="*/ 0 w 828"/>
                <a:gd name="T11" fmla="*/ 504 h 620"/>
                <a:gd name="T12" fmla="*/ 0 w 828"/>
                <a:gd name="T13" fmla="*/ 619 h 620"/>
                <a:gd name="T14" fmla="*/ 0 w 828"/>
                <a:gd name="T15" fmla="*/ 619 h 620"/>
                <a:gd name="T16" fmla="*/ 35 w 828"/>
                <a:gd name="T17" fmla="*/ 610 h 620"/>
                <a:gd name="T18" fmla="*/ 794 w 828"/>
                <a:gd name="T19" fmla="*/ 172 h 620"/>
                <a:gd name="T20" fmla="*/ 794 w 828"/>
                <a:gd name="T21" fmla="*/ 172 h 620"/>
                <a:gd name="T22" fmla="*/ 827 w 828"/>
                <a:gd name="T23" fmla="*/ 114 h 620"/>
                <a:gd name="T24" fmla="*/ 827 w 828"/>
                <a:gd name="T25" fmla="*/ 76 h 620"/>
                <a:gd name="T26" fmla="*/ 827 w 828"/>
                <a:gd name="T27" fmla="*/ 76 h 620"/>
                <a:gd name="T28" fmla="*/ 795 w 828"/>
                <a:gd name="T29" fmla="*/ 2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8" h="620">
                  <a:moveTo>
                    <a:pt x="795" y="20"/>
                  </a:moveTo>
                  <a:lnTo>
                    <a:pt x="759" y="0"/>
                  </a:lnTo>
                  <a:lnTo>
                    <a:pt x="756" y="80"/>
                  </a:lnTo>
                  <a:lnTo>
                    <a:pt x="38" y="494"/>
                  </a:lnTo>
                  <a:lnTo>
                    <a:pt x="38" y="494"/>
                  </a:lnTo>
                  <a:cubicBezTo>
                    <a:pt x="26" y="501"/>
                    <a:pt x="13" y="505"/>
                    <a:pt x="0" y="504"/>
                  </a:cubicBezTo>
                  <a:lnTo>
                    <a:pt x="0" y="619"/>
                  </a:lnTo>
                  <a:lnTo>
                    <a:pt x="0" y="619"/>
                  </a:lnTo>
                  <a:cubicBezTo>
                    <a:pt x="12" y="619"/>
                    <a:pt x="24" y="616"/>
                    <a:pt x="35" y="610"/>
                  </a:cubicBezTo>
                  <a:lnTo>
                    <a:pt x="794" y="172"/>
                  </a:lnTo>
                  <a:lnTo>
                    <a:pt x="794" y="172"/>
                  </a:lnTo>
                  <a:cubicBezTo>
                    <a:pt x="814" y="160"/>
                    <a:pt x="827" y="138"/>
                    <a:pt x="827" y="114"/>
                  </a:cubicBezTo>
                  <a:lnTo>
                    <a:pt x="827" y="76"/>
                  </a:lnTo>
                  <a:lnTo>
                    <a:pt x="827" y="76"/>
                  </a:lnTo>
                  <a:cubicBezTo>
                    <a:pt x="827" y="53"/>
                    <a:pt x="815" y="32"/>
                    <a:pt x="795" y="2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6" name="Freeform 175">
              <a:extLst>
                <a:ext uri="{FF2B5EF4-FFF2-40B4-BE49-F238E27FC236}">
                  <a16:creationId xmlns:a16="http://schemas.microsoft.com/office/drawing/2014/main" id="{8B66CE81-99DE-44ED-97DB-D919CF08F8FD}"/>
                </a:ext>
              </a:extLst>
            </p:cNvPr>
            <p:cNvSpPr>
              <a:spLocks noChangeArrowheads="1"/>
            </p:cNvSpPr>
            <p:nvPr/>
          </p:nvSpPr>
          <p:spPr bwMode="auto">
            <a:xfrm>
              <a:off x="6728737" y="10933841"/>
              <a:ext cx="2054399" cy="1367770"/>
            </a:xfrm>
            <a:custGeom>
              <a:avLst/>
              <a:gdLst>
                <a:gd name="T0" fmla="*/ 1615 w 1651"/>
                <a:gd name="T1" fmla="*/ 974 h 1100"/>
                <a:gd name="T2" fmla="*/ 61 w 1651"/>
                <a:gd name="T3" fmla="*/ 77 h 1100"/>
                <a:gd name="T4" fmla="*/ 74 w 1651"/>
                <a:gd name="T5" fmla="*/ 0 h 1100"/>
                <a:gd name="T6" fmla="*/ 42 w 1651"/>
                <a:gd name="T7" fmla="*/ 18 h 1100"/>
                <a:gd name="T8" fmla="*/ 42 w 1651"/>
                <a:gd name="T9" fmla="*/ 18 h 1100"/>
                <a:gd name="T10" fmla="*/ 0 w 1651"/>
                <a:gd name="T11" fmla="*/ 91 h 1100"/>
                <a:gd name="T12" fmla="*/ 0 w 1651"/>
                <a:gd name="T13" fmla="*/ 117 h 1100"/>
                <a:gd name="T14" fmla="*/ 0 w 1651"/>
                <a:gd name="T15" fmla="*/ 117 h 1100"/>
                <a:gd name="T16" fmla="*/ 34 w 1651"/>
                <a:gd name="T17" fmla="*/ 176 h 1100"/>
                <a:gd name="T18" fmla="*/ 1618 w 1651"/>
                <a:gd name="T19" fmla="*/ 1090 h 1100"/>
                <a:gd name="T20" fmla="*/ 1618 w 1651"/>
                <a:gd name="T21" fmla="*/ 1090 h 1100"/>
                <a:gd name="T22" fmla="*/ 1650 w 1651"/>
                <a:gd name="T23" fmla="*/ 1099 h 1100"/>
                <a:gd name="T24" fmla="*/ 1650 w 1651"/>
                <a:gd name="T25" fmla="*/ 984 h 1100"/>
                <a:gd name="T26" fmla="*/ 1650 w 1651"/>
                <a:gd name="T27" fmla="*/ 984 h 1100"/>
                <a:gd name="T28" fmla="*/ 1615 w 1651"/>
                <a:gd name="T29" fmla="*/ 974 h 1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51" h="1100">
                  <a:moveTo>
                    <a:pt x="1615" y="974"/>
                  </a:moveTo>
                  <a:lnTo>
                    <a:pt x="61" y="77"/>
                  </a:lnTo>
                  <a:lnTo>
                    <a:pt x="74" y="0"/>
                  </a:lnTo>
                  <a:lnTo>
                    <a:pt x="42" y="18"/>
                  </a:lnTo>
                  <a:lnTo>
                    <a:pt x="42" y="18"/>
                  </a:lnTo>
                  <a:cubicBezTo>
                    <a:pt x="16" y="33"/>
                    <a:pt x="0" y="61"/>
                    <a:pt x="0" y="91"/>
                  </a:cubicBezTo>
                  <a:lnTo>
                    <a:pt x="0" y="117"/>
                  </a:lnTo>
                  <a:lnTo>
                    <a:pt x="0" y="117"/>
                  </a:lnTo>
                  <a:cubicBezTo>
                    <a:pt x="0" y="142"/>
                    <a:pt x="13" y="163"/>
                    <a:pt x="34" y="176"/>
                  </a:cubicBezTo>
                  <a:lnTo>
                    <a:pt x="1618" y="1090"/>
                  </a:lnTo>
                  <a:lnTo>
                    <a:pt x="1618" y="1090"/>
                  </a:lnTo>
                  <a:cubicBezTo>
                    <a:pt x="1628" y="1096"/>
                    <a:pt x="1639" y="1098"/>
                    <a:pt x="1650" y="1099"/>
                  </a:cubicBezTo>
                  <a:lnTo>
                    <a:pt x="1650" y="984"/>
                  </a:lnTo>
                  <a:lnTo>
                    <a:pt x="1650" y="984"/>
                  </a:lnTo>
                  <a:cubicBezTo>
                    <a:pt x="1637" y="984"/>
                    <a:pt x="1626" y="981"/>
                    <a:pt x="1615" y="974"/>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176">
              <a:extLst>
                <a:ext uri="{FF2B5EF4-FFF2-40B4-BE49-F238E27FC236}">
                  <a16:creationId xmlns:a16="http://schemas.microsoft.com/office/drawing/2014/main" id="{F94B981D-EDD2-49C3-A847-260C4EE494D9}"/>
                </a:ext>
              </a:extLst>
            </p:cNvPr>
            <p:cNvSpPr>
              <a:spLocks noChangeArrowheads="1"/>
            </p:cNvSpPr>
            <p:nvPr/>
          </p:nvSpPr>
          <p:spPr bwMode="auto">
            <a:xfrm>
              <a:off x="6767190" y="10406508"/>
              <a:ext cx="2999203" cy="1763270"/>
            </a:xfrm>
            <a:custGeom>
              <a:avLst/>
              <a:gdLst>
                <a:gd name="T0" fmla="*/ 27 w 2406"/>
                <a:gd name="T1" fmla="*/ 503 h 1415"/>
                <a:gd name="T2" fmla="*/ 1581 w 2406"/>
                <a:gd name="T3" fmla="*/ 1400 h 1415"/>
                <a:gd name="T4" fmla="*/ 1581 w 2406"/>
                <a:gd name="T5" fmla="*/ 1400 h 1415"/>
                <a:gd name="T6" fmla="*/ 1654 w 2406"/>
                <a:gd name="T7" fmla="*/ 1400 h 1415"/>
                <a:gd name="T8" fmla="*/ 2375 w 2406"/>
                <a:gd name="T9" fmla="*/ 984 h 1415"/>
                <a:gd name="T10" fmla="*/ 2375 w 2406"/>
                <a:gd name="T11" fmla="*/ 984 h 1415"/>
                <a:gd name="T12" fmla="*/ 2375 w 2406"/>
                <a:gd name="T13" fmla="*/ 906 h 1415"/>
                <a:gd name="T14" fmla="*/ 833 w 2406"/>
                <a:gd name="T15" fmla="*/ 15 h 1415"/>
                <a:gd name="T16" fmla="*/ 833 w 2406"/>
                <a:gd name="T17" fmla="*/ 15 h 1415"/>
                <a:gd name="T18" fmla="*/ 750 w 2406"/>
                <a:gd name="T19" fmla="*/ 15 h 1415"/>
                <a:gd name="T20" fmla="*/ 51 w 2406"/>
                <a:gd name="T21" fmla="*/ 419 h 1415"/>
                <a:gd name="T22" fmla="*/ 27 w 2406"/>
                <a:gd name="T23" fmla="*/ 433 h 1415"/>
                <a:gd name="T24" fmla="*/ 27 w 2406"/>
                <a:gd name="T25" fmla="*/ 433 h 1415"/>
                <a:gd name="T26" fmla="*/ 27 w 2406"/>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6" h="1415">
                  <a:moveTo>
                    <a:pt x="27" y="503"/>
                  </a:moveTo>
                  <a:lnTo>
                    <a:pt x="1581" y="1400"/>
                  </a:lnTo>
                  <a:lnTo>
                    <a:pt x="1581" y="1400"/>
                  </a:lnTo>
                  <a:cubicBezTo>
                    <a:pt x="1603" y="1414"/>
                    <a:pt x="1631" y="1414"/>
                    <a:pt x="1654" y="1400"/>
                  </a:cubicBezTo>
                  <a:lnTo>
                    <a:pt x="2375" y="984"/>
                  </a:lnTo>
                  <a:lnTo>
                    <a:pt x="2375" y="984"/>
                  </a:lnTo>
                  <a:cubicBezTo>
                    <a:pt x="2405" y="967"/>
                    <a:pt x="2405" y="923"/>
                    <a:pt x="2375" y="906"/>
                  </a:cubicBezTo>
                  <a:lnTo>
                    <a:pt x="833" y="15"/>
                  </a:lnTo>
                  <a:lnTo>
                    <a:pt x="833" y="15"/>
                  </a:lnTo>
                  <a:cubicBezTo>
                    <a:pt x="808" y="0"/>
                    <a:pt x="776" y="0"/>
                    <a:pt x="750" y="15"/>
                  </a:cubicBezTo>
                  <a:lnTo>
                    <a:pt x="51" y="419"/>
                  </a:lnTo>
                  <a:lnTo>
                    <a:pt x="27" y="433"/>
                  </a:lnTo>
                  <a:lnTo>
                    <a:pt x="27" y="433"/>
                  </a:lnTo>
                  <a:cubicBezTo>
                    <a:pt x="0" y="449"/>
                    <a:pt x="0" y="488"/>
                    <a:pt x="27" y="5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8" name="Freeform 177">
              <a:extLst>
                <a:ext uri="{FF2B5EF4-FFF2-40B4-BE49-F238E27FC236}">
                  <a16:creationId xmlns:a16="http://schemas.microsoft.com/office/drawing/2014/main" id="{D60558F8-0C93-4DE3-A105-DBEED7E4160D}"/>
                </a:ext>
              </a:extLst>
            </p:cNvPr>
            <p:cNvSpPr>
              <a:spLocks noChangeArrowheads="1"/>
            </p:cNvSpPr>
            <p:nvPr/>
          </p:nvSpPr>
          <p:spPr bwMode="auto">
            <a:xfrm>
              <a:off x="6970430" y="10510881"/>
              <a:ext cx="2521310" cy="1483123"/>
            </a:xfrm>
            <a:custGeom>
              <a:avLst/>
              <a:gdLst>
                <a:gd name="T0" fmla="*/ 19 w 2023"/>
                <a:gd name="T1" fmla="*/ 413 h 1190"/>
                <a:gd name="T2" fmla="*/ 1336 w 2023"/>
                <a:gd name="T3" fmla="*/ 1180 h 1190"/>
                <a:gd name="T4" fmla="*/ 1336 w 2023"/>
                <a:gd name="T5" fmla="*/ 1180 h 1190"/>
                <a:gd name="T6" fmla="*/ 1386 w 2023"/>
                <a:gd name="T7" fmla="*/ 1180 h 1190"/>
                <a:gd name="T8" fmla="*/ 2005 w 2023"/>
                <a:gd name="T9" fmla="*/ 822 h 1190"/>
                <a:gd name="T10" fmla="*/ 2005 w 2023"/>
                <a:gd name="T11" fmla="*/ 822 h 1190"/>
                <a:gd name="T12" fmla="*/ 2005 w 2023"/>
                <a:gd name="T13" fmla="*/ 779 h 1190"/>
                <a:gd name="T14" fmla="*/ 685 w 2023"/>
                <a:gd name="T15" fmla="*/ 10 h 1190"/>
                <a:gd name="T16" fmla="*/ 685 w 2023"/>
                <a:gd name="T17" fmla="*/ 10 h 1190"/>
                <a:gd name="T18" fmla="*/ 632 w 2023"/>
                <a:gd name="T19" fmla="*/ 10 h 1190"/>
                <a:gd name="T20" fmla="*/ 19 w 2023"/>
                <a:gd name="T21" fmla="*/ 363 h 1190"/>
                <a:gd name="T22" fmla="*/ 19 w 2023"/>
                <a:gd name="T23" fmla="*/ 363 h 1190"/>
                <a:gd name="T24" fmla="*/ 19 w 2023"/>
                <a:gd name="T25" fmla="*/ 413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23" h="1190">
                  <a:moveTo>
                    <a:pt x="19" y="413"/>
                  </a:moveTo>
                  <a:lnTo>
                    <a:pt x="1336" y="1180"/>
                  </a:lnTo>
                  <a:lnTo>
                    <a:pt x="1336" y="1180"/>
                  </a:lnTo>
                  <a:cubicBezTo>
                    <a:pt x="1351" y="1189"/>
                    <a:pt x="1370" y="1189"/>
                    <a:pt x="1386" y="1180"/>
                  </a:cubicBezTo>
                  <a:lnTo>
                    <a:pt x="2005" y="822"/>
                  </a:lnTo>
                  <a:lnTo>
                    <a:pt x="2005" y="822"/>
                  </a:lnTo>
                  <a:cubicBezTo>
                    <a:pt x="2022" y="813"/>
                    <a:pt x="2022" y="788"/>
                    <a:pt x="2005" y="779"/>
                  </a:cubicBezTo>
                  <a:lnTo>
                    <a:pt x="685" y="10"/>
                  </a:lnTo>
                  <a:lnTo>
                    <a:pt x="685" y="10"/>
                  </a:lnTo>
                  <a:cubicBezTo>
                    <a:pt x="668" y="0"/>
                    <a:pt x="649" y="0"/>
                    <a:pt x="632" y="10"/>
                  </a:cubicBezTo>
                  <a:lnTo>
                    <a:pt x="19" y="363"/>
                  </a:lnTo>
                  <a:lnTo>
                    <a:pt x="19" y="363"/>
                  </a:lnTo>
                  <a:cubicBezTo>
                    <a:pt x="0" y="374"/>
                    <a:pt x="0" y="402"/>
                    <a:pt x="19" y="413"/>
                  </a:cubicBezTo>
                </a:path>
              </a:pathLst>
            </a:custGeom>
            <a:gradFill>
              <a:gsLst>
                <a:gs pos="26000">
                  <a:srgbClr val="368BD1"/>
                </a:gs>
                <a:gs pos="94000">
                  <a:srgbClr val="1161A3"/>
                </a:gs>
              </a:gsLst>
              <a:lin ang="0" scaled="0"/>
            </a:gradFill>
            <a:ln>
              <a:noFill/>
            </a:ln>
            <a:effectLst/>
          </p:spPr>
          <p:txBody>
            <a:bodyPr wrap="none" anchor="ctr"/>
            <a:lstStyle/>
            <a:p>
              <a:endParaRPr lang="en-US" sz="3599" dirty="0">
                <a:latin typeface="Poppins" pitchFamily="2" charset="77"/>
              </a:endParaRPr>
            </a:p>
          </p:txBody>
        </p:sp>
        <p:sp>
          <p:nvSpPr>
            <p:cNvPr id="159" name="Freeform 178">
              <a:extLst>
                <a:ext uri="{FF2B5EF4-FFF2-40B4-BE49-F238E27FC236}">
                  <a16:creationId xmlns:a16="http://schemas.microsoft.com/office/drawing/2014/main" id="{AAA2C744-3449-447A-8A92-407348402848}"/>
                </a:ext>
              </a:extLst>
            </p:cNvPr>
            <p:cNvSpPr>
              <a:spLocks noChangeArrowheads="1"/>
            </p:cNvSpPr>
            <p:nvPr/>
          </p:nvSpPr>
          <p:spPr bwMode="auto">
            <a:xfrm>
              <a:off x="9134688" y="11741323"/>
              <a:ext cx="175778" cy="98874"/>
            </a:xfrm>
            <a:custGeom>
              <a:avLst/>
              <a:gdLst>
                <a:gd name="T0" fmla="*/ 107 w 141"/>
                <a:gd name="T1" fmla="*/ 68 h 81"/>
                <a:gd name="T2" fmla="*/ 107 w 141"/>
                <a:gd name="T3" fmla="*/ 68 h 81"/>
                <a:gd name="T4" fmla="*/ 119 w 141"/>
                <a:gd name="T5" fmla="*/ 19 h 81"/>
                <a:gd name="T6" fmla="*/ 119 w 141"/>
                <a:gd name="T7" fmla="*/ 19 h 81"/>
                <a:gd name="T8" fmla="*/ 32 w 141"/>
                <a:gd name="T9" fmla="*/ 12 h 81"/>
                <a:gd name="T10" fmla="*/ 32 w 141"/>
                <a:gd name="T11" fmla="*/ 12 h 81"/>
                <a:gd name="T12" fmla="*/ 20 w 141"/>
                <a:gd name="T13" fmla="*/ 62 h 81"/>
                <a:gd name="T14" fmla="*/ 20 w 141"/>
                <a:gd name="T15" fmla="*/ 62 h 81"/>
                <a:gd name="T16" fmla="*/ 107 w 141"/>
                <a:gd name="T17" fmla="*/ 6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81">
                  <a:moveTo>
                    <a:pt x="107" y="68"/>
                  </a:moveTo>
                  <a:lnTo>
                    <a:pt x="107" y="68"/>
                  </a:lnTo>
                  <a:cubicBezTo>
                    <a:pt x="135" y="57"/>
                    <a:pt x="140" y="35"/>
                    <a:pt x="119" y="19"/>
                  </a:cubicBezTo>
                  <a:lnTo>
                    <a:pt x="119" y="19"/>
                  </a:lnTo>
                  <a:cubicBezTo>
                    <a:pt x="99" y="3"/>
                    <a:pt x="60" y="0"/>
                    <a:pt x="32" y="12"/>
                  </a:cubicBezTo>
                  <a:lnTo>
                    <a:pt x="32" y="12"/>
                  </a:lnTo>
                  <a:cubicBezTo>
                    <a:pt x="5" y="24"/>
                    <a:pt x="0" y="46"/>
                    <a:pt x="20" y="62"/>
                  </a:cubicBezTo>
                  <a:lnTo>
                    <a:pt x="20" y="62"/>
                  </a:lnTo>
                  <a:cubicBezTo>
                    <a:pt x="41" y="77"/>
                    <a:pt x="80" y="80"/>
                    <a:pt x="107" y="68"/>
                  </a:cubicBez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0" name="Freeform 179">
              <a:extLst>
                <a:ext uri="{FF2B5EF4-FFF2-40B4-BE49-F238E27FC236}">
                  <a16:creationId xmlns:a16="http://schemas.microsoft.com/office/drawing/2014/main" id="{F80E8A36-333E-4D5E-A798-576E99BFBA86}"/>
                </a:ext>
              </a:extLst>
            </p:cNvPr>
            <p:cNvSpPr>
              <a:spLocks noChangeArrowheads="1"/>
            </p:cNvSpPr>
            <p:nvPr/>
          </p:nvSpPr>
          <p:spPr bwMode="auto">
            <a:xfrm>
              <a:off x="11139652" y="10269187"/>
              <a:ext cx="4317534" cy="2493842"/>
            </a:xfrm>
            <a:custGeom>
              <a:avLst/>
              <a:gdLst>
                <a:gd name="T0" fmla="*/ 0 w 3468"/>
                <a:gd name="T1" fmla="*/ 859 h 2004"/>
                <a:gd name="T2" fmla="*/ 1981 w 3468"/>
                <a:gd name="T3" fmla="*/ 2003 h 2004"/>
                <a:gd name="T4" fmla="*/ 3467 w 3468"/>
                <a:gd name="T5" fmla="*/ 1145 h 2004"/>
                <a:gd name="T6" fmla="*/ 1485 w 3468"/>
                <a:gd name="T7" fmla="*/ 0 h 2004"/>
                <a:gd name="T8" fmla="*/ 0 w 3468"/>
                <a:gd name="T9" fmla="*/ 859 h 2004"/>
              </a:gdLst>
              <a:ahLst/>
              <a:cxnLst>
                <a:cxn ang="0">
                  <a:pos x="T0" y="T1"/>
                </a:cxn>
                <a:cxn ang="0">
                  <a:pos x="T2" y="T3"/>
                </a:cxn>
                <a:cxn ang="0">
                  <a:pos x="T4" y="T5"/>
                </a:cxn>
                <a:cxn ang="0">
                  <a:pos x="T6" y="T7"/>
                </a:cxn>
                <a:cxn ang="0">
                  <a:pos x="T8" y="T9"/>
                </a:cxn>
              </a:cxnLst>
              <a:rect l="0" t="0" r="r" b="b"/>
              <a:pathLst>
                <a:path w="3468" h="2004">
                  <a:moveTo>
                    <a:pt x="0" y="859"/>
                  </a:moveTo>
                  <a:lnTo>
                    <a:pt x="1981" y="2003"/>
                  </a:lnTo>
                  <a:lnTo>
                    <a:pt x="3467" y="1145"/>
                  </a:lnTo>
                  <a:lnTo>
                    <a:pt x="1485" y="0"/>
                  </a:lnTo>
                  <a:lnTo>
                    <a:pt x="0" y="85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180">
              <a:extLst>
                <a:ext uri="{FF2B5EF4-FFF2-40B4-BE49-F238E27FC236}">
                  <a16:creationId xmlns:a16="http://schemas.microsoft.com/office/drawing/2014/main" id="{04896D8D-A48E-4B4C-8402-3A5D00647F32}"/>
                </a:ext>
              </a:extLst>
            </p:cNvPr>
            <p:cNvSpPr>
              <a:spLocks noChangeArrowheads="1"/>
            </p:cNvSpPr>
            <p:nvPr/>
          </p:nvSpPr>
          <p:spPr bwMode="auto">
            <a:xfrm>
              <a:off x="11046269" y="10274678"/>
              <a:ext cx="4317534" cy="2493842"/>
            </a:xfrm>
            <a:custGeom>
              <a:avLst/>
              <a:gdLst>
                <a:gd name="T0" fmla="*/ 0 w 3467"/>
                <a:gd name="T1" fmla="*/ 858 h 2003"/>
                <a:gd name="T2" fmla="*/ 1980 w 3467"/>
                <a:gd name="T3" fmla="*/ 2002 h 2003"/>
                <a:gd name="T4" fmla="*/ 3466 w 3467"/>
                <a:gd name="T5" fmla="*/ 1144 h 2003"/>
                <a:gd name="T6" fmla="*/ 1485 w 3467"/>
                <a:gd name="T7" fmla="*/ 0 h 2003"/>
                <a:gd name="T8" fmla="*/ 0 w 3467"/>
                <a:gd name="T9" fmla="*/ 858 h 2003"/>
              </a:gdLst>
              <a:ahLst/>
              <a:cxnLst>
                <a:cxn ang="0">
                  <a:pos x="T0" y="T1"/>
                </a:cxn>
                <a:cxn ang="0">
                  <a:pos x="T2" y="T3"/>
                </a:cxn>
                <a:cxn ang="0">
                  <a:pos x="T4" y="T5"/>
                </a:cxn>
                <a:cxn ang="0">
                  <a:pos x="T6" y="T7"/>
                </a:cxn>
                <a:cxn ang="0">
                  <a:pos x="T8" y="T9"/>
                </a:cxn>
              </a:cxnLst>
              <a:rect l="0" t="0" r="r" b="b"/>
              <a:pathLst>
                <a:path w="3467" h="2003">
                  <a:moveTo>
                    <a:pt x="0" y="858"/>
                  </a:moveTo>
                  <a:lnTo>
                    <a:pt x="1980" y="2002"/>
                  </a:lnTo>
                  <a:lnTo>
                    <a:pt x="3466" y="1144"/>
                  </a:lnTo>
                  <a:lnTo>
                    <a:pt x="1485" y="0"/>
                  </a:lnTo>
                  <a:lnTo>
                    <a:pt x="0" y="85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44">
              <a:extLst>
                <a:ext uri="{FF2B5EF4-FFF2-40B4-BE49-F238E27FC236}">
                  <a16:creationId xmlns:a16="http://schemas.microsoft.com/office/drawing/2014/main" id="{639533DA-D6E1-4D6A-90C1-853193CF33E7}"/>
                </a:ext>
              </a:extLst>
            </p:cNvPr>
            <p:cNvSpPr>
              <a:spLocks noChangeArrowheads="1"/>
            </p:cNvSpPr>
            <p:nvPr/>
          </p:nvSpPr>
          <p:spPr bwMode="auto">
            <a:xfrm>
              <a:off x="11870227" y="10631724"/>
              <a:ext cx="2789667" cy="1542306"/>
            </a:xfrm>
            <a:custGeom>
              <a:avLst/>
              <a:gdLst>
                <a:gd name="connsiteX0" fmla="*/ 2608229 w 2789667"/>
                <a:gd name="connsiteY0" fmla="*/ 901435 h 1542306"/>
                <a:gd name="connsiteX1" fmla="*/ 2747876 w 2789667"/>
                <a:gd name="connsiteY1" fmla="*/ 947639 h 1542306"/>
                <a:gd name="connsiteX2" fmla="*/ 2705341 w 2789667"/>
                <a:gd name="connsiteY2" fmla="*/ 1112610 h 1542306"/>
                <a:gd name="connsiteX3" fmla="*/ 2411347 w 2789667"/>
                <a:gd name="connsiteY3" fmla="*/ 1089042 h 1542306"/>
                <a:gd name="connsiteX4" fmla="*/ 2452631 w 2789667"/>
                <a:gd name="connsiteY4" fmla="*/ 924072 h 1542306"/>
                <a:gd name="connsiteX5" fmla="*/ 2608229 w 2789667"/>
                <a:gd name="connsiteY5" fmla="*/ 901435 h 1542306"/>
                <a:gd name="connsiteX6" fmla="*/ 2401537 w 2789667"/>
                <a:gd name="connsiteY6" fmla="*/ 675647 h 1542306"/>
                <a:gd name="connsiteX7" fmla="*/ 2465133 w 2789667"/>
                <a:gd name="connsiteY7" fmla="*/ 711706 h 1542306"/>
                <a:gd name="connsiteX8" fmla="*/ 1023634 w 2789667"/>
                <a:gd name="connsiteY8" fmla="*/ 1542306 h 1542306"/>
                <a:gd name="connsiteX9" fmla="*/ 961285 w 2789667"/>
                <a:gd name="connsiteY9" fmla="*/ 1505003 h 1542306"/>
                <a:gd name="connsiteX10" fmla="*/ 2236854 w 2789667"/>
                <a:gd name="connsiteY10" fmla="*/ 582265 h 1542306"/>
                <a:gd name="connsiteX11" fmla="*/ 2300344 w 2789667"/>
                <a:gd name="connsiteY11" fmla="*/ 619567 h 1542306"/>
                <a:gd name="connsiteX12" fmla="*/ 861229 w 2789667"/>
                <a:gd name="connsiteY12" fmla="*/ 1448924 h 1542306"/>
                <a:gd name="connsiteX13" fmla="*/ 796494 w 2789667"/>
                <a:gd name="connsiteY13" fmla="*/ 1412865 h 1542306"/>
                <a:gd name="connsiteX14" fmla="*/ 2077499 w 2789667"/>
                <a:gd name="connsiteY14" fmla="*/ 488882 h 1542306"/>
                <a:gd name="connsiteX15" fmla="*/ 2141042 w 2789667"/>
                <a:gd name="connsiteY15" fmla="*/ 524993 h 1542306"/>
                <a:gd name="connsiteX16" fmla="*/ 700736 w 2789667"/>
                <a:gd name="connsiteY16" fmla="*/ 1355539 h 1542306"/>
                <a:gd name="connsiteX17" fmla="*/ 637193 w 2789667"/>
                <a:gd name="connsiteY17" fmla="*/ 1319428 h 1542306"/>
                <a:gd name="connsiteX18" fmla="*/ 1917011 w 2789667"/>
                <a:gd name="connsiteY18" fmla="*/ 395500 h 1542306"/>
                <a:gd name="connsiteX19" fmla="*/ 1981746 w 2789667"/>
                <a:gd name="connsiteY19" fmla="*/ 432985 h 1542306"/>
                <a:gd name="connsiteX20" fmla="*/ 541386 w 2789667"/>
                <a:gd name="connsiteY20" fmla="*/ 1267642 h 1542306"/>
                <a:gd name="connsiteX21" fmla="*/ 477896 w 2789667"/>
                <a:gd name="connsiteY21" fmla="*/ 1228908 h 1542306"/>
                <a:gd name="connsiteX22" fmla="*/ 1754782 w 2789667"/>
                <a:gd name="connsiteY22" fmla="*/ 302119 h 1542306"/>
                <a:gd name="connsiteX23" fmla="*/ 1816955 w 2789667"/>
                <a:gd name="connsiteY23" fmla="*/ 338178 h 1542306"/>
                <a:gd name="connsiteX24" fmla="*/ 380769 w 2789667"/>
                <a:gd name="connsiteY24" fmla="*/ 1168778 h 1542306"/>
                <a:gd name="connsiteX25" fmla="*/ 318596 w 2789667"/>
                <a:gd name="connsiteY25" fmla="*/ 1131475 h 1542306"/>
                <a:gd name="connsiteX26" fmla="*/ 1599551 w 2789667"/>
                <a:gd name="connsiteY26" fmla="*/ 208739 h 1542306"/>
                <a:gd name="connsiteX27" fmla="*/ 1663147 w 2789667"/>
                <a:gd name="connsiteY27" fmla="*/ 244798 h 1542306"/>
                <a:gd name="connsiteX28" fmla="*/ 222895 w 2789667"/>
                <a:gd name="connsiteY28" fmla="*/ 1075398 h 1542306"/>
                <a:gd name="connsiteX29" fmla="*/ 159299 w 2789667"/>
                <a:gd name="connsiteY29" fmla="*/ 1038095 h 1542306"/>
                <a:gd name="connsiteX30" fmla="*/ 1440253 w 2789667"/>
                <a:gd name="connsiteY30" fmla="*/ 115356 h 1542306"/>
                <a:gd name="connsiteX31" fmla="*/ 1503848 w 2789667"/>
                <a:gd name="connsiteY31" fmla="*/ 152841 h 1542306"/>
                <a:gd name="connsiteX32" fmla="*/ 63596 w 2789667"/>
                <a:gd name="connsiteY32" fmla="*/ 987502 h 1542306"/>
                <a:gd name="connsiteX33" fmla="*/ 0 w 2789667"/>
                <a:gd name="connsiteY33" fmla="*/ 950018 h 1542306"/>
                <a:gd name="connsiteX34" fmla="*/ 820765 w 2789667"/>
                <a:gd name="connsiteY34" fmla="*/ 0 h 1542306"/>
                <a:gd name="connsiteX35" fmla="*/ 1025956 w 2789667"/>
                <a:gd name="connsiteY35" fmla="*/ 117905 h 1542306"/>
                <a:gd name="connsiteX36" fmla="*/ 205191 w 2789667"/>
                <a:gd name="connsiteY36" fmla="*/ 592009 h 1542306"/>
                <a:gd name="connsiteX37" fmla="*/ 0 w 2789667"/>
                <a:gd name="connsiteY37" fmla="*/ 474104 h 1542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789667" h="1542306">
                  <a:moveTo>
                    <a:pt x="2608229" y="901435"/>
                  </a:moveTo>
                  <a:cubicBezTo>
                    <a:pt x="2661554" y="905776"/>
                    <a:pt x="2712221" y="921591"/>
                    <a:pt x="2747876" y="947639"/>
                  </a:cubicBezTo>
                  <a:cubicBezTo>
                    <a:pt x="2816683" y="998495"/>
                    <a:pt x="2799168" y="1074158"/>
                    <a:pt x="2705341" y="1112610"/>
                  </a:cubicBezTo>
                  <a:cubicBezTo>
                    <a:pt x="2612764" y="1152302"/>
                    <a:pt x="2480154" y="1141138"/>
                    <a:pt x="2411347" y="1089042"/>
                  </a:cubicBezTo>
                  <a:cubicBezTo>
                    <a:pt x="2340038" y="1036946"/>
                    <a:pt x="2360055" y="962524"/>
                    <a:pt x="2452631" y="924072"/>
                  </a:cubicBezTo>
                  <a:cubicBezTo>
                    <a:pt x="2498920" y="904226"/>
                    <a:pt x="2554904" y="897094"/>
                    <a:pt x="2608229" y="901435"/>
                  </a:cubicBezTo>
                  <a:close/>
                  <a:moveTo>
                    <a:pt x="2401537" y="675647"/>
                  </a:moveTo>
                  <a:lnTo>
                    <a:pt x="2465133" y="711706"/>
                  </a:lnTo>
                  <a:lnTo>
                    <a:pt x="1023634" y="1542306"/>
                  </a:lnTo>
                  <a:lnTo>
                    <a:pt x="961285" y="1505003"/>
                  </a:lnTo>
                  <a:close/>
                  <a:moveTo>
                    <a:pt x="2236854" y="582265"/>
                  </a:moveTo>
                  <a:lnTo>
                    <a:pt x="2300344" y="619567"/>
                  </a:lnTo>
                  <a:lnTo>
                    <a:pt x="861229" y="1448924"/>
                  </a:lnTo>
                  <a:lnTo>
                    <a:pt x="796494" y="1412865"/>
                  </a:lnTo>
                  <a:close/>
                  <a:moveTo>
                    <a:pt x="2077499" y="488882"/>
                  </a:moveTo>
                  <a:lnTo>
                    <a:pt x="2141042" y="524993"/>
                  </a:lnTo>
                  <a:lnTo>
                    <a:pt x="700736" y="1355539"/>
                  </a:lnTo>
                  <a:lnTo>
                    <a:pt x="637193" y="1319428"/>
                  </a:lnTo>
                  <a:close/>
                  <a:moveTo>
                    <a:pt x="1917011" y="395500"/>
                  </a:moveTo>
                  <a:lnTo>
                    <a:pt x="1981746" y="432985"/>
                  </a:lnTo>
                  <a:lnTo>
                    <a:pt x="541386" y="1267642"/>
                  </a:lnTo>
                  <a:lnTo>
                    <a:pt x="477896" y="1228908"/>
                  </a:lnTo>
                  <a:close/>
                  <a:moveTo>
                    <a:pt x="1754782" y="302119"/>
                  </a:moveTo>
                  <a:lnTo>
                    <a:pt x="1816955" y="338178"/>
                  </a:lnTo>
                  <a:lnTo>
                    <a:pt x="380769" y="1168778"/>
                  </a:lnTo>
                  <a:lnTo>
                    <a:pt x="318596" y="1131475"/>
                  </a:lnTo>
                  <a:close/>
                  <a:moveTo>
                    <a:pt x="1599551" y="208739"/>
                  </a:moveTo>
                  <a:lnTo>
                    <a:pt x="1663147" y="244798"/>
                  </a:lnTo>
                  <a:lnTo>
                    <a:pt x="222895" y="1075398"/>
                  </a:lnTo>
                  <a:lnTo>
                    <a:pt x="159299" y="1038095"/>
                  </a:lnTo>
                  <a:close/>
                  <a:moveTo>
                    <a:pt x="1440253" y="115356"/>
                  </a:moveTo>
                  <a:lnTo>
                    <a:pt x="1503848" y="152841"/>
                  </a:lnTo>
                  <a:lnTo>
                    <a:pt x="63596" y="987502"/>
                  </a:lnTo>
                  <a:lnTo>
                    <a:pt x="0" y="950018"/>
                  </a:lnTo>
                  <a:close/>
                  <a:moveTo>
                    <a:pt x="820765" y="0"/>
                  </a:moveTo>
                  <a:lnTo>
                    <a:pt x="1025956" y="117905"/>
                  </a:lnTo>
                  <a:lnTo>
                    <a:pt x="205191" y="592009"/>
                  </a:lnTo>
                  <a:lnTo>
                    <a:pt x="0" y="474104"/>
                  </a:lnTo>
                  <a:close/>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3" name="Freeform 190">
              <a:extLst>
                <a:ext uri="{FF2B5EF4-FFF2-40B4-BE49-F238E27FC236}">
                  <a16:creationId xmlns:a16="http://schemas.microsoft.com/office/drawing/2014/main" id="{A01CEED6-9D8C-4AD2-8155-13B70CC99652}"/>
                </a:ext>
              </a:extLst>
            </p:cNvPr>
            <p:cNvSpPr>
              <a:spLocks noChangeArrowheads="1"/>
            </p:cNvSpPr>
            <p:nvPr/>
          </p:nvSpPr>
          <p:spPr bwMode="auto">
            <a:xfrm>
              <a:off x="14462941" y="9511146"/>
              <a:ext cx="900860" cy="933817"/>
            </a:xfrm>
            <a:custGeom>
              <a:avLst/>
              <a:gdLst>
                <a:gd name="T0" fmla="*/ 556 w 723"/>
                <a:gd name="T1" fmla="*/ 464 h 751"/>
                <a:gd name="T2" fmla="*/ 556 w 723"/>
                <a:gd name="T3" fmla="*/ 327 h 751"/>
                <a:gd name="T4" fmla="*/ 0 w 723"/>
                <a:gd name="T5" fmla="*/ 6 h 751"/>
                <a:gd name="T6" fmla="*/ 17 w 723"/>
                <a:gd name="T7" fmla="*/ 0 h 751"/>
                <a:gd name="T8" fmla="*/ 722 w 723"/>
                <a:gd name="T9" fmla="*/ 406 h 751"/>
                <a:gd name="T10" fmla="*/ 136 w 723"/>
                <a:gd name="T11" fmla="*/ 750 h 751"/>
                <a:gd name="T12" fmla="*/ 101 w 723"/>
                <a:gd name="T13" fmla="*/ 728 h 751"/>
                <a:gd name="T14" fmla="*/ 556 w 723"/>
                <a:gd name="T15" fmla="*/ 464 h 7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3" h="751">
                  <a:moveTo>
                    <a:pt x="556" y="464"/>
                  </a:moveTo>
                  <a:lnTo>
                    <a:pt x="556" y="327"/>
                  </a:lnTo>
                  <a:lnTo>
                    <a:pt x="0" y="6"/>
                  </a:lnTo>
                  <a:lnTo>
                    <a:pt x="17" y="0"/>
                  </a:lnTo>
                  <a:lnTo>
                    <a:pt x="722" y="406"/>
                  </a:lnTo>
                  <a:lnTo>
                    <a:pt x="136" y="750"/>
                  </a:lnTo>
                  <a:lnTo>
                    <a:pt x="101" y="728"/>
                  </a:lnTo>
                  <a:lnTo>
                    <a:pt x="556" y="464"/>
                  </a:lnTo>
                </a:path>
              </a:pathLst>
            </a:custGeom>
            <a:solidFill>
              <a:srgbClr val="1161A3">
                <a:alpha val="69000"/>
              </a:srgbClr>
            </a:solidFill>
            <a:ln>
              <a:noFill/>
            </a:ln>
            <a:effectLst/>
          </p:spPr>
          <p:txBody>
            <a:bodyPr wrap="none" anchor="ctr"/>
            <a:lstStyle/>
            <a:p>
              <a:endParaRPr lang="en-US" sz="3599" dirty="0">
                <a:latin typeface="Poppins" pitchFamily="2" charset="77"/>
              </a:endParaRPr>
            </a:p>
          </p:txBody>
        </p:sp>
        <p:sp>
          <p:nvSpPr>
            <p:cNvPr id="164" name="Freeform 191">
              <a:extLst>
                <a:ext uri="{FF2B5EF4-FFF2-40B4-BE49-F238E27FC236}">
                  <a16:creationId xmlns:a16="http://schemas.microsoft.com/office/drawing/2014/main" id="{60ACBDFF-542A-46E4-B0A4-B8F7531D2BB8}"/>
                </a:ext>
              </a:extLst>
            </p:cNvPr>
            <p:cNvSpPr>
              <a:spLocks noChangeArrowheads="1"/>
            </p:cNvSpPr>
            <p:nvPr/>
          </p:nvSpPr>
          <p:spPr bwMode="auto">
            <a:xfrm>
              <a:off x="13715891" y="9802276"/>
              <a:ext cx="823956" cy="648180"/>
            </a:xfrm>
            <a:custGeom>
              <a:avLst/>
              <a:gdLst>
                <a:gd name="T0" fmla="*/ 0 w 662"/>
                <a:gd name="T1" fmla="*/ 0 h 520"/>
                <a:gd name="T2" fmla="*/ 0 w 662"/>
                <a:gd name="T3" fmla="*/ 137 h 520"/>
                <a:gd name="T4" fmla="*/ 661 w 662"/>
                <a:gd name="T5" fmla="*/ 519 h 520"/>
                <a:gd name="T6" fmla="*/ 661 w 662"/>
                <a:gd name="T7" fmla="*/ 382 h 520"/>
                <a:gd name="T8" fmla="*/ 0 w 662"/>
                <a:gd name="T9" fmla="*/ 0 h 520"/>
              </a:gdLst>
              <a:ahLst/>
              <a:cxnLst>
                <a:cxn ang="0">
                  <a:pos x="T0" y="T1"/>
                </a:cxn>
                <a:cxn ang="0">
                  <a:pos x="T2" y="T3"/>
                </a:cxn>
                <a:cxn ang="0">
                  <a:pos x="T4" y="T5"/>
                </a:cxn>
                <a:cxn ang="0">
                  <a:pos x="T6" y="T7"/>
                </a:cxn>
                <a:cxn ang="0">
                  <a:pos x="T8" y="T9"/>
                </a:cxn>
              </a:cxnLst>
              <a:rect l="0" t="0" r="r" b="b"/>
              <a:pathLst>
                <a:path w="662" h="520">
                  <a:moveTo>
                    <a:pt x="0" y="0"/>
                  </a:moveTo>
                  <a:lnTo>
                    <a:pt x="0" y="137"/>
                  </a:lnTo>
                  <a:lnTo>
                    <a:pt x="661" y="519"/>
                  </a:lnTo>
                  <a:lnTo>
                    <a:pt x="661" y="382"/>
                  </a:lnTo>
                  <a:lnTo>
                    <a:pt x="0"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5" name="Freeform 192">
              <a:extLst>
                <a:ext uri="{FF2B5EF4-FFF2-40B4-BE49-F238E27FC236}">
                  <a16:creationId xmlns:a16="http://schemas.microsoft.com/office/drawing/2014/main" id="{BDBE850C-AD77-4DFF-9D28-F0839F3149FF}"/>
                </a:ext>
              </a:extLst>
            </p:cNvPr>
            <p:cNvSpPr>
              <a:spLocks noChangeArrowheads="1"/>
            </p:cNvSpPr>
            <p:nvPr/>
          </p:nvSpPr>
          <p:spPr bwMode="auto">
            <a:xfrm>
              <a:off x="14539845" y="9917629"/>
              <a:ext cx="615221" cy="527332"/>
            </a:xfrm>
            <a:custGeom>
              <a:avLst/>
              <a:gdLst>
                <a:gd name="T0" fmla="*/ 0 w 496"/>
                <a:gd name="T1" fmla="*/ 286 h 424"/>
                <a:gd name="T2" fmla="*/ 495 w 496"/>
                <a:gd name="T3" fmla="*/ 0 h 424"/>
                <a:gd name="T4" fmla="*/ 495 w 496"/>
                <a:gd name="T5" fmla="*/ 137 h 424"/>
                <a:gd name="T6" fmla="*/ 0 w 496"/>
                <a:gd name="T7" fmla="*/ 423 h 424"/>
                <a:gd name="T8" fmla="*/ 0 w 496"/>
                <a:gd name="T9" fmla="*/ 286 h 424"/>
              </a:gdLst>
              <a:ahLst/>
              <a:cxnLst>
                <a:cxn ang="0">
                  <a:pos x="T0" y="T1"/>
                </a:cxn>
                <a:cxn ang="0">
                  <a:pos x="T2" y="T3"/>
                </a:cxn>
                <a:cxn ang="0">
                  <a:pos x="T4" y="T5"/>
                </a:cxn>
                <a:cxn ang="0">
                  <a:pos x="T6" y="T7"/>
                </a:cxn>
                <a:cxn ang="0">
                  <a:pos x="T8" y="T9"/>
                </a:cxn>
              </a:cxnLst>
              <a:rect l="0" t="0" r="r" b="b"/>
              <a:pathLst>
                <a:path w="496" h="424">
                  <a:moveTo>
                    <a:pt x="0" y="286"/>
                  </a:moveTo>
                  <a:lnTo>
                    <a:pt x="495" y="0"/>
                  </a:lnTo>
                  <a:lnTo>
                    <a:pt x="495" y="137"/>
                  </a:lnTo>
                  <a:lnTo>
                    <a:pt x="0" y="423"/>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6" name="Freeform 193">
              <a:extLst>
                <a:ext uri="{FF2B5EF4-FFF2-40B4-BE49-F238E27FC236}">
                  <a16:creationId xmlns:a16="http://schemas.microsoft.com/office/drawing/2014/main" id="{0F1FF15E-8CD8-41E5-A29A-1EEA795CCB8F}"/>
                </a:ext>
              </a:extLst>
            </p:cNvPr>
            <p:cNvSpPr>
              <a:spLocks noChangeArrowheads="1"/>
            </p:cNvSpPr>
            <p:nvPr/>
          </p:nvSpPr>
          <p:spPr bwMode="auto">
            <a:xfrm>
              <a:off x="13715891" y="9445227"/>
              <a:ext cx="1439177" cy="829449"/>
            </a:xfrm>
            <a:custGeom>
              <a:avLst/>
              <a:gdLst>
                <a:gd name="T0" fmla="*/ 0 w 1157"/>
                <a:gd name="T1" fmla="*/ 286 h 668"/>
                <a:gd name="T2" fmla="*/ 496 w 1157"/>
                <a:gd name="T3" fmla="*/ 0 h 668"/>
                <a:gd name="T4" fmla="*/ 1156 w 1157"/>
                <a:gd name="T5" fmla="*/ 381 h 668"/>
                <a:gd name="T6" fmla="*/ 661 w 1157"/>
                <a:gd name="T7" fmla="*/ 667 h 668"/>
                <a:gd name="T8" fmla="*/ 0 w 1157"/>
                <a:gd name="T9" fmla="*/ 286 h 668"/>
              </a:gdLst>
              <a:ahLst/>
              <a:cxnLst>
                <a:cxn ang="0">
                  <a:pos x="T0" y="T1"/>
                </a:cxn>
                <a:cxn ang="0">
                  <a:pos x="T2" y="T3"/>
                </a:cxn>
                <a:cxn ang="0">
                  <a:pos x="T4" y="T5"/>
                </a:cxn>
                <a:cxn ang="0">
                  <a:pos x="T6" y="T7"/>
                </a:cxn>
                <a:cxn ang="0">
                  <a:pos x="T8" y="T9"/>
                </a:cxn>
              </a:cxnLst>
              <a:rect l="0" t="0" r="r" b="b"/>
              <a:pathLst>
                <a:path w="1157" h="668">
                  <a:moveTo>
                    <a:pt x="0" y="286"/>
                  </a:moveTo>
                  <a:lnTo>
                    <a:pt x="496" y="0"/>
                  </a:lnTo>
                  <a:lnTo>
                    <a:pt x="1156" y="381"/>
                  </a:lnTo>
                  <a:lnTo>
                    <a:pt x="661" y="667"/>
                  </a:lnTo>
                  <a:lnTo>
                    <a:pt x="0" y="286"/>
                  </a:lnTo>
                </a:path>
              </a:pathLst>
            </a:custGeom>
            <a:solidFill>
              <a:srgbClr val="89C1E8">
                <a:alpha val="70000"/>
              </a:srgbClr>
            </a:solidFill>
            <a:ln>
              <a:noFill/>
            </a:ln>
            <a:effectLst/>
          </p:spPr>
          <p:txBody>
            <a:bodyPr wrap="none" anchor="ctr"/>
            <a:lstStyle/>
            <a:p>
              <a:endParaRPr lang="en-US" sz="3599" dirty="0">
                <a:latin typeface="Poppins" pitchFamily="2" charset="77"/>
              </a:endParaRPr>
            </a:p>
          </p:txBody>
        </p:sp>
        <p:sp>
          <p:nvSpPr>
            <p:cNvPr id="167" name="Freeform 194">
              <a:extLst>
                <a:ext uri="{FF2B5EF4-FFF2-40B4-BE49-F238E27FC236}">
                  <a16:creationId xmlns:a16="http://schemas.microsoft.com/office/drawing/2014/main" id="{8361A4F4-4ED5-4731-A7A4-46114A4113C0}"/>
                </a:ext>
              </a:extLst>
            </p:cNvPr>
            <p:cNvSpPr>
              <a:spLocks noChangeArrowheads="1"/>
            </p:cNvSpPr>
            <p:nvPr/>
          </p:nvSpPr>
          <p:spPr bwMode="auto">
            <a:xfrm>
              <a:off x="13715887" y="9445227"/>
              <a:ext cx="1032693" cy="593250"/>
            </a:xfrm>
            <a:custGeom>
              <a:avLst/>
              <a:gdLst>
                <a:gd name="T0" fmla="*/ 0 w 827"/>
                <a:gd name="T1" fmla="*/ 286 h 478"/>
                <a:gd name="T2" fmla="*/ 496 w 827"/>
                <a:gd name="T3" fmla="*/ 0 h 478"/>
                <a:gd name="T4" fmla="*/ 826 w 827"/>
                <a:gd name="T5" fmla="*/ 191 h 478"/>
                <a:gd name="T6" fmla="*/ 331 w 827"/>
                <a:gd name="T7" fmla="*/ 477 h 478"/>
                <a:gd name="T8" fmla="*/ 0 w 827"/>
                <a:gd name="T9" fmla="*/ 286 h 478"/>
              </a:gdLst>
              <a:ahLst/>
              <a:cxnLst>
                <a:cxn ang="0">
                  <a:pos x="T0" y="T1"/>
                </a:cxn>
                <a:cxn ang="0">
                  <a:pos x="T2" y="T3"/>
                </a:cxn>
                <a:cxn ang="0">
                  <a:pos x="T4" y="T5"/>
                </a:cxn>
                <a:cxn ang="0">
                  <a:pos x="T6" y="T7"/>
                </a:cxn>
                <a:cxn ang="0">
                  <a:pos x="T8" y="T9"/>
                </a:cxn>
              </a:cxnLst>
              <a:rect l="0" t="0" r="r" b="b"/>
              <a:pathLst>
                <a:path w="827" h="478">
                  <a:moveTo>
                    <a:pt x="0" y="286"/>
                  </a:moveTo>
                  <a:lnTo>
                    <a:pt x="496" y="0"/>
                  </a:lnTo>
                  <a:lnTo>
                    <a:pt x="826" y="191"/>
                  </a:lnTo>
                  <a:lnTo>
                    <a:pt x="331" y="477"/>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8" name="Freeform 195">
              <a:extLst>
                <a:ext uri="{FF2B5EF4-FFF2-40B4-BE49-F238E27FC236}">
                  <a16:creationId xmlns:a16="http://schemas.microsoft.com/office/drawing/2014/main" id="{75FD4272-125A-4619-8452-565BA38E8A39}"/>
                </a:ext>
              </a:extLst>
            </p:cNvPr>
            <p:cNvSpPr>
              <a:spLocks noChangeArrowheads="1"/>
            </p:cNvSpPr>
            <p:nvPr/>
          </p:nvSpPr>
          <p:spPr bwMode="auto">
            <a:xfrm>
              <a:off x="14078430" y="9494665"/>
              <a:ext cx="692124" cy="543814"/>
            </a:xfrm>
            <a:custGeom>
              <a:avLst/>
              <a:gdLst>
                <a:gd name="T0" fmla="*/ 555 w 557"/>
                <a:gd name="T1" fmla="*/ 92 h 437"/>
                <a:gd name="T2" fmla="*/ 555 w 557"/>
                <a:gd name="T3" fmla="*/ 92 h 437"/>
                <a:gd name="T4" fmla="*/ 473 w 557"/>
                <a:gd name="T5" fmla="*/ 0 h 437"/>
                <a:gd name="T6" fmla="*/ 473 w 557"/>
                <a:gd name="T7" fmla="*/ 0 h 437"/>
                <a:gd name="T8" fmla="*/ 460 w 557"/>
                <a:gd name="T9" fmla="*/ 3 h 437"/>
                <a:gd name="T10" fmla="*/ 8 w 557"/>
                <a:gd name="T11" fmla="*/ 265 h 437"/>
                <a:gd name="T12" fmla="*/ 8 w 557"/>
                <a:gd name="T13" fmla="*/ 265 h 437"/>
                <a:gd name="T14" fmla="*/ 11 w 557"/>
                <a:gd name="T15" fmla="*/ 281 h 437"/>
                <a:gd name="T16" fmla="*/ 11 w 557"/>
                <a:gd name="T17" fmla="*/ 281 h 437"/>
                <a:gd name="T18" fmla="*/ 16 w 557"/>
                <a:gd name="T19" fmla="*/ 282 h 437"/>
                <a:gd name="T20" fmla="*/ 16 w 557"/>
                <a:gd name="T21" fmla="*/ 282 h 437"/>
                <a:gd name="T22" fmla="*/ 91 w 557"/>
                <a:gd name="T23" fmla="*/ 373 h 437"/>
                <a:gd name="T24" fmla="*/ 91 w 557"/>
                <a:gd name="T25" fmla="*/ 373 h 437"/>
                <a:gd name="T26" fmla="*/ 82 w 557"/>
                <a:gd name="T27" fmla="*/ 399 h 437"/>
                <a:gd name="T28" fmla="*/ 82 w 557"/>
                <a:gd name="T29" fmla="*/ 399 h 437"/>
                <a:gd name="T30" fmla="*/ 41 w 557"/>
                <a:gd name="T31" fmla="*/ 436 h 437"/>
                <a:gd name="T32" fmla="*/ 521 w 557"/>
                <a:gd name="T33" fmla="*/ 159 h 437"/>
                <a:gd name="T34" fmla="*/ 521 w 557"/>
                <a:gd name="T35" fmla="*/ 159 h 437"/>
                <a:gd name="T36" fmla="*/ 555 w 557"/>
                <a:gd name="T37" fmla="*/ 92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437">
                  <a:moveTo>
                    <a:pt x="555" y="92"/>
                  </a:moveTo>
                  <a:lnTo>
                    <a:pt x="555" y="92"/>
                  </a:lnTo>
                  <a:cubicBezTo>
                    <a:pt x="556" y="37"/>
                    <a:pt x="516" y="3"/>
                    <a:pt x="473" y="0"/>
                  </a:cubicBezTo>
                  <a:lnTo>
                    <a:pt x="473" y="0"/>
                  </a:lnTo>
                  <a:cubicBezTo>
                    <a:pt x="469" y="0"/>
                    <a:pt x="464" y="1"/>
                    <a:pt x="460" y="3"/>
                  </a:cubicBezTo>
                  <a:lnTo>
                    <a:pt x="8" y="265"/>
                  </a:lnTo>
                  <a:lnTo>
                    <a:pt x="8" y="265"/>
                  </a:lnTo>
                  <a:cubicBezTo>
                    <a:pt x="0" y="269"/>
                    <a:pt x="2" y="280"/>
                    <a:pt x="11" y="281"/>
                  </a:cubicBezTo>
                  <a:lnTo>
                    <a:pt x="11" y="281"/>
                  </a:lnTo>
                  <a:cubicBezTo>
                    <a:pt x="13" y="282"/>
                    <a:pt x="15" y="282"/>
                    <a:pt x="16" y="282"/>
                  </a:cubicBezTo>
                  <a:lnTo>
                    <a:pt x="16" y="282"/>
                  </a:lnTo>
                  <a:cubicBezTo>
                    <a:pt x="60" y="289"/>
                    <a:pt x="90" y="329"/>
                    <a:pt x="91" y="373"/>
                  </a:cubicBezTo>
                  <a:lnTo>
                    <a:pt x="91" y="373"/>
                  </a:lnTo>
                  <a:cubicBezTo>
                    <a:pt x="91" y="386"/>
                    <a:pt x="87" y="391"/>
                    <a:pt x="82" y="399"/>
                  </a:cubicBezTo>
                  <a:lnTo>
                    <a:pt x="82" y="399"/>
                  </a:lnTo>
                  <a:cubicBezTo>
                    <a:pt x="73" y="410"/>
                    <a:pt x="70" y="416"/>
                    <a:pt x="41" y="436"/>
                  </a:cubicBezTo>
                  <a:lnTo>
                    <a:pt x="521" y="159"/>
                  </a:lnTo>
                  <a:lnTo>
                    <a:pt x="521" y="159"/>
                  </a:lnTo>
                  <a:cubicBezTo>
                    <a:pt x="539" y="144"/>
                    <a:pt x="554" y="118"/>
                    <a:pt x="555" y="92"/>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9" name="Freeform 51">
              <a:extLst>
                <a:ext uri="{FF2B5EF4-FFF2-40B4-BE49-F238E27FC236}">
                  <a16:creationId xmlns:a16="http://schemas.microsoft.com/office/drawing/2014/main" id="{034EBD8F-36D0-4C1D-A95A-6D1BC3B982FD}"/>
                </a:ext>
              </a:extLst>
            </p:cNvPr>
            <p:cNvSpPr>
              <a:spLocks noChangeArrowheads="1"/>
            </p:cNvSpPr>
            <p:nvPr/>
          </p:nvSpPr>
          <p:spPr bwMode="auto">
            <a:xfrm>
              <a:off x="14281674" y="9763825"/>
              <a:ext cx="745806" cy="427210"/>
            </a:xfrm>
            <a:custGeom>
              <a:avLst/>
              <a:gdLst>
                <a:gd name="connsiteX0" fmla="*/ 710850 w 745806"/>
                <a:gd name="connsiteY0" fmla="*/ 109861 h 427210"/>
                <a:gd name="connsiteX1" fmla="*/ 745806 w 745806"/>
                <a:gd name="connsiteY1" fmla="*/ 131101 h 427210"/>
                <a:gd name="connsiteX2" fmla="*/ 232706 w 745806"/>
                <a:gd name="connsiteY2" fmla="*/ 427210 h 427210"/>
                <a:gd name="connsiteX3" fmla="*/ 197750 w 745806"/>
                <a:gd name="connsiteY3" fmla="*/ 407219 h 427210"/>
                <a:gd name="connsiteX4" fmla="*/ 611974 w 745806"/>
                <a:gd name="connsiteY4" fmla="*/ 54930 h 427210"/>
                <a:gd name="connsiteX5" fmla="*/ 646930 w 745806"/>
                <a:gd name="connsiteY5" fmla="*/ 74999 h 427210"/>
                <a:gd name="connsiteX6" fmla="*/ 133830 w 745806"/>
                <a:gd name="connsiteY6" fmla="*/ 372274 h 427210"/>
                <a:gd name="connsiteX7" fmla="*/ 98874 w 745806"/>
                <a:gd name="connsiteY7" fmla="*/ 352205 h 427210"/>
                <a:gd name="connsiteX8" fmla="*/ 511851 w 745806"/>
                <a:gd name="connsiteY8" fmla="*/ 0 h 427210"/>
                <a:gd name="connsiteX9" fmla="*/ 548056 w 745806"/>
                <a:gd name="connsiteY9" fmla="*/ 20069 h 427210"/>
                <a:gd name="connsiteX10" fmla="*/ 34956 w 745806"/>
                <a:gd name="connsiteY10" fmla="*/ 317344 h 427210"/>
                <a:gd name="connsiteX11" fmla="*/ 0 w 745806"/>
                <a:gd name="connsiteY11" fmla="*/ 296020 h 42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5806" h="427210">
                  <a:moveTo>
                    <a:pt x="710850" y="109861"/>
                  </a:moveTo>
                  <a:lnTo>
                    <a:pt x="745806" y="131101"/>
                  </a:lnTo>
                  <a:lnTo>
                    <a:pt x="232706" y="427210"/>
                  </a:lnTo>
                  <a:lnTo>
                    <a:pt x="197750" y="407219"/>
                  </a:lnTo>
                  <a:close/>
                  <a:moveTo>
                    <a:pt x="611974" y="54930"/>
                  </a:moveTo>
                  <a:lnTo>
                    <a:pt x="646930" y="74999"/>
                  </a:lnTo>
                  <a:lnTo>
                    <a:pt x="133830" y="372274"/>
                  </a:lnTo>
                  <a:lnTo>
                    <a:pt x="98874" y="352205"/>
                  </a:lnTo>
                  <a:close/>
                  <a:moveTo>
                    <a:pt x="511851" y="0"/>
                  </a:moveTo>
                  <a:lnTo>
                    <a:pt x="548056" y="20069"/>
                  </a:lnTo>
                  <a:lnTo>
                    <a:pt x="34956" y="317344"/>
                  </a:lnTo>
                  <a:lnTo>
                    <a:pt x="0" y="296020"/>
                  </a:lnTo>
                  <a:close/>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0" name="Freeform 199">
              <a:extLst>
                <a:ext uri="{FF2B5EF4-FFF2-40B4-BE49-F238E27FC236}">
                  <a16:creationId xmlns:a16="http://schemas.microsoft.com/office/drawing/2014/main" id="{78F895EC-DBFF-4DF0-BACE-2D77FA2FB857}"/>
                </a:ext>
              </a:extLst>
            </p:cNvPr>
            <p:cNvSpPr>
              <a:spLocks noChangeArrowheads="1"/>
            </p:cNvSpPr>
            <p:nvPr/>
          </p:nvSpPr>
          <p:spPr bwMode="auto">
            <a:xfrm>
              <a:off x="15292393" y="8912400"/>
              <a:ext cx="1598474" cy="928326"/>
            </a:xfrm>
            <a:custGeom>
              <a:avLst/>
              <a:gdLst>
                <a:gd name="T0" fmla="*/ 648 w 1284"/>
                <a:gd name="T1" fmla="*/ 746 h 747"/>
                <a:gd name="T2" fmla="*/ 648 w 1284"/>
                <a:gd name="T3" fmla="*/ 746 h 747"/>
                <a:gd name="T4" fmla="*/ 160 w 1284"/>
                <a:gd name="T5" fmla="*/ 608 h 747"/>
                <a:gd name="T6" fmla="*/ 160 w 1284"/>
                <a:gd name="T7" fmla="*/ 608 h 747"/>
                <a:gd name="T8" fmla="*/ 49 w 1284"/>
                <a:gd name="T9" fmla="*/ 469 h 747"/>
                <a:gd name="T10" fmla="*/ 49 w 1284"/>
                <a:gd name="T11" fmla="*/ 469 h 747"/>
                <a:gd name="T12" fmla="*/ 282 w 1284"/>
                <a:gd name="T13" fmla="*/ 113 h 747"/>
                <a:gd name="T14" fmla="*/ 282 w 1284"/>
                <a:gd name="T15" fmla="*/ 113 h 747"/>
                <a:gd name="T16" fmla="*/ 1134 w 1284"/>
                <a:gd name="T17" fmla="*/ 183 h 747"/>
                <a:gd name="T18" fmla="*/ 1134 w 1284"/>
                <a:gd name="T19" fmla="*/ 183 h 747"/>
                <a:gd name="T20" fmla="*/ 1246 w 1284"/>
                <a:gd name="T21" fmla="*/ 469 h 747"/>
                <a:gd name="T22" fmla="*/ 1246 w 1284"/>
                <a:gd name="T23" fmla="*/ 469 h 747"/>
                <a:gd name="T24" fmla="*/ 1013 w 1284"/>
                <a:gd name="T25" fmla="*/ 677 h 747"/>
                <a:gd name="T26" fmla="*/ 1013 w 1284"/>
                <a:gd name="T27" fmla="*/ 677 h 747"/>
                <a:gd name="T28" fmla="*/ 648 w 1284"/>
                <a:gd name="T29" fmla="*/ 746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84" h="747">
                  <a:moveTo>
                    <a:pt x="648" y="746"/>
                  </a:moveTo>
                  <a:lnTo>
                    <a:pt x="648" y="746"/>
                  </a:lnTo>
                  <a:cubicBezTo>
                    <a:pt x="464" y="746"/>
                    <a:pt x="280" y="698"/>
                    <a:pt x="160" y="608"/>
                  </a:cubicBezTo>
                  <a:lnTo>
                    <a:pt x="160" y="608"/>
                  </a:lnTo>
                  <a:cubicBezTo>
                    <a:pt x="106" y="566"/>
                    <a:pt x="68" y="520"/>
                    <a:pt x="49" y="469"/>
                  </a:cubicBezTo>
                  <a:lnTo>
                    <a:pt x="49" y="469"/>
                  </a:lnTo>
                  <a:cubicBezTo>
                    <a:pt x="0" y="335"/>
                    <a:pt x="91" y="195"/>
                    <a:pt x="282" y="113"/>
                  </a:cubicBezTo>
                  <a:lnTo>
                    <a:pt x="282" y="113"/>
                  </a:lnTo>
                  <a:cubicBezTo>
                    <a:pt x="550" y="0"/>
                    <a:pt x="932" y="30"/>
                    <a:pt x="1134" y="183"/>
                  </a:cubicBezTo>
                  <a:lnTo>
                    <a:pt x="1134" y="183"/>
                  </a:lnTo>
                  <a:cubicBezTo>
                    <a:pt x="1242" y="264"/>
                    <a:pt x="1283" y="368"/>
                    <a:pt x="1246" y="469"/>
                  </a:cubicBezTo>
                  <a:lnTo>
                    <a:pt x="1246" y="469"/>
                  </a:lnTo>
                  <a:cubicBezTo>
                    <a:pt x="1215" y="552"/>
                    <a:pt x="1132" y="626"/>
                    <a:pt x="1013" y="677"/>
                  </a:cubicBezTo>
                  <a:lnTo>
                    <a:pt x="1013" y="677"/>
                  </a:lnTo>
                  <a:cubicBezTo>
                    <a:pt x="904" y="723"/>
                    <a:pt x="776" y="746"/>
                    <a:pt x="648" y="746"/>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1" name="Freeform 200">
              <a:extLst>
                <a:ext uri="{FF2B5EF4-FFF2-40B4-BE49-F238E27FC236}">
                  <a16:creationId xmlns:a16="http://schemas.microsoft.com/office/drawing/2014/main" id="{477C7710-6B52-433E-B6A6-7900E6F16BE6}"/>
                </a:ext>
              </a:extLst>
            </p:cNvPr>
            <p:cNvSpPr>
              <a:spLocks noChangeArrowheads="1"/>
            </p:cNvSpPr>
            <p:nvPr/>
          </p:nvSpPr>
          <p:spPr bwMode="auto">
            <a:xfrm>
              <a:off x="16594244" y="8132390"/>
              <a:ext cx="510855" cy="1021706"/>
            </a:xfrm>
            <a:custGeom>
              <a:avLst/>
              <a:gdLst>
                <a:gd name="T0" fmla="*/ 347 w 412"/>
                <a:gd name="T1" fmla="*/ 11 h 819"/>
                <a:gd name="T2" fmla="*/ 347 w 412"/>
                <a:gd name="T3" fmla="*/ 11 h 819"/>
                <a:gd name="T4" fmla="*/ 337 w 412"/>
                <a:gd name="T5" fmla="*/ 0 h 819"/>
                <a:gd name="T6" fmla="*/ 337 w 412"/>
                <a:gd name="T7" fmla="*/ 0 h 819"/>
                <a:gd name="T8" fmla="*/ 321 w 412"/>
                <a:gd name="T9" fmla="*/ 4 h 819"/>
                <a:gd name="T10" fmla="*/ 321 w 412"/>
                <a:gd name="T11" fmla="*/ 4 h 819"/>
                <a:gd name="T12" fmla="*/ 327 w 412"/>
                <a:gd name="T13" fmla="*/ 10 h 819"/>
                <a:gd name="T14" fmla="*/ 327 w 412"/>
                <a:gd name="T15" fmla="*/ 10 h 819"/>
                <a:gd name="T16" fmla="*/ 0 w 412"/>
                <a:gd name="T17" fmla="*/ 802 h 819"/>
                <a:gd name="T18" fmla="*/ 22 w 412"/>
                <a:gd name="T19" fmla="*/ 818 h 819"/>
                <a:gd name="T20" fmla="*/ 22 w 412"/>
                <a:gd name="T21" fmla="*/ 818 h 819"/>
                <a:gd name="T22" fmla="*/ 347 w 412"/>
                <a:gd name="T23" fmla="*/ 11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819">
                  <a:moveTo>
                    <a:pt x="347" y="11"/>
                  </a:moveTo>
                  <a:lnTo>
                    <a:pt x="347" y="11"/>
                  </a:lnTo>
                  <a:cubicBezTo>
                    <a:pt x="341" y="4"/>
                    <a:pt x="337" y="0"/>
                    <a:pt x="337" y="0"/>
                  </a:cubicBezTo>
                  <a:lnTo>
                    <a:pt x="337" y="0"/>
                  </a:lnTo>
                  <a:cubicBezTo>
                    <a:pt x="337" y="0"/>
                    <a:pt x="326" y="6"/>
                    <a:pt x="321" y="4"/>
                  </a:cubicBezTo>
                  <a:lnTo>
                    <a:pt x="321" y="4"/>
                  </a:lnTo>
                  <a:cubicBezTo>
                    <a:pt x="323" y="6"/>
                    <a:pt x="325" y="8"/>
                    <a:pt x="327" y="10"/>
                  </a:cubicBezTo>
                  <a:lnTo>
                    <a:pt x="327" y="10"/>
                  </a:lnTo>
                  <a:cubicBezTo>
                    <a:pt x="394" y="90"/>
                    <a:pt x="357" y="578"/>
                    <a:pt x="0" y="802"/>
                  </a:cubicBezTo>
                  <a:lnTo>
                    <a:pt x="22" y="818"/>
                  </a:lnTo>
                  <a:lnTo>
                    <a:pt x="22" y="818"/>
                  </a:lnTo>
                  <a:cubicBezTo>
                    <a:pt x="380" y="594"/>
                    <a:pt x="411" y="93"/>
                    <a:pt x="347" y="1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2" name="Freeform 201">
              <a:extLst>
                <a:ext uri="{FF2B5EF4-FFF2-40B4-BE49-F238E27FC236}">
                  <a16:creationId xmlns:a16="http://schemas.microsoft.com/office/drawing/2014/main" id="{A93DCF90-BB1A-4EE2-B69B-C6ADB8478968}"/>
                </a:ext>
              </a:extLst>
            </p:cNvPr>
            <p:cNvSpPr>
              <a:spLocks noChangeArrowheads="1"/>
            </p:cNvSpPr>
            <p:nvPr/>
          </p:nvSpPr>
          <p:spPr bwMode="auto">
            <a:xfrm>
              <a:off x="16484383" y="8121401"/>
              <a:ext cx="598744" cy="1010721"/>
            </a:xfrm>
            <a:custGeom>
              <a:avLst/>
              <a:gdLst>
                <a:gd name="T0" fmla="*/ 414 w 482"/>
                <a:gd name="T1" fmla="*/ 19 h 812"/>
                <a:gd name="T2" fmla="*/ 414 w 482"/>
                <a:gd name="T3" fmla="*/ 19 h 812"/>
                <a:gd name="T4" fmla="*/ 408 w 482"/>
                <a:gd name="T5" fmla="*/ 13 h 812"/>
                <a:gd name="T6" fmla="*/ 408 w 482"/>
                <a:gd name="T7" fmla="*/ 13 h 812"/>
                <a:gd name="T8" fmla="*/ 311 w 482"/>
                <a:gd name="T9" fmla="*/ 13 h 812"/>
                <a:gd name="T10" fmla="*/ 311 w 482"/>
                <a:gd name="T11" fmla="*/ 13 h 812"/>
                <a:gd name="T12" fmla="*/ 0 w 482"/>
                <a:gd name="T13" fmla="*/ 750 h 812"/>
                <a:gd name="T14" fmla="*/ 87 w 482"/>
                <a:gd name="T15" fmla="*/ 811 h 812"/>
                <a:gd name="T16" fmla="*/ 87 w 482"/>
                <a:gd name="T17" fmla="*/ 811 h 812"/>
                <a:gd name="T18" fmla="*/ 414 w 482"/>
                <a:gd name="T19" fmla="*/ 19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2" h="812">
                  <a:moveTo>
                    <a:pt x="414" y="19"/>
                  </a:moveTo>
                  <a:lnTo>
                    <a:pt x="414" y="19"/>
                  </a:lnTo>
                  <a:cubicBezTo>
                    <a:pt x="412" y="17"/>
                    <a:pt x="410" y="15"/>
                    <a:pt x="408" y="13"/>
                  </a:cubicBezTo>
                  <a:lnTo>
                    <a:pt x="408" y="13"/>
                  </a:lnTo>
                  <a:cubicBezTo>
                    <a:pt x="381" y="1"/>
                    <a:pt x="346" y="0"/>
                    <a:pt x="311" y="13"/>
                  </a:cubicBezTo>
                  <a:lnTo>
                    <a:pt x="311" y="13"/>
                  </a:lnTo>
                  <a:cubicBezTo>
                    <a:pt x="417" y="444"/>
                    <a:pt x="0" y="750"/>
                    <a:pt x="0" y="750"/>
                  </a:cubicBezTo>
                  <a:lnTo>
                    <a:pt x="87" y="811"/>
                  </a:lnTo>
                  <a:lnTo>
                    <a:pt x="87" y="811"/>
                  </a:lnTo>
                  <a:cubicBezTo>
                    <a:pt x="444" y="587"/>
                    <a:pt x="481" y="99"/>
                    <a:pt x="414" y="19"/>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3" name="Freeform 202">
              <a:extLst>
                <a:ext uri="{FF2B5EF4-FFF2-40B4-BE49-F238E27FC236}">
                  <a16:creationId xmlns:a16="http://schemas.microsoft.com/office/drawing/2014/main" id="{B2F5A4B9-654C-4D50-8813-A7C6045920A3}"/>
                </a:ext>
              </a:extLst>
            </p:cNvPr>
            <p:cNvSpPr>
              <a:spLocks noChangeArrowheads="1"/>
            </p:cNvSpPr>
            <p:nvPr/>
          </p:nvSpPr>
          <p:spPr bwMode="auto">
            <a:xfrm>
              <a:off x="16649176" y="8060982"/>
              <a:ext cx="384513" cy="159297"/>
            </a:xfrm>
            <a:custGeom>
              <a:avLst/>
              <a:gdLst>
                <a:gd name="T0" fmla="*/ 0 w 308"/>
                <a:gd name="T1" fmla="*/ 119 h 130"/>
                <a:gd name="T2" fmla="*/ 15 w 308"/>
                <a:gd name="T3" fmla="*/ 129 h 130"/>
                <a:gd name="T4" fmla="*/ 15 w 308"/>
                <a:gd name="T5" fmla="*/ 129 h 130"/>
                <a:gd name="T6" fmla="*/ 307 w 308"/>
                <a:gd name="T7" fmla="*/ 86 h 130"/>
                <a:gd name="T8" fmla="*/ 307 w 308"/>
                <a:gd name="T9" fmla="*/ 86 h 130"/>
                <a:gd name="T10" fmla="*/ 293 w 308"/>
                <a:gd name="T11" fmla="*/ 57 h 130"/>
                <a:gd name="T12" fmla="*/ 293 w 308"/>
                <a:gd name="T13" fmla="*/ 57 h 130"/>
                <a:gd name="T14" fmla="*/ 0 w 308"/>
                <a:gd name="T15" fmla="*/ 119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8" h="130">
                  <a:moveTo>
                    <a:pt x="0" y="119"/>
                  </a:moveTo>
                  <a:lnTo>
                    <a:pt x="15" y="129"/>
                  </a:lnTo>
                  <a:lnTo>
                    <a:pt x="15" y="129"/>
                  </a:lnTo>
                  <a:cubicBezTo>
                    <a:pt x="222" y="0"/>
                    <a:pt x="307" y="86"/>
                    <a:pt x="307" y="86"/>
                  </a:cubicBezTo>
                  <a:lnTo>
                    <a:pt x="307" y="86"/>
                  </a:lnTo>
                  <a:cubicBezTo>
                    <a:pt x="303" y="77"/>
                    <a:pt x="297" y="65"/>
                    <a:pt x="293" y="57"/>
                  </a:cubicBezTo>
                  <a:lnTo>
                    <a:pt x="293" y="57"/>
                  </a:lnTo>
                  <a:cubicBezTo>
                    <a:pt x="254" y="38"/>
                    <a:pt x="162" y="19"/>
                    <a:pt x="0" y="11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4" name="Freeform 203">
              <a:extLst>
                <a:ext uri="{FF2B5EF4-FFF2-40B4-BE49-F238E27FC236}">
                  <a16:creationId xmlns:a16="http://schemas.microsoft.com/office/drawing/2014/main" id="{C3E6A8C1-3546-43E5-8A9F-B0E8E457E761}"/>
                </a:ext>
              </a:extLst>
            </p:cNvPr>
            <p:cNvSpPr>
              <a:spLocks noChangeArrowheads="1"/>
            </p:cNvSpPr>
            <p:nvPr/>
          </p:nvSpPr>
          <p:spPr bwMode="auto">
            <a:xfrm>
              <a:off x="16528327" y="7857736"/>
              <a:ext cx="483389" cy="351554"/>
            </a:xfrm>
            <a:custGeom>
              <a:avLst/>
              <a:gdLst>
                <a:gd name="T0" fmla="*/ 388 w 389"/>
                <a:gd name="T1" fmla="*/ 220 h 283"/>
                <a:gd name="T2" fmla="*/ 388 w 389"/>
                <a:gd name="T3" fmla="*/ 220 h 283"/>
                <a:gd name="T4" fmla="*/ 0 w 389"/>
                <a:gd name="T5" fmla="*/ 224 h 283"/>
                <a:gd name="T6" fmla="*/ 95 w 389"/>
                <a:gd name="T7" fmla="*/ 282 h 283"/>
                <a:gd name="T8" fmla="*/ 95 w 389"/>
                <a:gd name="T9" fmla="*/ 282 h 283"/>
                <a:gd name="T10" fmla="*/ 388 w 389"/>
                <a:gd name="T11" fmla="*/ 220 h 283"/>
              </a:gdLst>
              <a:ahLst/>
              <a:cxnLst>
                <a:cxn ang="0">
                  <a:pos x="T0" y="T1"/>
                </a:cxn>
                <a:cxn ang="0">
                  <a:pos x="T2" y="T3"/>
                </a:cxn>
                <a:cxn ang="0">
                  <a:pos x="T4" y="T5"/>
                </a:cxn>
                <a:cxn ang="0">
                  <a:pos x="T6" y="T7"/>
                </a:cxn>
                <a:cxn ang="0">
                  <a:pos x="T8" y="T9"/>
                </a:cxn>
                <a:cxn ang="0">
                  <a:pos x="T10" y="T11"/>
                </a:cxn>
              </a:cxnLst>
              <a:rect l="0" t="0" r="r" b="b"/>
              <a:pathLst>
                <a:path w="389" h="283">
                  <a:moveTo>
                    <a:pt x="388" y="220"/>
                  </a:moveTo>
                  <a:lnTo>
                    <a:pt x="388" y="220"/>
                  </a:lnTo>
                  <a:cubicBezTo>
                    <a:pt x="261" y="0"/>
                    <a:pt x="0" y="224"/>
                    <a:pt x="0" y="224"/>
                  </a:cubicBezTo>
                  <a:lnTo>
                    <a:pt x="95" y="282"/>
                  </a:lnTo>
                  <a:lnTo>
                    <a:pt x="95" y="282"/>
                  </a:lnTo>
                  <a:cubicBezTo>
                    <a:pt x="257" y="182"/>
                    <a:pt x="349" y="201"/>
                    <a:pt x="388" y="220"/>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5" name="Freeform 204">
              <a:extLst>
                <a:ext uri="{FF2B5EF4-FFF2-40B4-BE49-F238E27FC236}">
                  <a16:creationId xmlns:a16="http://schemas.microsoft.com/office/drawing/2014/main" id="{CC0BE251-1029-4217-9C0B-37E5BE74A8DB}"/>
                </a:ext>
              </a:extLst>
            </p:cNvPr>
            <p:cNvSpPr>
              <a:spLocks noChangeArrowheads="1"/>
            </p:cNvSpPr>
            <p:nvPr/>
          </p:nvSpPr>
          <p:spPr bwMode="auto">
            <a:xfrm>
              <a:off x="15319860" y="8159856"/>
              <a:ext cx="1356785" cy="1680873"/>
            </a:xfrm>
            <a:custGeom>
              <a:avLst/>
              <a:gdLst>
                <a:gd name="T0" fmla="*/ 1090 w 1091"/>
                <a:gd name="T1" fmla="*/ 968 h 1351"/>
                <a:gd name="T2" fmla="*/ 1090 w 1091"/>
                <a:gd name="T3" fmla="*/ 0 h 1351"/>
                <a:gd name="T4" fmla="*/ 0 w 1091"/>
                <a:gd name="T5" fmla="*/ 0 h 1351"/>
                <a:gd name="T6" fmla="*/ 2 w 1091"/>
                <a:gd name="T7" fmla="*/ 972 h 1351"/>
                <a:gd name="T8" fmla="*/ 2 w 1091"/>
                <a:gd name="T9" fmla="*/ 972 h 1351"/>
                <a:gd name="T10" fmla="*/ 109 w 1091"/>
                <a:gd name="T11" fmla="*/ 1186 h 1351"/>
                <a:gd name="T12" fmla="*/ 109 w 1091"/>
                <a:gd name="T13" fmla="*/ 1186 h 1351"/>
                <a:gd name="T14" fmla="*/ 874 w 1091"/>
                <a:gd name="T15" fmla="*/ 1247 h 1351"/>
                <a:gd name="T16" fmla="*/ 874 w 1091"/>
                <a:gd name="T17" fmla="*/ 1247 h 1351"/>
                <a:gd name="T18" fmla="*/ 1090 w 1091"/>
                <a:gd name="T19" fmla="*/ 968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1" h="1351">
                  <a:moveTo>
                    <a:pt x="1090" y="968"/>
                  </a:moveTo>
                  <a:lnTo>
                    <a:pt x="1090" y="0"/>
                  </a:lnTo>
                  <a:lnTo>
                    <a:pt x="0" y="0"/>
                  </a:lnTo>
                  <a:lnTo>
                    <a:pt x="2" y="972"/>
                  </a:lnTo>
                  <a:lnTo>
                    <a:pt x="2" y="972"/>
                  </a:lnTo>
                  <a:cubicBezTo>
                    <a:pt x="2" y="1043"/>
                    <a:pt x="24" y="1122"/>
                    <a:pt x="109" y="1186"/>
                  </a:cubicBezTo>
                  <a:lnTo>
                    <a:pt x="109" y="1186"/>
                  </a:lnTo>
                  <a:cubicBezTo>
                    <a:pt x="291" y="1322"/>
                    <a:pt x="633" y="1350"/>
                    <a:pt x="874" y="1247"/>
                  </a:cubicBezTo>
                  <a:lnTo>
                    <a:pt x="874" y="1247"/>
                  </a:lnTo>
                  <a:cubicBezTo>
                    <a:pt x="1033" y="1179"/>
                    <a:pt x="1090" y="1069"/>
                    <a:pt x="1090" y="968"/>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6" name="Freeform 205">
              <a:extLst>
                <a:ext uri="{FF2B5EF4-FFF2-40B4-BE49-F238E27FC236}">
                  <a16:creationId xmlns:a16="http://schemas.microsoft.com/office/drawing/2014/main" id="{704C1A01-8129-4869-9E3D-D9610EC967DD}"/>
                </a:ext>
              </a:extLst>
            </p:cNvPr>
            <p:cNvSpPr>
              <a:spLocks noChangeArrowheads="1"/>
            </p:cNvSpPr>
            <p:nvPr/>
          </p:nvSpPr>
          <p:spPr bwMode="auto">
            <a:xfrm>
              <a:off x="15957051" y="8159856"/>
              <a:ext cx="725082" cy="1636927"/>
            </a:xfrm>
            <a:custGeom>
              <a:avLst/>
              <a:gdLst>
                <a:gd name="T0" fmla="*/ 5 w 580"/>
                <a:gd name="T1" fmla="*/ 0 h 1314"/>
                <a:gd name="T2" fmla="*/ 5 w 580"/>
                <a:gd name="T3" fmla="*/ 0 h 1314"/>
                <a:gd name="T4" fmla="*/ 0 w 580"/>
                <a:gd name="T5" fmla="*/ 1308 h 1314"/>
                <a:gd name="T6" fmla="*/ 0 w 580"/>
                <a:gd name="T7" fmla="*/ 1308 h 1314"/>
                <a:gd name="T8" fmla="*/ 363 w 580"/>
                <a:gd name="T9" fmla="*/ 1247 h 1314"/>
                <a:gd name="T10" fmla="*/ 363 w 580"/>
                <a:gd name="T11" fmla="*/ 1247 h 1314"/>
                <a:gd name="T12" fmla="*/ 579 w 580"/>
                <a:gd name="T13" fmla="*/ 968 h 1314"/>
                <a:gd name="T14" fmla="*/ 579 w 580"/>
                <a:gd name="T15" fmla="*/ 0 h 1314"/>
                <a:gd name="T16" fmla="*/ 5 w 580"/>
                <a:gd name="T17"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0" h="1314">
                  <a:moveTo>
                    <a:pt x="5" y="0"/>
                  </a:moveTo>
                  <a:lnTo>
                    <a:pt x="5" y="0"/>
                  </a:lnTo>
                  <a:cubicBezTo>
                    <a:pt x="141" y="141"/>
                    <a:pt x="474" y="594"/>
                    <a:pt x="0" y="1308"/>
                  </a:cubicBezTo>
                  <a:lnTo>
                    <a:pt x="0" y="1308"/>
                  </a:lnTo>
                  <a:cubicBezTo>
                    <a:pt x="126" y="1313"/>
                    <a:pt x="255" y="1293"/>
                    <a:pt x="363" y="1247"/>
                  </a:cubicBezTo>
                  <a:lnTo>
                    <a:pt x="363" y="1247"/>
                  </a:lnTo>
                  <a:cubicBezTo>
                    <a:pt x="522" y="1179"/>
                    <a:pt x="579" y="1069"/>
                    <a:pt x="579" y="968"/>
                  </a:cubicBezTo>
                  <a:lnTo>
                    <a:pt x="579" y="0"/>
                  </a:lnTo>
                  <a:lnTo>
                    <a:pt x="5"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7" name="Freeform 206">
              <a:extLst>
                <a:ext uri="{FF2B5EF4-FFF2-40B4-BE49-F238E27FC236}">
                  <a16:creationId xmlns:a16="http://schemas.microsoft.com/office/drawing/2014/main" id="{EBA8DBF7-9C44-4B4C-ABE9-88A15121E202}"/>
                </a:ext>
              </a:extLst>
            </p:cNvPr>
            <p:cNvSpPr>
              <a:spLocks noChangeArrowheads="1"/>
            </p:cNvSpPr>
            <p:nvPr/>
          </p:nvSpPr>
          <p:spPr bwMode="auto">
            <a:xfrm>
              <a:off x="15281409" y="7709428"/>
              <a:ext cx="1422696" cy="516346"/>
            </a:xfrm>
            <a:custGeom>
              <a:avLst/>
              <a:gdLst>
                <a:gd name="T0" fmla="*/ 249 w 1144"/>
                <a:gd name="T1" fmla="*/ 230 h 415"/>
                <a:gd name="T2" fmla="*/ 249 w 1144"/>
                <a:gd name="T3" fmla="*/ 230 h 415"/>
                <a:gd name="T4" fmla="*/ 1014 w 1144"/>
                <a:gd name="T5" fmla="*/ 291 h 415"/>
                <a:gd name="T6" fmla="*/ 1014 w 1144"/>
                <a:gd name="T7" fmla="*/ 291 h 415"/>
                <a:gd name="T8" fmla="*/ 1111 w 1144"/>
                <a:gd name="T9" fmla="*/ 413 h 415"/>
                <a:gd name="T10" fmla="*/ 1111 w 1144"/>
                <a:gd name="T11" fmla="*/ 413 h 415"/>
                <a:gd name="T12" fmla="*/ 1014 w 1144"/>
                <a:gd name="T13" fmla="*/ 164 h 415"/>
                <a:gd name="T14" fmla="*/ 1014 w 1144"/>
                <a:gd name="T15" fmla="*/ 164 h 415"/>
                <a:gd name="T16" fmla="*/ 249 w 1144"/>
                <a:gd name="T17" fmla="*/ 103 h 415"/>
                <a:gd name="T18" fmla="*/ 249 w 1144"/>
                <a:gd name="T19" fmla="*/ 103 h 415"/>
                <a:gd name="T20" fmla="*/ 42 w 1144"/>
                <a:gd name="T21" fmla="*/ 414 h 415"/>
                <a:gd name="T22" fmla="*/ 42 w 1144"/>
                <a:gd name="T23" fmla="*/ 414 h 415"/>
                <a:gd name="T24" fmla="*/ 249 w 1144"/>
                <a:gd name="T25" fmla="*/ 230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4" h="415">
                  <a:moveTo>
                    <a:pt x="249" y="230"/>
                  </a:moveTo>
                  <a:lnTo>
                    <a:pt x="249" y="230"/>
                  </a:lnTo>
                  <a:cubicBezTo>
                    <a:pt x="490" y="128"/>
                    <a:pt x="832" y="155"/>
                    <a:pt x="1014" y="291"/>
                  </a:cubicBezTo>
                  <a:lnTo>
                    <a:pt x="1014" y="291"/>
                  </a:lnTo>
                  <a:cubicBezTo>
                    <a:pt x="1063" y="329"/>
                    <a:pt x="1096" y="371"/>
                    <a:pt x="1111" y="413"/>
                  </a:cubicBezTo>
                  <a:lnTo>
                    <a:pt x="1111" y="413"/>
                  </a:lnTo>
                  <a:cubicBezTo>
                    <a:pt x="1143" y="329"/>
                    <a:pt x="1112" y="238"/>
                    <a:pt x="1014" y="164"/>
                  </a:cubicBezTo>
                  <a:lnTo>
                    <a:pt x="1014" y="164"/>
                  </a:lnTo>
                  <a:cubicBezTo>
                    <a:pt x="832" y="28"/>
                    <a:pt x="490" y="0"/>
                    <a:pt x="249" y="103"/>
                  </a:cubicBezTo>
                  <a:lnTo>
                    <a:pt x="249" y="103"/>
                  </a:lnTo>
                  <a:cubicBezTo>
                    <a:pt x="73" y="177"/>
                    <a:pt x="0" y="299"/>
                    <a:pt x="42" y="414"/>
                  </a:cubicBezTo>
                  <a:lnTo>
                    <a:pt x="42" y="414"/>
                  </a:lnTo>
                  <a:cubicBezTo>
                    <a:pt x="69" y="343"/>
                    <a:pt x="139" y="277"/>
                    <a:pt x="249" y="23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8" name="Freeform 207">
              <a:extLst>
                <a:ext uri="{FF2B5EF4-FFF2-40B4-BE49-F238E27FC236}">
                  <a16:creationId xmlns:a16="http://schemas.microsoft.com/office/drawing/2014/main" id="{63038739-AAFA-447F-BBC1-6BA81351FDC0}"/>
                </a:ext>
              </a:extLst>
            </p:cNvPr>
            <p:cNvSpPr>
              <a:spLocks noChangeArrowheads="1"/>
            </p:cNvSpPr>
            <p:nvPr/>
          </p:nvSpPr>
          <p:spPr bwMode="auto">
            <a:xfrm>
              <a:off x="15336337" y="7868724"/>
              <a:ext cx="1334809" cy="714095"/>
            </a:xfrm>
            <a:custGeom>
              <a:avLst/>
              <a:gdLst>
                <a:gd name="T0" fmla="*/ 98 w 1070"/>
                <a:gd name="T1" fmla="*/ 408 h 573"/>
                <a:gd name="T2" fmla="*/ 98 w 1070"/>
                <a:gd name="T3" fmla="*/ 408 h 573"/>
                <a:gd name="T4" fmla="*/ 863 w 1070"/>
                <a:gd name="T5" fmla="*/ 469 h 573"/>
                <a:gd name="T6" fmla="*/ 863 w 1070"/>
                <a:gd name="T7" fmla="*/ 469 h 573"/>
                <a:gd name="T8" fmla="*/ 1069 w 1070"/>
                <a:gd name="T9" fmla="*/ 285 h 573"/>
                <a:gd name="T10" fmla="*/ 1069 w 1070"/>
                <a:gd name="T11" fmla="*/ 285 h 573"/>
                <a:gd name="T12" fmla="*/ 972 w 1070"/>
                <a:gd name="T13" fmla="*/ 163 h 573"/>
                <a:gd name="T14" fmla="*/ 972 w 1070"/>
                <a:gd name="T15" fmla="*/ 163 h 573"/>
                <a:gd name="T16" fmla="*/ 207 w 1070"/>
                <a:gd name="T17" fmla="*/ 102 h 573"/>
                <a:gd name="T18" fmla="*/ 207 w 1070"/>
                <a:gd name="T19" fmla="*/ 102 h 573"/>
                <a:gd name="T20" fmla="*/ 0 w 1070"/>
                <a:gd name="T21" fmla="*/ 286 h 573"/>
                <a:gd name="T22" fmla="*/ 0 w 1070"/>
                <a:gd name="T23" fmla="*/ 286 h 573"/>
                <a:gd name="T24" fmla="*/ 98 w 1070"/>
                <a:gd name="T25" fmla="*/ 408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0" h="573">
                  <a:moveTo>
                    <a:pt x="98" y="408"/>
                  </a:moveTo>
                  <a:lnTo>
                    <a:pt x="98" y="408"/>
                  </a:lnTo>
                  <a:cubicBezTo>
                    <a:pt x="280" y="544"/>
                    <a:pt x="622" y="572"/>
                    <a:pt x="863" y="469"/>
                  </a:cubicBezTo>
                  <a:lnTo>
                    <a:pt x="863" y="469"/>
                  </a:lnTo>
                  <a:cubicBezTo>
                    <a:pt x="974" y="422"/>
                    <a:pt x="1043" y="356"/>
                    <a:pt x="1069" y="285"/>
                  </a:cubicBezTo>
                  <a:lnTo>
                    <a:pt x="1069" y="285"/>
                  </a:lnTo>
                  <a:cubicBezTo>
                    <a:pt x="1054" y="243"/>
                    <a:pt x="1021" y="201"/>
                    <a:pt x="972" y="163"/>
                  </a:cubicBezTo>
                  <a:lnTo>
                    <a:pt x="972" y="163"/>
                  </a:lnTo>
                  <a:cubicBezTo>
                    <a:pt x="790" y="27"/>
                    <a:pt x="448" y="0"/>
                    <a:pt x="207" y="102"/>
                  </a:cubicBezTo>
                  <a:lnTo>
                    <a:pt x="207" y="102"/>
                  </a:lnTo>
                  <a:cubicBezTo>
                    <a:pt x="97" y="149"/>
                    <a:pt x="27" y="215"/>
                    <a:pt x="0" y="286"/>
                  </a:cubicBezTo>
                  <a:lnTo>
                    <a:pt x="0" y="286"/>
                  </a:lnTo>
                  <a:cubicBezTo>
                    <a:pt x="16" y="329"/>
                    <a:pt x="49" y="370"/>
                    <a:pt x="98" y="408"/>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9" name="Freeform 208">
              <a:extLst>
                <a:ext uri="{FF2B5EF4-FFF2-40B4-BE49-F238E27FC236}">
                  <a16:creationId xmlns:a16="http://schemas.microsoft.com/office/drawing/2014/main" id="{A86C1661-66C1-4BAB-B9A1-88DD764E1989}"/>
                </a:ext>
              </a:extLst>
            </p:cNvPr>
            <p:cNvSpPr>
              <a:spLocks noChangeArrowheads="1"/>
            </p:cNvSpPr>
            <p:nvPr/>
          </p:nvSpPr>
          <p:spPr bwMode="auto">
            <a:xfrm>
              <a:off x="15918602" y="7918162"/>
              <a:ext cx="747054" cy="620712"/>
            </a:xfrm>
            <a:custGeom>
              <a:avLst/>
              <a:gdLst>
                <a:gd name="T0" fmla="*/ 503 w 601"/>
                <a:gd name="T1" fmla="*/ 123 h 499"/>
                <a:gd name="T2" fmla="*/ 503 w 601"/>
                <a:gd name="T3" fmla="*/ 123 h 499"/>
                <a:gd name="T4" fmla="*/ 68 w 601"/>
                <a:gd name="T5" fmla="*/ 0 h 499"/>
                <a:gd name="T6" fmla="*/ 68 w 601"/>
                <a:gd name="T7" fmla="*/ 0 h 499"/>
                <a:gd name="T8" fmla="*/ 0 w 601"/>
                <a:gd name="T9" fmla="*/ 489 h 499"/>
                <a:gd name="T10" fmla="*/ 0 w 601"/>
                <a:gd name="T11" fmla="*/ 489 h 499"/>
                <a:gd name="T12" fmla="*/ 394 w 601"/>
                <a:gd name="T13" fmla="*/ 429 h 499"/>
                <a:gd name="T14" fmla="*/ 394 w 601"/>
                <a:gd name="T15" fmla="*/ 429 h 499"/>
                <a:gd name="T16" fmla="*/ 600 w 601"/>
                <a:gd name="T17" fmla="*/ 245 h 499"/>
                <a:gd name="T18" fmla="*/ 600 w 601"/>
                <a:gd name="T19" fmla="*/ 245 h 499"/>
                <a:gd name="T20" fmla="*/ 503 w 601"/>
                <a:gd name="T21" fmla="*/ 123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1" h="499">
                  <a:moveTo>
                    <a:pt x="503" y="123"/>
                  </a:moveTo>
                  <a:lnTo>
                    <a:pt x="503" y="123"/>
                  </a:lnTo>
                  <a:cubicBezTo>
                    <a:pt x="396" y="43"/>
                    <a:pt x="233" y="0"/>
                    <a:pt x="68" y="0"/>
                  </a:cubicBezTo>
                  <a:lnTo>
                    <a:pt x="68" y="0"/>
                  </a:lnTo>
                  <a:cubicBezTo>
                    <a:pt x="207" y="112"/>
                    <a:pt x="364" y="315"/>
                    <a:pt x="0" y="489"/>
                  </a:cubicBezTo>
                  <a:lnTo>
                    <a:pt x="0" y="489"/>
                  </a:lnTo>
                  <a:cubicBezTo>
                    <a:pt x="136" y="498"/>
                    <a:pt x="277" y="479"/>
                    <a:pt x="394" y="429"/>
                  </a:cubicBezTo>
                  <a:lnTo>
                    <a:pt x="394" y="429"/>
                  </a:lnTo>
                  <a:cubicBezTo>
                    <a:pt x="505" y="382"/>
                    <a:pt x="574" y="316"/>
                    <a:pt x="600" y="245"/>
                  </a:cubicBezTo>
                  <a:lnTo>
                    <a:pt x="600" y="245"/>
                  </a:lnTo>
                  <a:cubicBezTo>
                    <a:pt x="585" y="203"/>
                    <a:pt x="552" y="161"/>
                    <a:pt x="503" y="12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0" name="Freeform 209">
              <a:extLst>
                <a:ext uri="{FF2B5EF4-FFF2-40B4-BE49-F238E27FC236}">
                  <a16:creationId xmlns:a16="http://schemas.microsoft.com/office/drawing/2014/main" id="{17874BD8-0BA4-477C-9FD0-3EC7EE5966CC}"/>
                </a:ext>
              </a:extLst>
            </p:cNvPr>
            <p:cNvSpPr>
              <a:spLocks noChangeArrowheads="1"/>
            </p:cNvSpPr>
            <p:nvPr/>
          </p:nvSpPr>
          <p:spPr bwMode="auto">
            <a:xfrm>
              <a:off x="15264927" y="7692946"/>
              <a:ext cx="1455659" cy="873396"/>
            </a:xfrm>
            <a:custGeom>
              <a:avLst/>
              <a:gdLst>
                <a:gd name="T0" fmla="*/ 588 w 1167"/>
                <a:gd name="T1" fmla="*/ 60 h 700"/>
                <a:gd name="T2" fmla="*/ 588 w 1167"/>
                <a:gd name="T3" fmla="*/ 60 h 700"/>
                <a:gd name="T4" fmla="*/ 264 w 1167"/>
                <a:gd name="T5" fmla="*/ 121 h 700"/>
                <a:gd name="T6" fmla="*/ 264 w 1167"/>
                <a:gd name="T7" fmla="*/ 121 h 700"/>
                <a:gd name="T8" fmla="*/ 63 w 1167"/>
                <a:gd name="T9" fmla="*/ 420 h 700"/>
                <a:gd name="T10" fmla="*/ 63 w 1167"/>
                <a:gd name="T11" fmla="*/ 420 h 700"/>
                <a:gd name="T12" fmla="*/ 158 w 1167"/>
                <a:gd name="T13" fmla="*/ 538 h 700"/>
                <a:gd name="T14" fmla="*/ 158 w 1167"/>
                <a:gd name="T15" fmla="*/ 538 h 700"/>
                <a:gd name="T16" fmla="*/ 914 w 1167"/>
                <a:gd name="T17" fmla="*/ 598 h 700"/>
                <a:gd name="T18" fmla="*/ 914 w 1167"/>
                <a:gd name="T19" fmla="*/ 598 h 700"/>
                <a:gd name="T20" fmla="*/ 1115 w 1167"/>
                <a:gd name="T21" fmla="*/ 420 h 700"/>
                <a:gd name="T22" fmla="*/ 1115 w 1167"/>
                <a:gd name="T23" fmla="*/ 420 h 700"/>
                <a:gd name="T24" fmla="*/ 1020 w 1167"/>
                <a:gd name="T25" fmla="*/ 182 h 700"/>
                <a:gd name="T26" fmla="*/ 1020 w 1167"/>
                <a:gd name="T27" fmla="*/ 182 h 700"/>
                <a:gd name="T28" fmla="*/ 588 w 1167"/>
                <a:gd name="T29" fmla="*/ 60 h 700"/>
                <a:gd name="T30" fmla="*/ 589 w 1167"/>
                <a:gd name="T31" fmla="*/ 678 h 700"/>
                <a:gd name="T32" fmla="*/ 589 w 1167"/>
                <a:gd name="T33" fmla="*/ 678 h 700"/>
                <a:gd name="T34" fmla="*/ 147 w 1167"/>
                <a:gd name="T35" fmla="*/ 553 h 700"/>
                <a:gd name="T36" fmla="*/ 147 w 1167"/>
                <a:gd name="T37" fmla="*/ 553 h 700"/>
                <a:gd name="T38" fmla="*/ 45 w 1167"/>
                <a:gd name="T39" fmla="*/ 427 h 700"/>
                <a:gd name="T40" fmla="*/ 45 w 1167"/>
                <a:gd name="T41" fmla="*/ 427 h 700"/>
                <a:gd name="T42" fmla="*/ 257 w 1167"/>
                <a:gd name="T43" fmla="*/ 104 h 700"/>
                <a:gd name="T44" fmla="*/ 257 w 1167"/>
                <a:gd name="T45" fmla="*/ 104 h 700"/>
                <a:gd name="T46" fmla="*/ 1031 w 1167"/>
                <a:gd name="T47" fmla="*/ 166 h 700"/>
                <a:gd name="T48" fmla="*/ 1031 w 1167"/>
                <a:gd name="T49" fmla="*/ 166 h 700"/>
                <a:gd name="T50" fmla="*/ 1133 w 1167"/>
                <a:gd name="T51" fmla="*/ 426 h 700"/>
                <a:gd name="T52" fmla="*/ 1133 w 1167"/>
                <a:gd name="T53" fmla="*/ 426 h 700"/>
                <a:gd name="T54" fmla="*/ 921 w 1167"/>
                <a:gd name="T55" fmla="*/ 615 h 700"/>
                <a:gd name="T56" fmla="*/ 921 w 1167"/>
                <a:gd name="T57" fmla="*/ 615 h 700"/>
                <a:gd name="T58" fmla="*/ 589 w 1167"/>
                <a:gd name="T59" fmla="*/ 678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67" h="700">
                  <a:moveTo>
                    <a:pt x="588" y="60"/>
                  </a:moveTo>
                  <a:lnTo>
                    <a:pt x="588" y="60"/>
                  </a:lnTo>
                  <a:cubicBezTo>
                    <a:pt x="475" y="60"/>
                    <a:pt x="362" y="80"/>
                    <a:pt x="264" y="121"/>
                  </a:cubicBezTo>
                  <a:lnTo>
                    <a:pt x="264" y="121"/>
                  </a:lnTo>
                  <a:cubicBezTo>
                    <a:pt x="100" y="191"/>
                    <a:pt x="21" y="308"/>
                    <a:pt x="63" y="420"/>
                  </a:cubicBezTo>
                  <a:lnTo>
                    <a:pt x="63" y="420"/>
                  </a:lnTo>
                  <a:cubicBezTo>
                    <a:pt x="79" y="463"/>
                    <a:pt x="111" y="503"/>
                    <a:pt x="158" y="538"/>
                  </a:cubicBezTo>
                  <a:lnTo>
                    <a:pt x="158" y="538"/>
                  </a:lnTo>
                  <a:cubicBezTo>
                    <a:pt x="336" y="672"/>
                    <a:pt x="676" y="699"/>
                    <a:pt x="914" y="598"/>
                  </a:cubicBezTo>
                  <a:lnTo>
                    <a:pt x="914" y="598"/>
                  </a:lnTo>
                  <a:cubicBezTo>
                    <a:pt x="1017" y="554"/>
                    <a:pt x="1089" y="491"/>
                    <a:pt x="1115" y="420"/>
                  </a:cubicBezTo>
                  <a:lnTo>
                    <a:pt x="1115" y="420"/>
                  </a:lnTo>
                  <a:cubicBezTo>
                    <a:pt x="1145" y="337"/>
                    <a:pt x="1111" y="250"/>
                    <a:pt x="1020" y="182"/>
                  </a:cubicBezTo>
                  <a:lnTo>
                    <a:pt x="1020" y="182"/>
                  </a:lnTo>
                  <a:cubicBezTo>
                    <a:pt x="914" y="102"/>
                    <a:pt x="752" y="60"/>
                    <a:pt x="588" y="60"/>
                  </a:cubicBezTo>
                  <a:close/>
                  <a:moveTo>
                    <a:pt x="589" y="678"/>
                  </a:moveTo>
                  <a:lnTo>
                    <a:pt x="589" y="678"/>
                  </a:lnTo>
                  <a:cubicBezTo>
                    <a:pt x="421" y="678"/>
                    <a:pt x="255" y="635"/>
                    <a:pt x="147" y="553"/>
                  </a:cubicBezTo>
                  <a:lnTo>
                    <a:pt x="147" y="553"/>
                  </a:lnTo>
                  <a:cubicBezTo>
                    <a:pt x="97" y="516"/>
                    <a:pt x="62" y="474"/>
                    <a:pt x="45" y="427"/>
                  </a:cubicBezTo>
                  <a:lnTo>
                    <a:pt x="45" y="427"/>
                  </a:lnTo>
                  <a:cubicBezTo>
                    <a:pt x="0" y="305"/>
                    <a:pt x="83" y="178"/>
                    <a:pt x="257" y="104"/>
                  </a:cubicBezTo>
                  <a:lnTo>
                    <a:pt x="257" y="104"/>
                  </a:lnTo>
                  <a:cubicBezTo>
                    <a:pt x="500" y="0"/>
                    <a:pt x="848" y="28"/>
                    <a:pt x="1031" y="166"/>
                  </a:cubicBezTo>
                  <a:lnTo>
                    <a:pt x="1031" y="166"/>
                  </a:lnTo>
                  <a:cubicBezTo>
                    <a:pt x="1130" y="240"/>
                    <a:pt x="1166" y="335"/>
                    <a:pt x="1133" y="426"/>
                  </a:cubicBezTo>
                  <a:lnTo>
                    <a:pt x="1133" y="426"/>
                  </a:lnTo>
                  <a:cubicBezTo>
                    <a:pt x="1105" y="502"/>
                    <a:pt x="1029" y="570"/>
                    <a:pt x="921" y="615"/>
                  </a:cubicBezTo>
                  <a:lnTo>
                    <a:pt x="921" y="615"/>
                  </a:lnTo>
                  <a:cubicBezTo>
                    <a:pt x="822" y="658"/>
                    <a:pt x="705" y="678"/>
                    <a:pt x="589" y="67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1" name="Freeform 210">
              <a:extLst>
                <a:ext uri="{FF2B5EF4-FFF2-40B4-BE49-F238E27FC236}">
                  <a16:creationId xmlns:a16="http://schemas.microsoft.com/office/drawing/2014/main" id="{05CAD100-C94B-4F4D-B656-6B99BA02E127}"/>
                </a:ext>
              </a:extLst>
            </p:cNvPr>
            <p:cNvSpPr>
              <a:spLocks noChangeArrowheads="1"/>
            </p:cNvSpPr>
            <p:nvPr/>
          </p:nvSpPr>
          <p:spPr bwMode="auto">
            <a:xfrm>
              <a:off x="15610993" y="7072233"/>
              <a:ext cx="686629" cy="1186497"/>
            </a:xfrm>
            <a:custGeom>
              <a:avLst/>
              <a:gdLst>
                <a:gd name="T0" fmla="*/ 297 w 551"/>
                <a:gd name="T1" fmla="*/ 952 h 953"/>
                <a:gd name="T2" fmla="*/ 297 w 551"/>
                <a:gd name="T3" fmla="*/ 952 h 953"/>
                <a:gd name="T4" fmla="*/ 291 w 551"/>
                <a:gd name="T5" fmla="*/ 666 h 953"/>
                <a:gd name="T6" fmla="*/ 291 w 551"/>
                <a:gd name="T7" fmla="*/ 666 h 953"/>
                <a:gd name="T8" fmla="*/ 355 w 551"/>
                <a:gd name="T9" fmla="*/ 315 h 953"/>
                <a:gd name="T10" fmla="*/ 355 w 551"/>
                <a:gd name="T11" fmla="*/ 315 h 953"/>
                <a:gd name="T12" fmla="*/ 458 w 551"/>
                <a:gd name="T13" fmla="*/ 0 h 953"/>
                <a:gd name="T14" fmla="*/ 458 w 551"/>
                <a:gd name="T15" fmla="*/ 0 h 953"/>
                <a:gd name="T16" fmla="*/ 201 w 551"/>
                <a:gd name="T17" fmla="*/ 245 h 953"/>
                <a:gd name="T18" fmla="*/ 201 w 551"/>
                <a:gd name="T19" fmla="*/ 245 h 953"/>
                <a:gd name="T20" fmla="*/ 157 w 551"/>
                <a:gd name="T21" fmla="*/ 446 h 953"/>
                <a:gd name="T22" fmla="*/ 157 w 551"/>
                <a:gd name="T23" fmla="*/ 446 h 953"/>
                <a:gd name="T24" fmla="*/ 247 w 551"/>
                <a:gd name="T25" fmla="*/ 746 h 953"/>
                <a:gd name="T26" fmla="*/ 247 w 551"/>
                <a:gd name="T27" fmla="*/ 746 h 953"/>
                <a:gd name="T28" fmla="*/ 297 w 551"/>
                <a:gd name="T29" fmla="*/ 952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953">
                  <a:moveTo>
                    <a:pt x="297" y="952"/>
                  </a:moveTo>
                  <a:lnTo>
                    <a:pt x="297" y="952"/>
                  </a:lnTo>
                  <a:cubicBezTo>
                    <a:pt x="297" y="952"/>
                    <a:pt x="445" y="776"/>
                    <a:pt x="291" y="666"/>
                  </a:cubicBezTo>
                  <a:lnTo>
                    <a:pt x="291" y="666"/>
                  </a:lnTo>
                  <a:cubicBezTo>
                    <a:pt x="43" y="490"/>
                    <a:pt x="550" y="501"/>
                    <a:pt x="355" y="315"/>
                  </a:cubicBezTo>
                  <a:lnTo>
                    <a:pt x="355" y="315"/>
                  </a:lnTo>
                  <a:cubicBezTo>
                    <a:pt x="174" y="143"/>
                    <a:pt x="380" y="43"/>
                    <a:pt x="458" y="0"/>
                  </a:cubicBezTo>
                  <a:lnTo>
                    <a:pt x="458" y="0"/>
                  </a:lnTo>
                  <a:cubicBezTo>
                    <a:pt x="458" y="0"/>
                    <a:pt x="149" y="84"/>
                    <a:pt x="201" y="245"/>
                  </a:cubicBezTo>
                  <a:lnTo>
                    <a:pt x="201" y="245"/>
                  </a:lnTo>
                  <a:cubicBezTo>
                    <a:pt x="252" y="406"/>
                    <a:pt x="264" y="389"/>
                    <a:pt x="157" y="446"/>
                  </a:cubicBezTo>
                  <a:lnTo>
                    <a:pt x="157" y="446"/>
                  </a:lnTo>
                  <a:cubicBezTo>
                    <a:pt x="0" y="528"/>
                    <a:pt x="62" y="632"/>
                    <a:pt x="247" y="746"/>
                  </a:cubicBezTo>
                  <a:lnTo>
                    <a:pt x="247" y="746"/>
                  </a:lnTo>
                  <a:cubicBezTo>
                    <a:pt x="347" y="808"/>
                    <a:pt x="297" y="952"/>
                    <a:pt x="297" y="952"/>
                  </a:cubicBezTo>
                </a:path>
              </a:pathLst>
            </a:custGeom>
            <a:solidFill>
              <a:srgbClr val="FFFFFF">
                <a:alpha val="80000"/>
              </a:srgbClr>
            </a:solidFill>
            <a:ln>
              <a:noFill/>
            </a:ln>
            <a:effectLst/>
          </p:spPr>
          <p:txBody>
            <a:bodyPr wrap="none" anchor="ctr"/>
            <a:lstStyle/>
            <a:p>
              <a:endParaRPr lang="en-US" sz="3599" dirty="0">
                <a:latin typeface="Poppins" pitchFamily="2" charset="77"/>
              </a:endParaRPr>
            </a:p>
          </p:txBody>
        </p:sp>
        <p:sp>
          <p:nvSpPr>
            <p:cNvPr id="182" name="Freeform 211">
              <a:extLst>
                <a:ext uri="{FF2B5EF4-FFF2-40B4-BE49-F238E27FC236}">
                  <a16:creationId xmlns:a16="http://schemas.microsoft.com/office/drawing/2014/main" id="{7695D02E-3158-4984-B3FB-F96FDD02DE9A}"/>
                </a:ext>
              </a:extLst>
            </p:cNvPr>
            <p:cNvSpPr>
              <a:spLocks noChangeArrowheads="1"/>
            </p:cNvSpPr>
            <p:nvPr/>
          </p:nvSpPr>
          <p:spPr bwMode="auto">
            <a:xfrm>
              <a:off x="13628002" y="6676735"/>
              <a:ext cx="2186231" cy="1263401"/>
            </a:xfrm>
            <a:custGeom>
              <a:avLst/>
              <a:gdLst>
                <a:gd name="T0" fmla="*/ 455 w 1757"/>
                <a:gd name="T1" fmla="*/ 1015 h 1016"/>
                <a:gd name="T2" fmla="*/ 1756 w 1757"/>
                <a:gd name="T3" fmla="*/ 261 h 1016"/>
                <a:gd name="T4" fmla="*/ 1301 w 1757"/>
                <a:gd name="T5" fmla="*/ 0 h 1016"/>
                <a:gd name="T6" fmla="*/ 0 w 1757"/>
                <a:gd name="T7" fmla="*/ 752 h 1016"/>
                <a:gd name="T8" fmla="*/ 455 w 1757"/>
                <a:gd name="T9" fmla="*/ 1015 h 1016"/>
              </a:gdLst>
              <a:ahLst/>
              <a:cxnLst>
                <a:cxn ang="0">
                  <a:pos x="T0" y="T1"/>
                </a:cxn>
                <a:cxn ang="0">
                  <a:pos x="T2" y="T3"/>
                </a:cxn>
                <a:cxn ang="0">
                  <a:pos x="T4" y="T5"/>
                </a:cxn>
                <a:cxn ang="0">
                  <a:pos x="T6" y="T7"/>
                </a:cxn>
                <a:cxn ang="0">
                  <a:pos x="T8" y="T9"/>
                </a:cxn>
              </a:cxnLst>
              <a:rect l="0" t="0" r="r" b="b"/>
              <a:pathLst>
                <a:path w="1757" h="1016">
                  <a:moveTo>
                    <a:pt x="455" y="1015"/>
                  </a:moveTo>
                  <a:lnTo>
                    <a:pt x="1756" y="261"/>
                  </a:lnTo>
                  <a:lnTo>
                    <a:pt x="1301" y="0"/>
                  </a:lnTo>
                  <a:lnTo>
                    <a:pt x="0" y="752"/>
                  </a:lnTo>
                  <a:lnTo>
                    <a:pt x="455"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3" name="Freeform 212">
              <a:extLst>
                <a:ext uri="{FF2B5EF4-FFF2-40B4-BE49-F238E27FC236}">
                  <a16:creationId xmlns:a16="http://schemas.microsoft.com/office/drawing/2014/main" id="{D3074BCE-A6EF-4630-B2A4-DDC875EA4272}"/>
                </a:ext>
              </a:extLst>
            </p:cNvPr>
            <p:cNvSpPr>
              <a:spLocks noChangeArrowheads="1"/>
            </p:cNvSpPr>
            <p:nvPr/>
          </p:nvSpPr>
          <p:spPr bwMode="auto">
            <a:xfrm>
              <a:off x="12815031" y="6209823"/>
              <a:ext cx="2191728" cy="1263401"/>
            </a:xfrm>
            <a:custGeom>
              <a:avLst/>
              <a:gdLst>
                <a:gd name="T0" fmla="*/ 456 w 1758"/>
                <a:gd name="T1" fmla="*/ 1015 h 1016"/>
                <a:gd name="T2" fmla="*/ 1757 w 1758"/>
                <a:gd name="T3" fmla="*/ 263 h 1016"/>
                <a:gd name="T4" fmla="*/ 1302 w 1758"/>
                <a:gd name="T5" fmla="*/ 0 h 1016"/>
                <a:gd name="T6" fmla="*/ 0 w 1758"/>
                <a:gd name="T7" fmla="*/ 752 h 1016"/>
                <a:gd name="T8" fmla="*/ 456 w 1758"/>
                <a:gd name="T9" fmla="*/ 1015 h 1016"/>
              </a:gdLst>
              <a:ahLst/>
              <a:cxnLst>
                <a:cxn ang="0">
                  <a:pos x="T0" y="T1"/>
                </a:cxn>
                <a:cxn ang="0">
                  <a:pos x="T2" y="T3"/>
                </a:cxn>
                <a:cxn ang="0">
                  <a:pos x="T4" y="T5"/>
                </a:cxn>
                <a:cxn ang="0">
                  <a:pos x="T6" y="T7"/>
                </a:cxn>
                <a:cxn ang="0">
                  <a:pos x="T8" y="T9"/>
                </a:cxn>
              </a:cxnLst>
              <a:rect l="0" t="0" r="r" b="b"/>
              <a:pathLst>
                <a:path w="1758" h="1016">
                  <a:moveTo>
                    <a:pt x="456" y="1015"/>
                  </a:moveTo>
                  <a:lnTo>
                    <a:pt x="1757" y="263"/>
                  </a:lnTo>
                  <a:lnTo>
                    <a:pt x="1302" y="0"/>
                  </a:lnTo>
                  <a:lnTo>
                    <a:pt x="0" y="752"/>
                  </a:lnTo>
                  <a:lnTo>
                    <a:pt x="456"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4" name="Freeform 213">
              <a:extLst>
                <a:ext uri="{FF2B5EF4-FFF2-40B4-BE49-F238E27FC236}">
                  <a16:creationId xmlns:a16="http://schemas.microsoft.com/office/drawing/2014/main" id="{362D432D-65EF-4EB3-B9B7-2539CC189DFD}"/>
                </a:ext>
              </a:extLst>
            </p:cNvPr>
            <p:cNvSpPr>
              <a:spLocks noChangeArrowheads="1"/>
            </p:cNvSpPr>
            <p:nvPr/>
          </p:nvSpPr>
          <p:spPr bwMode="auto">
            <a:xfrm>
              <a:off x="13309404" y="3968659"/>
              <a:ext cx="1439177" cy="3460620"/>
            </a:xfrm>
            <a:custGeom>
              <a:avLst/>
              <a:gdLst>
                <a:gd name="T0" fmla="*/ 0 w 1157"/>
                <a:gd name="T1" fmla="*/ 2776 h 2777"/>
                <a:gd name="T2" fmla="*/ 1156 w 1157"/>
                <a:gd name="T3" fmla="*/ 2110 h 2777"/>
                <a:gd name="T4" fmla="*/ 1156 w 1157"/>
                <a:gd name="T5" fmla="*/ 0 h 2777"/>
                <a:gd name="T6" fmla="*/ 0 w 1157"/>
                <a:gd name="T7" fmla="*/ 668 h 2777"/>
                <a:gd name="T8" fmla="*/ 0 w 1157"/>
                <a:gd name="T9" fmla="*/ 2776 h 2777"/>
              </a:gdLst>
              <a:ahLst/>
              <a:cxnLst>
                <a:cxn ang="0">
                  <a:pos x="T0" y="T1"/>
                </a:cxn>
                <a:cxn ang="0">
                  <a:pos x="T2" y="T3"/>
                </a:cxn>
                <a:cxn ang="0">
                  <a:pos x="T4" y="T5"/>
                </a:cxn>
                <a:cxn ang="0">
                  <a:pos x="T6" y="T7"/>
                </a:cxn>
                <a:cxn ang="0">
                  <a:pos x="T8" y="T9"/>
                </a:cxn>
              </a:cxnLst>
              <a:rect l="0" t="0" r="r" b="b"/>
              <a:pathLst>
                <a:path w="1157" h="2777">
                  <a:moveTo>
                    <a:pt x="0" y="2776"/>
                  </a:moveTo>
                  <a:lnTo>
                    <a:pt x="1156" y="2110"/>
                  </a:lnTo>
                  <a:lnTo>
                    <a:pt x="1156" y="0"/>
                  </a:lnTo>
                  <a:lnTo>
                    <a:pt x="0" y="668"/>
                  </a:lnTo>
                  <a:lnTo>
                    <a:pt x="0" y="2776"/>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5" name="Freeform 214">
              <a:extLst>
                <a:ext uri="{FF2B5EF4-FFF2-40B4-BE49-F238E27FC236}">
                  <a16:creationId xmlns:a16="http://schemas.microsoft.com/office/drawing/2014/main" id="{CECF3C11-B6E8-49CD-87AA-37A329205151}"/>
                </a:ext>
              </a:extLst>
            </p:cNvPr>
            <p:cNvSpPr>
              <a:spLocks noChangeArrowheads="1"/>
            </p:cNvSpPr>
            <p:nvPr/>
          </p:nvSpPr>
          <p:spPr bwMode="auto">
            <a:xfrm>
              <a:off x="13512649" y="5407839"/>
              <a:ext cx="620712" cy="2493842"/>
            </a:xfrm>
            <a:custGeom>
              <a:avLst/>
              <a:gdLst>
                <a:gd name="T0" fmla="*/ 0 w 497"/>
                <a:gd name="T1" fmla="*/ 0 h 2002"/>
                <a:gd name="T2" fmla="*/ 0 w 497"/>
                <a:gd name="T3" fmla="*/ 1715 h 2002"/>
                <a:gd name="T4" fmla="*/ 496 w 497"/>
                <a:gd name="T5" fmla="*/ 2001 h 2002"/>
                <a:gd name="T6" fmla="*/ 496 w 497"/>
                <a:gd name="T7" fmla="*/ 286 h 2002"/>
                <a:gd name="T8" fmla="*/ 0 w 497"/>
                <a:gd name="T9" fmla="*/ 0 h 2002"/>
              </a:gdLst>
              <a:ahLst/>
              <a:cxnLst>
                <a:cxn ang="0">
                  <a:pos x="T0" y="T1"/>
                </a:cxn>
                <a:cxn ang="0">
                  <a:pos x="T2" y="T3"/>
                </a:cxn>
                <a:cxn ang="0">
                  <a:pos x="T4" y="T5"/>
                </a:cxn>
                <a:cxn ang="0">
                  <a:pos x="T6" y="T7"/>
                </a:cxn>
                <a:cxn ang="0">
                  <a:pos x="T8" y="T9"/>
                </a:cxn>
              </a:cxnLst>
              <a:rect l="0" t="0" r="r" b="b"/>
              <a:pathLst>
                <a:path w="497" h="2002">
                  <a:moveTo>
                    <a:pt x="0" y="0"/>
                  </a:moveTo>
                  <a:lnTo>
                    <a:pt x="0" y="1715"/>
                  </a:lnTo>
                  <a:lnTo>
                    <a:pt x="496" y="2001"/>
                  </a:lnTo>
                  <a:lnTo>
                    <a:pt x="496" y="286"/>
                  </a:lnTo>
                  <a:lnTo>
                    <a:pt x="0"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6" name="Freeform 215">
              <a:extLst>
                <a:ext uri="{FF2B5EF4-FFF2-40B4-BE49-F238E27FC236}">
                  <a16:creationId xmlns:a16="http://schemas.microsoft.com/office/drawing/2014/main" id="{C340D620-DD26-447D-B26B-B8ADCE9B540C}"/>
                </a:ext>
              </a:extLst>
            </p:cNvPr>
            <p:cNvSpPr>
              <a:spLocks noChangeArrowheads="1"/>
            </p:cNvSpPr>
            <p:nvPr/>
          </p:nvSpPr>
          <p:spPr bwMode="auto">
            <a:xfrm>
              <a:off x="12688691" y="4441063"/>
              <a:ext cx="615221" cy="2982725"/>
            </a:xfrm>
            <a:custGeom>
              <a:avLst/>
              <a:gdLst>
                <a:gd name="T0" fmla="*/ 0 w 496"/>
                <a:gd name="T1" fmla="*/ 0 h 2395"/>
                <a:gd name="T2" fmla="*/ 0 w 496"/>
                <a:gd name="T3" fmla="*/ 2108 h 2395"/>
                <a:gd name="T4" fmla="*/ 495 w 496"/>
                <a:gd name="T5" fmla="*/ 2394 h 2395"/>
                <a:gd name="T6" fmla="*/ 495 w 496"/>
                <a:gd name="T7" fmla="*/ 286 h 2395"/>
                <a:gd name="T8" fmla="*/ 0 w 496"/>
                <a:gd name="T9" fmla="*/ 0 h 2395"/>
              </a:gdLst>
              <a:ahLst/>
              <a:cxnLst>
                <a:cxn ang="0">
                  <a:pos x="T0" y="T1"/>
                </a:cxn>
                <a:cxn ang="0">
                  <a:pos x="T2" y="T3"/>
                </a:cxn>
                <a:cxn ang="0">
                  <a:pos x="T4" y="T5"/>
                </a:cxn>
                <a:cxn ang="0">
                  <a:pos x="T6" y="T7"/>
                </a:cxn>
                <a:cxn ang="0">
                  <a:pos x="T8" y="T9"/>
                </a:cxn>
              </a:cxnLst>
              <a:rect l="0" t="0" r="r" b="b"/>
              <a:pathLst>
                <a:path w="496" h="2395">
                  <a:moveTo>
                    <a:pt x="0" y="0"/>
                  </a:moveTo>
                  <a:lnTo>
                    <a:pt x="0" y="2108"/>
                  </a:lnTo>
                  <a:lnTo>
                    <a:pt x="495" y="2394"/>
                  </a:lnTo>
                  <a:lnTo>
                    <a:pt x="495" y="286"/>
                  </a:lnTo>
                  <a:lnTo>
                    <a:pt x="0" y="0"/>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7" name="Freeform 216">
              <a:extLst>
                <a:ext uri="{FF2B5EF4-FFF2-40B4-BE49-F238E27FC236}">
                  <a16:creationId xmlns:a16="http://schemas.microsoft.com/office/drawing/2014/main" id="{852AFF2C-5419-432E-9D76-A57FC8EF1937}"/>
                </a:ext>
              </a:extLst>
            </p:cNvPr>
            <p:cNvSpPr>
              <a:spLocks noChangeArrowheads="1"/>
            </p:cNvSpPr>
            <p:nvPr/>
          </p:nvSpPr>
          <p:spPr bwMode="auto">
            <a:xfrm>
              <a:off x="12688691" y="3611615"/>
              <a:ext cx="2059889" cy="1191990"/>
            </a:xfrm>
            <a:custGeom>
              <a:avLst/>
              <a:gdLst>
                <a:gd name="T0" fmla="*/ 1206 w 1652"/>
                <a:gd name="T1" fmla="*/ 30 h 955"/>
                <a:gd name="T2" fmla="*/ 1156 w 1652"/>
                <a:gd name="T3" fmla="*/ 0 h 955"/>
                <a:gd name="T4" fmla="*/ 0 w 1652"/>
                <a:gd name="T5" fmla="*/ 668 h 955"/>
                <a:gd name="T6" fmla="*/ 495 w 1652"/>
                <a:gd name="T7" fmla="*/ 954 h 955"/>
                <a:gd name="T8" fmla="*/ 1651 w 1652"/>
                <a:gd name="T9" fmla="*/ 286 h 955"/>
                <a:gd name="T10" fmla="*/ 1594 w 1652"/>
                <a:gd name="T11" fmla="*/ 254 h 955"/>
                <a:gd name="T12" fmla="*/ 1206 w 1652"/>
                <a:gd name="T13" fmla="*/ 30 h 955"/>
              </a:gdLst>
              <a:ahLst/>
              <a:cxnLst>
                <a:cxn ang="0">
                  <a:pos x="T0" y="T1"/>
                </a:cxn>
                <a:cxn ang="0">
                  <a:pos x="T2" y="T3"/>
                </a:cxn>
                <a:cxn ang="0">
                  <a:pos x="T4" y="T5"/>
                </a:cxn>
                <a:cxn ang="0">
                  <a:pos x="T6" y="T7"/>
                </a:cxn>
                <a:cxn ang="0">
                  <a:pos x="T8" y="T9"/>
                </a:cxn>
                <a:cxn ang="0">
                  <a:pos x="T10" y="T11"/>
                </a:cxn>
                <a:cxn ang="0">
                  <a:pos x="T12" y="T13"/>
                </a:cxn>
              </a:cxnLst>
              <a:rect l="0" t="0" r="r" b="b"/>
              <a:pathLst>
                <a:path w="1652" h="955">
                  <a:moveTo>
                    <a:pt x="1206" y="30"/>
                  </a:moveTo>
                  <a:lnTo>
                    <a:pt x="1156" y="0"/>
                  </a:lnTo>
                  <a:lnTo>
                    <a:pt x="0" y="668"/>
                  </a:lnTo>
                  <a:lnTo>
                    <a:pt x="495" y="954"/>
                  </a:lnTo>
                  <a:lnTo>
                    <a:pt x="1651" y="286"/>
                  </a:lnTo>
                  <a:lnTo>
                    <a:pt x="1594" y="254"/>
                  </a:lnTo>
                  <a:lnTo>
                    <a:pt x="1206" y="30"/>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8" name="Freeform 217">
              <a:extLst>
                <a:ext uri="{FF2B5EF4-FFF2-40B4-BE49-F238E27FC236}">
                  <a16:creationId xmlns:a16="http://schemas.microsoft.com/office/drawing/2014/main" id="{9F5F80EF-E5B2-40D9-9234-9938979B0F72}"/>
                </a:ext>
              </a:extLst>
            </p:cNvPr>
            <p:cNvSpPr>
              <a:spLocks noChangeArrowheads="1"/>
            </p:cNvSpPr>
            <p:nvPr/>
          </p:nvSpPr>
          <p:spPr bwMode="auto">
            <a:xfrm>
              <a:off x="12815031" y="3650062"/>
              <a:ext cx="1862143" cy="1076636"/>
            </a:xfrm>
            <a:custGeom>
              <a:avLst/>
              <a:gdLst>
                <a:gd name="T0" fmla="*/ 387 w 1495"/>
                <a:gd name="T1" fmla="*/ 864 h 865"/>
                <a:gd name="T2" fmla="*/ 1494 w 1495"/>
                <a:gd name="T3" fmla="*/ 224 h 865"/>
                <a:gd name="T4" fmla="*/ 1106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4"/>
                  </a:lnTo>
                  <a:lnTo>
                    <a:pt x="1106"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9" name="Freeform 71">
              <a:extLst>
                <a:ext uri="{FF2B5EF4-FFF2-40B4-BE49-F238E27FC236}">
                  <a16:creationId xmlns:a16="http://schemas.microsoft.com/office/drawing/2014/main" id="{3DB4A0A4-32B8-491B-85C4-813D35D17FE1}"/>
                </a:ext>
              </a:extLst>
            </p:cNvPr>
            <p:cNvSpPr>
              <a:spLocks noChangeArrowheads="1"/>
            </p:cNvSpPr>
            <p:nvPr/>
          </p:nvSpPr>
          <p:spPr bwMode="auto">
            <a:xfrm>
              <a:off x="12924889" y="3831333"/>
              <a:ext cx="1619206" cy="773264"/>
            </a:xfrm>
            <a:custGeom>
              <a:avLst/>
              <a:gdLst>
                <a:gd name="connsiteX0" fmla="*/ 762864 w 1619206"/>
                <a:gd name="connsiteY0" fmla="*/ 384513 h 773264"/>
                <a:gd name="connsiteX1" fmla="*/ 795250 w 1619206"/>
                <a:gd name="connsiteY1" fmla="*/ 404578 h 773264"/>
                <a:gd name="connsiteX2" fmla="*/ 158731 w 1619206"/>
                <a:gd name="connsiteY2" fmla="*/ 773264 h 773264"/>
                <a:gd name="connsiteX3" fmla="*/ 126344 w 1619206"/>
                <a:gd name="connsiteY3" fmla="*/ 754454 h 773264"/>
                <a:gd name="connsiteX4" fmla="*/ 1025359 w 1619206"/>
                <a:gd name="connsiteY4" fmla="*/ 82395 h 773264"/>
                <a:gd name="connsiteX5" fmla="*/ 1058916 w 1619206"/>
                <a:gd name="connsiteY5" fmla="*/ 101114 h 773264"/>
                <a:gd name="connsiteX6" fmla="*/ 32314 w 1619206"/>
                <a:gd name="connsiteY6" fmla="*/ 696368 h 773264"/>
                <a:gd name="connsiteX7" fmla="*/ 0 w 1619206"/>
                <a:gd name="connsiteY7" fmla="*/ 677650 h 773264"/>
                <a:gd name="connsiteX8" fmla="*/ 1586820 w 1619206"/>
                <a:gd name="connsiteY8" fmla="*/ 0 h 773264"/>
                <a:gd name="connsiteX9" fmla="*/ 1619206 w 1619206"/>
                <a:gd name="connsiteY9" fmla="*/ 18810 h 773264"/>
                <a:gd name="connsiteX10" fmla="*/ 983932 w 1619206"/>
                <a:gd name="connsiteY10" fmla="*/ 388751 h 773264"/>
                <a:gd name="connsiteX11" fmla="*/ 950300 w 1619206"/>
                <a:gd name="connsiteY11" fmla="*/ 369941 h 773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6" h="773264">
                  <a:moveTo>
                    <a:pt x="762864" y="384513"/>
                  </a:moveTo>
                  <a:lnTo>
                    <a:pt x="795250" y="404578"/>
                  </a:lnTo>
                  <a:lnTo>
                    <a:pt x="158731" y="773264"/>
                  </a:lnTo>
                  <a:lnTo>
                    <a:pt x="126344" y="754454"/>
                  </a:lnTo>
                  <a:close/>
                  <a:moveTo>
                    <a:pt x="1025359" y="82395"/>
                  </a:moveTo>
                  <a:lnTo>
                    <a:pt x="1058916" y="101114"/>
                  </a:lnTo>
                  <a:lnTo>
                    <a:pt x="32314" y="696368"/>
                  </a:lnTo>
                  <a:lnTo>
                    <a:pt x="0" y="677650"/>
                  </a:lnTo>
                  <a:close/>
                  <a:moveTo>
                    <a:pt x="1586820" y="0"/>
                  </a:moveTo>
                  <a:lnTo>
                    <a:pt x="1619206" y="18810"/>
                  </a:lnTo>
                  <a:lnTo>
                    <a:pt x="983932" y="388751"/>
                  </a:lnTo>
                  <a:lnTo>
                    <a:pt x="950300" y="369941"/>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0" name="Freeform 221">
              <a:extLst>
                <a:ext uri="{FF2B5EF4-FFF2-40B4-BE49-F238E27FC236}">
                  <a16:creationId xmlns:a16="http://schemas.microsoft.com/office/drawing/2014/main" id="{E9C4069B-2B48-40CE-B74D-C418089C5DDB}"/>
                </a:ext>
              </a:extLst>
            </p:cNvPr>
            <p:cNvSpPr>
              <a:spLocks noChangeArrowheads="1"/>
            </p:cNvSpPr>
            <p:nvPr/>
          </p:nvSpPr>
          <p:spPr bwMode="auto">
            <a:xfrm>
              <a:off x="14127870" y="4929945"/>
              <a:ext cx="1439177" cy="2966244"/>
            </a:xfrm>
            <a:custGeom>
              <a:avLst/>
              <a:gdLst>
                <a:gd name="T0" fmla="*/ 0 w 1156"/>
                <a:gd name="T1" fmla="*/ 2382 h 2383"/>
                <a:gd name="T2" fmla="*/ 1155 w 1156"/>
                <a:gd name="T3" fmla="*/ 1715 h 2383"/>
                <a:gd name="T4" fmla="*/ 1155 w 1156"/>
                <a:gd name="T5" fmla="*/ 0 h 2383"/>
                <a:gd name="T6" fmla="*/ 0 w 1156"/>
                <a:gd name="T7" fmla="*/ 667 h 2383"/>
                <a:gd name="T8" fmla="*/ 0 w 1156"/>
                <a:gd name="T9" fmla="*/ 2382 h 2383"/>
              </a:gdLst>
              <a:ahLst/>
              <a:cxnLst>
                <a:cxn ang="0">
                  <a:pos x="T0" y="T1"/>
                </a:cxn>
                <a:cxn ang="0">
                  <a:pos x="T2" y="T3"/>
                </a:cxn>
                <a:cxn ang="0">
                  <a:pos x="T4" y="T5"/>
                </a:cxn>
                <a:cxn ang="0">
                  <a:pos x="T6" y="T7"/>
                </a:cxn>
                <a:cxn ang="0">
                  <a:pos x="T8" y="T9"/>
                </a:cxn>
              </a:cxnLst>
              <a:rect l="0" t="0" r="r" b="b"/>
              <a:pathLst>
                <a:path w="1156" h="2383">
                  <a:moveTo>
                    <a:pt x="0" y="2382"/>
                  </a:moveTo>
                  <a:lnTo>
                    <a:pt x="1155" y="1715"/>
                  </a:lnTo>
                  <a:lnTo>
                    <a:pt x="1155" y="0"/>
                  </a:lnTo>
                  <a:lnTo>
                    <a:pt x="0" y="667"/>
                  </a:lnTo>
                  <a:lnTo>
                    <a:pt x="0" y="2382"/>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1" name="Freeform 222">
              <a:extLst>
                <a:ext uri="{FF2B5EF4-FFF2-40B4-BE49-F238E27FC236}">
                  <a16:creationId xmlns:a16="http://schemas.microsoft.com/office/drawing/2014/main" id="{B10EE331-5C4F-4C74-8D3C-E5D6AFFFB0A2}"/>
                </a:ext>
              </a:extLst>
            </p:cNvPr>
            <p:cNvSpPr>
              <a:spLocks noChangeArrowheads="1"/>
            </p:cNvSpPr>
            <p:nvPr/>
          </p:nvSpPr>
          <p:spPr bwMode="auto">
            <a:xfrm>
              <a:off x="13512647" y="4572894"/>
              <a:ext cx="2059889" cy="1191994"/>
            </a:xfrm>
            <a:custGeom>
              <a:avLst/>
              <a:gdLst>
                <a:gd name="T0" fmla="*/ 1156 w 1652"/>
                <a:gd name="T1" fmla="*/ 0 h 955"/>
                <a:gd name="T2" fmla="*/ 0 w 1652"/>
                <a:gd name="T3" fmla="*/ 668 h 955"/>
                <a:gd name="T4" fmla="*/ 496 w 1652"/>
                <a:gd name="T5" fmla="*/ 954 h 955"/>
                <a:gd name="T6" fmla="*/ 1651 w 1652"/>
                <a:gd name="T7" fmla="*/ 287 h 955"/>
                <a:gd name="T8" fmla="*/ 1156 w 1652"/>
                <a:gd name="T9" fmla="*/ 0 h 955"/>
              </a:gdLst>
              <a:ahLst/>
              <a:cxnLst>
                <a:cxn ang="0">
                  <a:pos x="T0" y="T1"/>
                </a:cxn>
                <a:cxn ang="0">
                  <a:pos x="T2" y="T3"/>
                </a:cxn>
                <a:cxn ang="0">
                  <a:pos x="T4" y="T5"/>
                </a:cxn>
                <a:cxn ang="0">
                  <a:pos x="T6" y="T7"/>
                </a:cxn>
                <a:cxn ang="0">
                  <a:pos x="T8" y="T9"/>
                </a:cxn>
              </a:cxnLst>
              <a:rect l="0" t="0" r="r" b="b"/>
              <a:pathLst>
                <a:path w="1652" h="955">
                  <a:moveTo>
                    <a:pt x="1156" y="0"/>
                  </a:moveTo>
                  <a:lnTo>
                    <a:pt x="0" y="668"/>
                  </a:lnTo>
                  <a:lnTo>
                    <a:pt x="496" y="954"/>
                  </a:lnTo>
                  <a:lnTo>
                    <a:pt x="1651" y="287"/>
                  </a:lnTo>
                  <a:lnTo>
                    <a:pt x="1156" y="0"/>
                  </a:lnTo>
                </a:path>
              </a:pathLst>
            </a:custGeom>
            <a:solidFill>
              <a:srgbClr val="1B5E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2" name="Freeform 223">
              <a:extLst>
                <a:ext uri="{FF2B5EF4-FFF2-40B4-BE49-F238E27FC236}">
                  <a16:creationId xmlns:a16="http://schemas.microsoft.com/office/drawing/2014/main" id="{35F7A5E6-BE5F-45FF-B2E3-988B372284B8}"/>
                </a:ext>
              </a:extLst>
            </p:cNvPr>
            <p:cNvSpPr>
              <a:spLocks noChangeArrowheads="1"/>
            </p:cNvSpPr>
            <p:nvPr/>
          </p:nvSpPr>
          <p:spPr bwMode="auto">
            <a:xfrm>
              <a:off x="13638987" y="4611347"/>
              <a:ext cx="1862143" cy="1076636"/>
            </a:xfrm>
            <a:custGeom>
              <a:avLst/>
              <a:gdLst>
                <a:gd name="T0" fmla="*/ 387 w 1495"/>
                <a:gd name="T1" fmla="*/ 864 h 865"/>
                <a:gd name="T2" fmla="*/ 1494 w 1495"/>
                <a:gd name="T3" fmla="*/ 223 h 865"/>
                <a:gd name="T4" fmla="*/ 1107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3"/>
                  </a:lnTo>
                  <a:lnTo>
                    <a:pt x="1107"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3" name="Freeform 75">
              <a:extLst>
                <a:ext uri="{FF2B5EF4-FFF2-40B4-BE49-F238E27FC236}">
                  <a16:creationId xmlns:a16="http://schemas.microsoft.com/office/drawing/2014/main" id="{8E7DDC52-404C-4ABD-8E37-8C0330C28465}"/>
                </a:ext>
              </a:extLst>
            </p:cNvPr>
            <p:cNvSpPr>
              <a:spLocks noChangeArrowheads="1"/>
            </p:cNvSpPr>
            <p:nvPr/>
          </p:nvSpPr>
          <p:spPr bwMode="auto">
            <a:xfrm>
              <a:off x="13743357" y="4792617"/>
              <a:ext cx="1619203" cy="778756"/>
            </a:xfrm>
            <a:custGeom>
              <a:avLst/>
              <a:gdLst>
                <a:gd name="connsiteX0" fmla="*/ 767107 w 1619203"/>
                <a:gd name="connsiteY0" fmla="*/ 390005 h 778756"/>
                <a:gd name="connsiteX1" fmla="*/ 800739 w 1619203"/>
                <a:gd name="connsiteY1" fmla="*/ 408816 h 778756"/>
                <a:gd name="connsiteX2" fmla="*/ 164220 w 1619203"/>
                <a:gd name="connsiteY2" fmla="*/ 778756 h 778756"/>
                <a:gd name="connsiteX3" fmla="*/ 131833 w 1619203"/>
                <a:gd name="connsiteY3" fmla="*/ 759946 h 778756"/>
                <a:gd name="connsiteX4" fmla="*/ 1026598 w 1619203"/>
                <a:gd name="connsiteY4" fmla="*/ 87887 h 778756"/>
                <a:gd name="connsiteX5" fmla="*/ 1058912 w 1619203"/>
                <a:gd name="connsiteY5" fmla="*/ 106606 h 778756"/>
                <a:gd name="connsiteX6" fmla="*/ 32314 w 1619203"/>
                <a:gd name="connsiteY6" fmla="*/ 701860 h 778756"/>
                <a:gd name="connsiteX7" fmla="*/ 0 w 1619203"/>
                <a:gd name="connsiteY7" fmla="*/ 681894 h 778756"/>
                <a:gd name="connsiteX8" fmla="*/ 1585633 w 1619203"/>
                <a:gd name="connsiteY8" fmla="*/ 0 h 778756"/>
                <a:gd name="connsiteX9" fmla="*/ 1619203 w 1619203"/>
                <a:gd name="connsiteY9" fmla="*/ 18810 h 778756"/>
                <a:gd name="connsiteX10" fmla="*/ 983864 w 1619203"/>
                <a:gd name="connsiteY10" fmla="*/ 388753 h 778756"/>
                <a:gd name="connsiteX11" fmla="*/ 950294 w 1619203"/>
                <a:gd name="connsiteY11" fmla="*/ 368689 h 778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3" h="778756">
                  <a:moveTo>
                    <a:pt x="767107" y="390005"/>
                  </a:moveTo>
                  <a:lnTo>
                    <a:pt x="800739" y="408816"/>
                  </a:lnTo>
                  <a:lnTo>
                    <a:pt x="164220" y="778756"/>
                  </a:lnTo>
                  <a:lnTo>
                    <a:pt x="131833" y="759946"/>
                  </a:lnTo>
                  <a:close/>
                  <a:moveTo>
                    <a:pt x="1026598" y="87887"/>
                  </a:moveTo>
                  <a:lnTo>
                    <a:pt x="1058912" y="106606"/>
                  </a:lnTo>
                  <a:lnTo>
                    <a:pt x="32314" y="701860"/>
                  </a:lnTo>
                  <a:lnTo>
                    <a:pt x="0" y="681894"/>
                  </a:lnTo>
                  <a:close/>
                  <a:moveTo>
                    <a:pt x="1585633" y="0"/>
                  </a:moveTo>
                  <a:lnTo>
                    <a:pt x="1619203" y="18810"/>
                  </a:lnTo>
                  <a:lnTo>
                    <a:pt x="983864" y="388753"/>
                  </a:lnTo>
                  <a:lnTo>
                    <a:pt x="950294" y="368689"/>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4" name="Freeform 227">
              <a:extLst>
                <a:ext uri="{FF2B5EF4-FFF2-40B4-BE49-F238E27FC236}">
                  <a16:creationId xmlns:a16="http://schemas.microsoft.com/office/drawing/2014/main" id="{ABFC598C-2AF1-4580-9E8A-ED64EE214291}"/>
                </a:ext>
              </a:extLst>
            </p:cNvPr>
            <p:cNvSpPr>
              <a:spLocks noChangeArrowheads="1"/>
            </p:cNvSpPr>
            <p:nvPr/>
          </p:nvSpPr>
          <p:spPr bwMode="auto">
            <a:xfrm>
              <a:off x="16055927" y="3424852"/>
              <a:ext cx="1686367" cy="1389740"/>
            </a:xfrm>
            <a:custGeom>
              <a:avLst/>
              <a:gdLst>
                <a:gd name="T0" fmla="*/ 0 w 1352"/>
                <a:gd name="T1" fmla="*/ 980 h 1115"/>
                <a:gd name="T2" fmla="*/ 0 w 1352"/>
                <a:gd name="T3" fmla="*/ 980 h 1115"/>
                <a:gd name="T4" fmla="*/ 144 w 1352"/>
                <a:gd name="T5" fmla="*/ 667 h 1115"/>
                <a:gd name="T6" fmla="*/ 144 w 1352"/>
                <a:gd name="T7" fmla="*/ 667 h 1115"/>
                <a:gd name="T8" fmla="*/ 287 w 1352"/>
                <a:gd name="T9" fmla="*/ 663 h 1115"/>
                <a:gd name="T10" fmla="*/ 287 w 1352"/>
                <a:gd name="T11" fmla="*/ 663 h 1115"/>
                <a:gd name="T12" fmla="*/ 438 w 1352"/>
                <a:gd name="T13" fmla="*/ 394 h 1115"/>
                <a:gd name="T14" fmla="*/ 438 w 1352"/>
                <a:gd name="T15" fmla="*/ 394 h 1115"/>
                <a:gd name="T16" fmla="*/ 604 w 1352"/>
                <a:gd name="T17" fmla="*/ 388 h 1115"/>
                <a:gd name="T18" fmla="*/ 604 w 1352"/>
                <a:gd name="T19" fmla="*/ 388 h 1115"/>
                <a:gd name="T20" fmla="*/ 777 w 1352"/>
                <a:gd name="T21" fmla="*/ 64 h 1115"/>
                <a:gd name="T22" fmla="*/ 777 w 1352"/>
                <a:gd name="T23" fmla="*/ 64 h 1115"/>
                <a:gd name="T24" fmla="*/ 997 w 1352"/>
                <a:gd name="T25" fmla="*/ 243 h 1115"/>
                <a:gd name="T26" fmla="*/ 997 w 1352"/>
                <a:gd name="T27" fmla="*/ 243 h 1115"/>
                <a:gd name="T28" fmla="*/ 1023 w 1352"/>
                <a:gd name="T29" fmla="*/ 226 h 1115"/>
                <a:gd name="T30" fmla="*/ 1023 w 1352"/>
                <a:gd name="T31" fmla="*/ 226 h 1115"/>
                <a:gd name="T32" fmla="*/ 1260 w 1352"/>
                <a:gd name="T33" fmla="*/ 254 h 1115"/>
                <a:gd name="T34" fmla="*/ 1260 w 1352"/>
                <a:gd name="T35" fmla="*/ 254 h 1115"/>
                <a:gd name="T36" fmla="*/ 1351 w 1352"/>
                <a:gd name="T37" fmla="*/ 393 h 1115"/>
                <a:gd name="T38" fmla="*/ 103 w 1352"/>
                <a:gd name="T39" fmla="*/ 1114 h 1115"/>
                <a:gd name="T40" fmla="*/ 10 w 1352"/>
                <a:gd name="T41" fmla="*/ 1058 h 1115"/>
                <a:gd name="T42" fmla="*/ 10 w 1352"/>
                <a:gd name="T43" fmla="*/ 1058 h 1115"/>
                <a:gd name="T44" fmla="*/ 0 w 1352"/>
                <a:gd name="T45" fmla="*/ 98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5">
                  <a:moveTo>
                    <a:pt x="0" y="980"/>
                  </a:moveTo>
                  <a:lnTo>
                    <a:pt x="0" y="980"/>
                  </a:lnTo>
                  <a:cubicBezTo>
                    <a:pt x="0" y="853"/>
                    <a:pt x="65" y="712"/>
                    <a:pt x="144" y="667"/>
                  </a:cubicBezTo>
                  <a:lnTo>
                    <a:pt x="144" y="667"/>
                  </a:lnTo>
                  <a:cubicBezTo>
                    <a:pt x="191" y="640"/>
                    <a:pt x="262" y="621"/>
                    <a:pt x="287" y="663"/>
                  </a:cubicBezTo>
                  <a:lnTo>
                    <a:pt x="287" y="663"/>
                  </a:lnTo>
                  <a:cubicBezTo>
                    <a:pt x="316" y="531"/>
                    <a:pt x="365" y="449"/>
                    <a:pt x="438" y="394"/>
                  </a:cubicBezTo>
                  <a:lnTo>
                    <a:pt x="438" y="394"/>
                  </a:lnTo>
                  <a:cubicBezTo>
                    <a:pt x="485" y="359"/>
                    <a:pt x="569" y="355"/>
                    <a:pt x="604" y="388"/>
                  </a:cubicBezTo>
                  <a:lnTo>
                    <a:pt x="604" y="388"/>
                  </a:lnTo>
                  <a:cubicBezTo>
                    <a:pt x="638" y="239"/>
                    <a:pt x="684" y="118"/>
                    <a:pt x="777" y="64"/>
                  </a:cubicBezTo>
                  <a:lnTo>
                    <a:pt x="777" y="64"/>
                  </a:lnTo>
                  <a:cubicBezTo>
                    <a:pt x="889" y="0"/>
                    <a:pt x="981" y="80"/>
                    <a:pt x="997" y="243"/>
                  </a:cubicBezTo>
                  <a:lnTo>
                    <a:pt x="997" y="243"/>
                  </a:lnTo>
                  <a:cubicBezTo>
                    <a:pt x="1005" y="237"/>
                    <a:pt x="1015" y="231"/>
                    <a:pt x="1023" y="226"/>
                  </a:cubicBezTo>
                  <a:lnTo>
                    <a:pt x="1023" y="226"/>
                  </a:lnTo>
                  <a:cubicBezTo>
                    <a:pt x="1121" y="169"/>
                    <a:pt x="1145" y="188"/>
                    <a:pt x="1260" y="254"/>
                  </a:cubicBezTo>
                  <a:lnTo>
                    <a:pt x="1260" y="254"/>
                  </a:lnTo>
                  <a:cubicBezTo>
                    <a:pt x="1308" y="282"/>
                    <a:pt x="1351" y="393"/>
                    <a:pt x="1351" y="393"/>
                  </a:cubicBezTo>
                  <a:lnTo>
                    <a:pt x="103" y="1114"/>
                  </a:lnTo>
                  <a:lnTo>
                    <a:pt x="10" y="1058"/>
                  </a:lnTo>
                  <a:lnTo>
                    <a:pt x="10" y="1058"/>
                  </a:lnTo>
                  <a:cubicBezTo>
                    <a:pt x="4" y="1036"/>
                    <a:pt x="0" y="1010"/>
                    <a:pt x="0" y="98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5" name="Freeform 228">
              <a:extLst>
                <a:ext uri="{FF2B5EF4-FFF2-40B4-BE49-F238E27FC236}">
                  <a16:creationId xmlns:a16="http://schemas.microsoft.com/office/drawing/2014/main" id="{F2034B6E-F620-4420-82CA-57CF6D6EE136}"/>
                </a:ext>
              </a:extLst>
            </p:cNvPr>
            <p:cNvSpPr>
              <a:spLocks noChangeArrowheads="1"/>
            </p:cNvSpPr>
            <p:nvPr/>
          </p:nvSpPr>
          <p:spPr bwMode="auto">
            <a:xfrm>
              <a:off x="16171284" y="3496257"/>
              <a:ext cx="1571010" cy="1318332"/>
            </a:xfrm>
            <a:custGeom>
              <a:avLst/>
              <a:gdLst>
                <a:gd name="T0" fmla="*/ 0 w 1259"/>
                <a:gd name="T1" fmla="*/ 980 h 1059"/>
                <a:gd name="T2" fmla="*/ 0 w 1259"/>
                <a:gd name="T3" fmla="*/ 980 h 1059"/>
                <a:gd name="T4" fmla="*/ 143 w 1259"/>
                <a:gd name="T5" fmla="*/ 666 h 1059"/>
                <a:gd name="T6" fmla="*/ 143 w 1259"/>
                <a:gd name="T7" fmla="*/ 666 h 1059"/>
                <a:gd name="T8" fmla="*/ 258 w 1259"/>
                <a:gd name="T9" fmla="*/ 694 h 1059"/>
                <a:gd name="T10" fmla="*/ 258 w 1259"/>
                <a:gd name="T11" fmla="*/ 694 h 1059"/>
                <a:gd name="T12" fmla="*/ 438 w 1259"/>
                <a:gd name="T13" fmla="*/ 393 h 1059"/>
                <a:gd name="T14" fmla="*/ 438 w 1259"/>
                <a:gd name="T15" fmla="*/ 393 h 1059"/>
                <a:gd name="T16" fmla="*/ 572 w 1259"/>
                <a:gd name="T17" fmla="*/ 403 h 1059"/>
                <a:gd name="T18" fmla="*/ 572 w 1259"/>
                <a:gd name="T19" fmla="*/ 403 h 1059"/>
                <a:gd name="T20" fmla="*/ 777 w 1259"/>
                <a:gd name="T21" fmla="*/ 64 h 1059"/>
                <a:gd name="T22" fmla="*/ 777 w 1259"/>
                <a:gd name="T23" fmla="*/ 64 h 1059"/>
                <a:gd name="T24" fmla="*/ 997 w 1259"/>
                <a:gd name="T25" fmla="*/ 242 h 1059"/>
                <a:gd name="T26" fmla="*/ 997 w 1259"/>
                <a:gd name="T27" fmla="*/ 242 h 1059"/>
                <a:gd name="T28" fmla="*/ 1023 w 1259"/>
                <a:gd name="T29" fmla="*/ 225 h 1059"/>
                <a:gd name="T30" fmla="*/ 1023 w 1259"/>
                <a:gd name="T31" fmla="*/ 225 h 1059"/>
                <a:gd name="T32" fmla="*/ 1258 w 1259"/>
                <a:gd name="T33" fmla="*/ 337 h 1059"/>
                <a:gd name="T34" fmla="*/ 10 w 1259"/>
                <a:gd name="T35" fmla="*/ 1058 h 1059"/>
                <a:gd name="T36" fmla="*/ 10 w 1259"/>
                <a:gd name="T37" fmla="*/ 1058 h 1059"/>
                <a:gd name="T38" fmla="*/ 0 w 1259"/>
                <a:gd name="T39" fmla="*/ 980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0" y="980"/>
                  </a:moveTo>
                  <a:lnTo>
                    <a:pt x="0" y="980"/>
                  </a:lnTo>
                  <a:cubicBezTo>
                    <a:pt x="0" y="852"/>
                    <a:pt x="65" y="712"/>
                    <a:pt x="143" y="666"/>
                  </a:cubicBezTo>
                  <a:lnTo>
                    <a:pt x="143" y="666"/>
                  </a:lnTo>
                  <a:cubicBezTo>
                    <a:pt x="191" y="639"/>
                    <a:pt x="233" y="652"/>
                    <a:pt x="258" y="694"/>
                  </a:cubicBezTo>
                  <a:lnTo>
                    <a:pt x="258" y="694"/>
                  </a:lnTo>
                  <a:cubicBezTo>
                    <a:pt x="287" y="562"/>
                    <a:pt x="357" y="440"/>
                    <a:pt x="438" y="393"/>
                  </a:cubicBezTo>
                  <a:lnTo>
                    <a:pt x="438" y="393"/>
                  </a:lnTo>
                  <a:cubicBezTo>
                    <a:pt x="490" y="364"/>
                    <a:pt x="537" y="370"/>
                    <a:pt x="572" y="403"/>
                  </a:cubicBezTo>
                  <a:lnTo>
                    <a:pt x="572" y="403"/>
                  </a:lnTo>
                  <a:cubicBezTo>
                    <a:pt x="605" y="254"/>
                    <a:pt x="684" y="117"/>
                    <a:pt x="777" y="64"/>
                  </a:cubicBezTo>
                  <a:lnTo>
                    <a:pt x="777" y="64"/>
                  </a:lnTo>
                  <a:cubicBezTo>
                    <a:pt x="888" y="0"/>
                    <a:pt x="981" y="78"/>
                    <a:pt x="997" y="242"/>
                  </a:cubicBezTo>
                  <a:lnTo>
                    <a:pt x="997" y="242"/>
                  </a:lnTo>
                  <a:cubicBezTo>
                    <a:pt x="1005" y="236"/>
                    <a:pt x="1014" y="231"/>
                    <a:pt x="1023" y="225"/>
                  </a:cubicBezTo>
                  <a:lnTo>
                    <a:pt x="1023" y="225"/>
                  </a:lnTo>
                  <a:cubicBezTo>
                    <a:pt x="1150" y="152"/>
                    <a:pt x="1252" y="203"/>
                    <a:pt x="1258" y="337"/>
                  </a:cubicBezTo>
                  <a:lnTo>
                    <a:pt x="10" y="1058"/>
                  </a:lnTo>
                  <a:lnTo>
                    <a:pt x="10" y="1058"/>
                  </a:lnTo>
                  <a:cubicBezTo>
                    <a:pt x="4" y="1035"/>
                    <a:pt x="0" y="1009"/>
                    <a:pt x="0" y="98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6" name="Freeform 229">
              <a:extLst>
                <a:ext uri="{FF2B5EF4-FFF2-40B4-BE49-F238E27FC236}">
                  <a16:creationId xmlns:a16="http://schemas.microsoft.com/office/drawing/2014/main" id="{5EBBF67F-5728-44BD-91D2-54DB53AFA523}"/>
                </a:ext>
              </a:extLst>
            </p:cNvPr>
            <p:cNvSpPr>
              <a:spLocks noChangeArrowheads="1"/>
            </p:cNvSpPr>
            <p:nvPr/>
          </p:nvSpPr>
          <p:spPr bwMode="auto">
            <a:xfrm>
              <a:off x="6635355" y="4226836"/>
              <a:ext cx="1686363" cy="1389740"/>
            </a:xfrm>
            <a:custGeom>
              <a:avLst/>
              <a:gdLst>
                <a:gd name="T0" fmla="*/ 1351 w 1352"/>
                <a:gd name="T1" fmla="*/ 981 h 1114"/>
                <a:gd name="T2" fmla="*/ 1351 w 1352"/>
                <a:gd name="T3" fmla="*/ 981 h 1114"/>
                <a:gd name="T4" fmla="*/ 1208 w 1352"/>
                <a:gd name="T5" fmla="*/ 667 h 1114"/>
                <a:gd name="T6" fmla="*/ 1208 w 1352"/>
                <a:gd name="T7" fmla="*/ 667 h 1114"/>
                <a:gd name="T8" fmla="*/ 1064 w 1352"/>
                <a:gd name="T9" fmla="*/ 663 h 1114"/>
                <a:gd name="T10" fmla="*/ 1064 w 1352"/>
                <a:gd name="T11" fmla="*/ 663 h 1114"/>
                <a:gd name="T12" fmla="*/ 913 w 1352"/>
                <a:gd name="T13" fmla="*/ 394 h 1114"/>
                <a:gd name="T14" fmla="*/ 913 w 1352"/>
                <a:gd name="T15" fmla="*/ 394 h 1114"/>
                <a:gd name="T16" fmla="*/ 747 w 1352"/>
                <a:gd name="T17" fmla="*/ 388 h 1114"/>
                <a:gd name="T18" fmla="*/ 747 w 1352"/>
                <a:gd name="T19" fmla="*/ 388 h 1114"/>
                <a:gd name="T20" fmla="*/ 575 w 1352"/>
                <a:gd name="T21" fmla="*/ 65 h 1114"/>
                <a:gd name="T22" fmla="*/ 575 w 1352"/>
                <a:gd name="T23" fmla="*/ 65 h 1114"/>
                <a:gd name="T24" fmla="*/ 354 w 1352"/>
                <a:gd name="T25" fmla="*/ 243 h 1114"/>
                <a:gd name="T26" fmla="*/ 354 w 1352"/>
                <a:gd name="T27" fmla="*/ 243 h 1114"/>
                <a:gd name="T28" fmla="*/ 328 w 1352"/>
                <a:gd name="T29" fmla="*/ 226 h 1114"/>
                <a:gd name="T30" fmla="*/ 328 w 1352"/>
                <a:gd name="T31" fmla="*/ 226 h 1114"/>
                <a:gd name="T32" fmla="*/ 91 w 1352"/>
                <a:gd name="T33" fmla="*/ 255 h 1114"/>
                <a:gd name="T34" fmla="*/ 91 w 1352"/>
                <a:gd name="T35" fmla="*/ 255 h 1114"/>
                <a:gd name="T36" fmla="*/ 0 w 1352"/>
                <a:gd name="T37" fmla="*/ 394 h 1114"/>
                <a:gd name="T38" fmla="*/ 1248 w 1352"/>
                <a:gd name="T39" fmla="*/ 1113 h 1114"/>
                <a:gd name="T40" fmla="*/ 1341 w 1352"/>
                <a:gd name="T41" fmla="*/ 1058 h 1114"/>
                <a:gd name="T42" fmla="*/ 1341 w 1352"/>
                <a:gd name="T43" fmla="*/ 1058 h 1114"/>
                <a:gd name="T44" fmla="*/ 1351 w 1352"/>
                <a:gd name="T45" fmla="*/ 981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4">
                  <a:moveTo>
                    <a:pt x="1351" y="981"/>
                  </a:moveTo>
                  <a:lnTo>
                    <a:pt x="1351" y="981"/>
                  </a:lnTo>
                  <a:cubicBezTo>
                    <a:pt x="1351" y="853"/>
                    <a:pt x="1287" y="713"/>
                    <a:pt x="1208" y="667"/>
                  </a:cubicBezTo>
                  <a:lnTo>
                    <a:pt x="1208" y="667"/>
                  </a:lnTo>
                  <a:cubicBezTo>
                    <a:pt x="1161" y="639"/>
                    <a:pt x="1089" y="621"/>
                    <a:pt x="1064" y="663"/>
                  </a:cubicBezTo>
                  <a:lnTo>
                    <a:pt x="1064" y="663"/>
                  </a:lnTo>
                  <a:cubicBezTo>
                    <a:pt x="1035" y="531"/>
                    <a:pt x="986" y="449"/>
                    <a:pt x="913" y="394"/>
                  </a:cubicBezTo>
                  <a:lnTo>
                    <a:pt x="913" y="394"/>
                  </a:lnTo>
                  <a:cubicBezTo>
                    <a:pt x="866" y="359"/>
                    <a:pt x="782" y="354"/>
                    <a:pt x="747" y="388"/>
                  </a:cubicBezTo>
                  <a:lnTo>
                    <a:pt x="747" y="388"/>
                  </a:lnTo>
                  <a:cubicBezTo>
                    <a:pt x="714" y="239"/>
                    <a:pt x="667" y="118"/>
                    <a:pt x="575" y="65"/>
                  </a:cubicBezTo>
                  <a:lnTo>
                    <a:pt x="575" y="65"/>
                  </a:lnTo>
                  <a:cubicBezTo>
                    <a:pt x="463" y="0"/>
                    <a:pt x="370" y="79"/>
                    <a:pt x="354" y="243"/>
                  </a:cubicBezTo>
                  <a:lnTo>
                    <a:pt x="354" y="243"/>
                  </a:lnTo>
                  <a:cubicBezTo>
                    <a:pt x="346" y="237"/>
                    <a:pt x="337" y="231"/>
                    <a:pt x="328" y="226"/>
                  </a:cubicBezTo>
                  <a:lnTo>
                    <a:pt x="328" y="226"/>
                  </a:lnTo>
                  <a:cubicBezTo>
                    <a:pt x="230" y="170"/>
                    <a:pt x="206" y="189"/>
                    <a:pt x="91" y="255"/>
                  </a:cubicBezTo>
                  <a:lnTo>
                    <a:pt x="91" y="255"/>
                  </a:lnTo>
                  <a:cubicBezTo>
                    <a:pt x="43" y="283"/>
                    <a:pt x="0" y="394"/>
                    <a:pt x="0" y="394"/>
                  </a:cubicBezTo>
                  <a:lnTo>
                    <a:pt x="1248" y="1113"/>
                  </a:lnTo>
                  <a:lnTo>
                    <a:pt x="1341" y="1058"/>
                  </a:lnTo>
                  <a:lnTo>
                    <a:pt x="1341" y="1058"/>
                  </a:lnTo>
                  <a:cubicBezTo>
                    <a:pt x="1347" y="1036"/>
                    <a:pt x="1351" y="1010"/>
                    <a:pt x="1351" y="981"/>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7" name="Freeform 230">
              <a:extLst>
                <a:ext uri="{FF2B5EF4-FFF2-40B4-BE49-F238E27FC236}">
                  <a16:creationId xmlns:a16="http://schemas.microsoft.com/office/drawing/2014/main" id="{F1F56BCA-4990-4C1F-BF8E-56C06BA1AA87}"/>
                </a:ext>
              </a:extLst>
            </p:cNvPr>
            <p:cNvSpPr>
              <a:spLocks noChangeArrowheads="1"/>
            </p:cNvSpPr>
            <p:nvPr/>
          </p:nvSpPr>
          <p:spPr bwMode="auto">
            <a:xfrm>
              <a:off x="6635357" y="4292749"/>
              <a:ext cx="1571010" cy="1318332"/>
            </a:xfrm>
            <a:custGeom>
              <a:avLst/>
              <a:gdLst>
                <a:gd name="T0" fmla="*/ 1258 w 1259"/>
                <a:gd name="T1" fmla="*/ 981 h 1059"/>
                <a:gd name="T2" fmla="*/ 1258 w 1259"/>
                <a:gd name="T3" fmla="*/ 981 h 1059"/>
                <a:gd name="T4" fmla="*/ 1115 w 1259"/>
                <a:gd name="T5" fmla="*/ 667 h 1059"/>
                <a:gd name="T6" fmla="*/ 1115 w 1259"/>
                <a:gd name="T7" fmla="*/ 667 h 1059"/>
                <a:gd name="T8" fmla="*/ 1000 w 1259"/>
                <a:gd name="T9" fmla="*/ 695 h 1059"/>
                <a:gd name="T10" fmla="*/ 1000 w 1259"/>
                <a:gd name="T11" fmla="*/ 695 h 1059"/>
                <a:gd name="T12" fmla="*/ 820 w 1259"/>
                <a:gd name="T13" fmla="*/ 395 h 1059"/>
                <a:gd name="T14" fmla="*/ 820 w 1259"/>
                <a:gd name="T15" fmla="*/ 395 h 1059"/>
                <a:gd name="T16" fmla="*/ 687 w 1259"/>
                <a:gd name="T17" fmla="*/ 404 h 1059"/>
                <a:gd name="T18" fmla="*/ 687 w 1259"/>
                <a:gd name="T19" fmla="*/ 404 h 1059"/>
                <a:gd name="T20" fmla="*/ 482 w 1259"/>
                <a:gd name="T21" fmla="*/ 65 h 1059"/>
                <a:gd name="T22" fmla="*/ 482 w 1259"/>
                <a:gd name="T23" fmla="*/ 65 h 1059"/>
                <a:gd name="T24" fmla="*/ 262 w 1259"/>
                <a:gd name="T25" fmla="*/ 243 h 1059"/>
                <a:gd name="T26" fmla="*/ 262 w 1259"/>
                <a:gd name="T27" fmla="*/ 243 h 1059"/>
                <a:gd name="T28" fmla="*/ 235 w 1259"/>
                <a:gd name="T29" fmla="*/ 226 h 1059"/>
                <a:gd name="T30" fmla="*/ 235 w 1259"/>
                <a:gd name="T31" fmla="*/ 226 h 1059"/>
                <a:gd name="T32" fmla="*/ 0 w 1259"/>
                <a:gd name="T33" fmla="*/ 339 h 1059"/>
                <a:gd name="T34" fmla="*/ 1248 w 1259"/>
                <a:gd name="T35" fmla="*/ 1058 h 1059"/>
                <a:gd name="T36" fmla="*/ 1248 w 1259"/>
                <a:gd name="T37" fmla="*/ 1058 h 1059"/>
                <a:gd name="T38" fmla="*/ 1258 w 1259"/>
                <a:gd name="T39" fmla="*/ 981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1258" y="981"/>
                  </a:moveTo>
                  <a:lnTo>
                    <a:pt x="1258" y="981"/>
                  </a:lnTo>
                  <a:cubicBezTo>
                    <a:pt x="1258" y="853"/>
                    <a:pt x="1193" y="713"/>
                    <a:pt x="1115" y="667"/>
                  </a:cubicBezTo>
                  <a:lnTo>
                    <a:pt x="1115" y="667"/>
                  </a:lnTo>
                  <a:cubicBezTo>
                    <a:pt x="1067" y="640"/>
                    <a:pt x="1025" y="654"/>
                    <a:pt x="1000" y="695"/>
                  </a:cubicBezTo>
                  <a:lnTo>
                    <a:pt x="1000" y="695"/>
                  </a:lnTo>
                  <a:cubicBezTo>
                    <a:pt x="971" y="564"/>
                    <a:pt x="901" y="442"/>
                    <a:pt x="820" y="395"/>
                  </a:cubicBezTo>
                  <a:lnTo>
                    <a:pt x="820" y="395"/>
                  </a:lnTo>
                  <a:cubicBezTo>
                    <a:pt x="768" y="365"/>
                    <a:pt x="721" y="370"/>
                    <a:pt x="687" y="404"/>
                  </a:cubicBezTo>
                  <a:lnTo>
                    <a:pt x="687" y="404"/>
                  </a:lnTo>
                  <a:cubicBezTo>
                    <a:pt x="653" y="255"/>
                    <a:pt x="574" y="118"/>
                    <a:pt x="482" y="65"/>
                  </a:cubicBezTo>
                  <a:lnTo>
                    <a:pt x="482" y="65"/>
                  </a:lnTo>
                  <a:cubicBezTo>
                    <a:pt x="370" y="0"/>
                    <a:pt x="278" y="80"/>
                    <a:pt x="262" y="243"/>
                  </a:cubicBezTo>
                  <a:lnTo>
                    <a:pt x="262" y="243"/>
                  </a:lnTo>
                  <a:cubicBezTo>
                    <a:pt x="253" y="237"/>
                    <a:pt x="244" y="231"/>
                    <a:pt x="235" y="226"/>
                  </a:cubicBezTo>
                  <a:lnTo>
                    <a:pt x="235" y="226"/>
                  </a:lnTo>
                  <a:cubicBezTo>
                    <a:pt x="109" y="153"/>
                    <a:pt x="6" y="204"/>
                    <a:pt x="0" y="339"/>
                  </a:cubicBezTo>
                  <a:lnTo>
                    <a:pt x="1248" y="1058"/>
                  </a:lnTo>
                  <a:lnTo>
                    <a:pt x="1248" y="1058"/>
                  </a:lnTo>
                  <a:cubicBezTo>
                    <a:pt x="1254" y="1036"/>
                    <a:pt x="1258" y="1010"/>
                    <a:pt x="1258" y="98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8" name="Freeform 231">
              <a:extLst>
                <a:ext uri="{FF2B5EF4-FFF2-40B4-BE49-F238E27FC236}">
                  <a16:creationId xmlns:a16="http://schemas.microsoft.com/office/drawing/2014/main" id="{44F71CD0-0BFC-4B11-87EF-D59395F48495}"/>
                </a:ext>
              </a:extLst>
            </p:cNvPr>
            <p:cNvSpPr>
              <a:spLocks noChangeArrowheads="1"/>
            </p:cNvSpPr>
            <p:nvPr/>
          </p:nvSpPr>
          <p:spPr bwMode="auto">
            <a:xfrm>
              <a:off x="15358311" y="11356809"/>
              <a:ext cx="1159031" cy="258171"/>
            </a:xfrm>
            <a:custGeom>
              <a:avLst/>
              <a:gdLst>
                <a:gd name="T0" fmla="*/ 712 w 931"/>
                <a:gd name="T1" fmla="*/ 176 h 207"/>
                <a:gd name="T2" fmla="*/ 712 w 931"/>
                <a:gd name="T3" fmla="*/ 176 h 207"/>
                <a:gd name="T4" fmla="*/ 793 w 931"/>
                <a:gd name="T5" fmla="*/ 49 h 207"/>
                <a:gd name="T6" fmla="*/ 793 w 931"/>
                <a:gd name="T7" fmla="*/ 49 h 207"/>
                <a:gd name="T8" fmla="*/ 218 w 931"/>
                <a:gd name="T9" fmla="*/ 30 h 207"/>
                <a:gd name="T10" fmla="*/ 218 w 931"/>
                <a:gd name="T11" fmla="*/ 30 h 207"/>
                <a:gd name="T12" fmla="*/ 136 w 931"/>
                <a:gd name="T13" fmla="*/ 157 h 207"/>
                <a:gd name="T14" fmla="*/ 136 w 931"/>
                <a:gd name="T15" fmla="*/ 157 h 207"/>
                <a:gd name="T16" fmla="*/ 712 w 931"/>
                <a:gd name="T17" fmla="*/ 17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1" h="207">
                  <a:moveTo>
                    <a:pt x="712" y="176"/>
                  </a:moveTo>
                  <a:lnTo>
                    <a:pt x="712" y="176"/>
                  </a:lnTo>
                  <a:cubicBezTo>
                    <a:pt x="894" y="146"/>
                    <a:pt x="930" y="88"/>
                    <a:pt x="793" y="49"/>
                  </a:cubicBezTo>
                  <a:lnTo>
                    <a:pt x="793" y="49"/>
                  </a:lnTo>
                  <a:cubicBezTo>
                    <a:pt x="657" y="8"/>
                    <a:pt x="399" y="0"/>
                    <a:pt x="218" y="30"/>
                  </a:cubicBezTo>
                  <a:lnTo>
                    <a:pt x="218" y="30"/>
                  </a:lnTo>
                  <a:cubicBezTo>
                    <a:pt x="36" y="60"/>
                    <a:pt x="0" y="118"/>
                    <a:pt x="136" y="157"/>
                  </a:cubicBezTo>
                  <a:lnTo>
                    <a:pt x="136" y="157"/>
                  </a:lnTo>
                  <a:cubicBezTo>
                    <a:pt x="273" y="198"/>
                    <a:pt x="530" y="206"/>
                    <a:pt x="712" y="176"/>
                  </a:cubicBezTo>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9" name="Freeform 232">
              <a:extLst>
                <a:ext uri="{FF2B5EF4-FFF2-40B4-BE49-F238E27FC236}">
                  <a16:creationId xmlns:a16="http://schemas.microsoft.com/office/drawing/2014/main" id="{EDFC74E5-B0A6-4B3B-A1CD-C5139B902C48}"/>
                </a:ext>
              </a:extLst>
            </p:cNvPr>
            <p:cNvSpPr>
              <a:spLocks noChangeArrowheads="1"/>
            </p:cNvSpPr>
            <p:nvPr/>
          </p:nvSpPr>
          <p:spPr bwMode="auto">
            <a:xfrm>
              <a:off x="15918604" y="11362301"/>
              <a:ext cx="252680" cy="192257"/>
            </a:xfrm>
            <a:custGeom>
              <a:avLst/>
              <a:gdLst>
                <a:gd name="T0" fmla="*/ 66 w 202"/>
                <a:gd name="T1" fmla="*/ 0 h 155"/>
                <a:gd name="T2" fmla="*/ 66 w 202"/>
                <a:gd name="T3" fmla="*/ 0 h 155"/>
                <a:gd name="T4" fmla="*/ 53 w 202"/>
                <a:gd name="T5" fmla="*/ 98 h 155"/>
                <a:gd name="T6" fmla="*/ 53 w 202"/>
                <a:gd name="T7" fmla="*/ 98 h 155"/>
                <a:gd name="T8" fmla="*/ 173 w 202"/>
                <a:gd name="T9" fmla="*/ 113 h 155"/>
                <a:gd name="T10" fmla="*/ 173 w 202"/>
                <a:gd name="T11" fmla="*/ 113 h 155"/>
                <a:gd name="T12" fmla="*/ 142 w 202"/>
                <a:gd name="T13" fmla="*/ 73 h 155"/>
                <a:gd name="T14" fmla="*/ 142 w 202"/>
                <a:gd name="T15" fmla="*/ 73 h 155"/>
                <a:gd name="T16" fmla="*/ 131 w 202"/>
                <a:gd name="T17" fmla="*/ 37 h 155"/>
                <a:gd name="T18" fmla="*/ 133 w 202"/>
                <a:gd name="T19" fmla="*/ 20 h 155"/>
                <a:gd name="T20" fmla="*/ 66 w 202"/>
                <a:gd name="T2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2" h="155">
                  <a:moveTo>
                    <a:pt x="66" y="0"/>
                  </a:moveTo>
                  <a:lnTo>
                    <a:pt x="66" y="0"/>
                  </a:lnTo>
                  <a:cubicBezTo>
                    <a:pt x="66" y="0"/>
                    <a:pt x="0" y="61"/>
                    <a:pt x="53" y="98"/>
                  </a:cubicBezTo>
                  <a:lnTo>
                    <a:pt x="53" y="98"/>
                  </a:lnTo>
                  <a:cubicBezTo>
                    <a:pt x="133" y="154"/>
                    <a:pt x="201" y="150"/>
                    <a:pt x="173" y="113"/>
                  </a:cubicBezTo>
                  <a:lnTo>
                    <a:pt x="173" y="113"/>
                  </a:lnTo>
                  <a:cubicBezTo>
                    <a:pt x="160" y="96"/>
                    <a:pt x="149" y="82"/>
                    <a:pt x="142" y="73"/>
                  </a:cubicBezTo>
                  <a:lnTo>
                    <a:pt x="142" y="73"/>
                  </a:lnTo>
                  <a:cubicBezTo>
                    <a:pt x="134" y="63"/>
                    <a:pt x="130" y="50"/>
                    <a:pt x="131" y="37"/>
                  </a:cubicBezTo>
                  <a:lnTo>
                    <a:pt x="133" y="20"/>
                  </a:lnTo>
                  <a:lnTo>
                    <a:pt x="66" y="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0" name="Freeform 233">
              <a:extLst>
                <a:ext uri="{FF2B5EF4-FFF2-40B4-BE49-F238E27FC236}">
                  <a16:creationId xmlns:a16="http://schemas.microsoft.com/office/drawing/2014/main" id="{EA4958ED-DBE2-4F10-9D20-A14FFDDCFC9C}"/>
                </a:ext>
              </a:extLst>
            </p:cNvPr>
            <p:cNvSpPr>
              <a:spLocks noChangeArrowheads="1"/>
            </p:cNvSpPr>
            <p:nvPr/>
          </p:nvSpPr>
          <p:spPr bwMode="auto">
            <a:xfrm>
              <a:off x="15226478" y="10944830"/>
              <a:ext cx="159297" cy="274652"/>
            </a:xfrm>
            <a:custGeom>
              <a:avLst/>
              <a:gdLst>
                <a:gd name="T0" fmla="*/ 126 w 129"/>
                <a:gd name="T1" fmla="*/ 45 h 220"/>
                <a:gd name="T2" fmla="*/ 126 w 129"/>
                <a:gd name="T3" fmla="*/ 45 h 220"/>
                <a:gd name="T4" fmla="*/ 29 w 129"/>
                <a:gd name="T5" fmla="*/ 63 h 220"/>
                <a:gd name="T6" fmla="*/ 29 w 129"/>
                <a:gd name="T7" fmla="*/ 63 h 220"/>
                <a:gd name="T8" fmla="*/ 52 w 129"/>
                <a:gd name="T9" fmla="*/ 181 h 220"/>
                <a:gd name="T10" fmla="*/ 52 w 129"/>
                <a:gd name="T11" fmla="*/ 181 h 220"/>
                <a:gd name="T12" fmla="*/ 80 w 129"/>
                <a:gd name="T13" fmla="*/ 139 h 220"/>
                <a:gd name="T14" fmla="*/ 80 w 129"/>
                <a:gd name="T15" fmla="*/ 139 h 220"/>
                <a:gd name="T16" fmla="*/ 110 w 129"/>
                <a:gd name="T17" fmla="*/ 118 h 220"/>
                <a:gd name="T18" fmla="*/ 128 w 129"/>
                <a:gd name="T19" fmla="*/ 115 h 220"/>
                <a:gd name="T20" fmla="*/ 126 w 129"/>
                <a:gd name="T21" fmla="*/ 45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 h="220">
                  <a:moveTo>
                    <a:pt x="126" y="45"/>
                  </a:moveTo>
                  <a:lnTo>
                    <a:pt x="126" y="45"/>
                  </a:lnTo>
                  <a:cubicBezTo>
                    <a:pt x="126" y="45"/>
                    <a:pt x="48" y="0"/>
                    <a:pt x="29" y="63"/>
                  </a:cubicBezTo>
                  <a:lnTo>
                    <a:pt x="29" y="63"/>
                  </a:lnTo>
                  <a:cubicBezTo>
                    <a:pt x="0" y="155"/>
                    <a:pt x="25" y="219"/>
                    <a:pt x="52" y="181"/>
                  </a:cubicBezTo>
                  <a:lnTo>
                    <a:pt x="52" y="181"/>
                  </a:lnTo>
                  <a:cubicBezTo>
                    <a:pt x="64" y="163"/>
                    <a:pt x="73" y="149"/>
                    <a:pt x="80" y="139"/>
                  </a:cubicBezTo>
                  <a:lnTo>
                    <a:pt x="80" y="139"/>
                  </a:lnTo>
                  <a:cubicBezTo>
                    <a:pt x="87" y="128"/>
                    <a:pt x="98" y="121"/>
                    <a:pt x="110" y="118"/>
                  </a:cubicBezTo>
                  <a:lnTo>
                    <a:pt x="128" y="115"/>
                  </a:lnTo>
                  <a:lnTo>
                    <a:pt x="126" y="4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1" name="Freeform 234">
              <a:extLst>
                <a:ext uri="{FF2B5EF4-FFF2-40B4-BE49-F238E27FC236}">
                  <a16:creationId xmlns:a16="http://schemas.microsoft.com/office/drawing/2014/main" id="{36C27DC5-218B-4A65-9E74-3185D50F2E54}"/>
                </a:ext>
              </a:extLst>
            </p:cNvPr>
            <p:cNvSpPr>
              <a:spLocks noChangeArrowheads="1"/>
            </p:cNvSpPr>
            <p:nvPr/>
          </p:nvSpPr>
          <p:spPr bwMode="auto">
            <a:xfrm>
              <a:off x="15352818" y="10637217"/>
              <a:ext cx="873396" cy="774522"/>
            </a:xfrm>
            <a:custGeom>
              <a:avLst/>
              <a:gdLst>
                <a:gd name="T0" fmla="*/ 284 w 701"/>
                <a:gd name="T1" fmla="*/ 10 h 620"/>
                <a:gd name="T2" fmla="*/ 284 w 701"/>
                <a:gd name="T3" fmla="*/ 10 h 620"/>
                <a:gd name="T4" fmla="*/ 215 w 701"/>
                <a:gd name="T5" fmla="*/ 207 h 620"/>
                <a:gd name="T6" fmla="*/ 215 w 701"/>
                <a:gd name="T7" fmla="*/ 207 h 620"/>
                <a:gd name="T8" fmla="*/ 0 w 701"/>
                <a:gd name="T9" fmla="*/ 262 h 620"/>
                <a:gd name="T10" fmla="*/ 15 w 701"/>
                <a:gd name="T11" fmla="*/ 372 h 620"/>
                <a:gd name="T12" fmla="*/ 15 w 701"/>
                <a:gd name="T13" fmla="*/ 372 h 620"/>
                <a:gd name="T14" fmla="*/ 439 w 701"/>
                <a:gd name="T15" fmla="*/ 201 h 620"/>
                <a:gd name="T16" fmla="*/ 439 w 701"/>
                <a:gd name="T17" fmla="*/ 201 h 620"/>
                <a:gd name="T18" fmla="*/ 504 w 701"/>
                <a:gd name="T19" fmla="*/ 583 h 620"/>
                <a:gd name="T20" fmla="*/ 605 w 701"/>
                <a:gd name="T21" fmla="*/ 619 h 620"/>
                <a:gd name="T22" fmla="*/ 605 w 701"/>
                <a:gd name="T23" fmla="*/ 619 h 620"/>
                <a:gd name="T24" fmla="*/ 564 w 701"/>
                <a:gd name="T25" fmla="*/ 0 h 620"/>
                <a:gd name="T26" fmla="*/ 284 w 701"/>
                <a:gd name="T27" fmla="*/ 1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1" h="620">
                  <a:moveTo>
                    <a:pt x="284" y="10"/>
                  </a:moveTo>
                  <a:lnTo>
                    <a:pt x="284" y="10"/>
                  </a:lnTo>
                  <a:cubicBezTo>
                    <a:pt x="284" y="10"/>
                    <a:pt x="283" y="139"/>
                    <a:pt x="215" y="207"/>
                  </a:cubicBezTo>
                  <a:lnTo>
                    <a:pt x="215" y="207"/>
                  </a:lnTo>
                  <a:cubicBezTo>
                    <a:pt x="147" y="273"/>
                    <a:pt x="0" y="262"/>
                    <a:pt x="0" y="262"/>
                  </a:cubicBezTo>
                  <a:lnTo>
                    <a:pt x="15" y="372"/>
                  </a:lnTo>
                  <a:lnTo>
                    <a:pt x="15" y="372"/>
                  </a:lnTo>
                  <a:cubicBezTo>
                    <a:pt x="15" y="372"/>
                    <a:pt x="293" y="433"/>
                    <a:pt x="439" y="201"/>
                  </a:cubicBezTo>
                  <a:lnTo>
                    <a:pt x="439" y="201"/>
                  </a:lnTo>
                  <a:cubicBezTo>
                    <a:pt x="439" y="201"/>
                    <a:pt x="528" y="386"/>
                    <a:pt x="504" y="583"/>
                  </a:cubicBezTo>
                  <a:lnTo>
                    <a:pt x="605" y="619"/>
                  </a:lnTo>
                  <a:lnTo>
                    <a:pt x="605" y="619"/>
                  </a:lnTo>
                  <a:cubicBezTo>
                    <a:pt x="605" y="619"/>
                    <a:pt x="700" y="220"/>
                    <a:pt x="564" y="0"/>
                  </a:cubicBezTo>
                  <a:lnTo>
                    <a:pt x="284" y="1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2" name="Freeform 235">
              <a:extLst>
                <a:ext uri="{FF2B5EF4-FFF2-40B4-BE49-F238E27FC236}">
                  <a16:creationId xmlns:a16="http://schemas.microsoft.com/office/drawing/2014/main" id="{76AA5897-B9F5-47AF-AD0C-BA0ADF8D2D95}"/>
                </a:ext>
              </a:extLst>
            </p:cNvPr>
            <p:cNvSpPr>
              <a:spLocks noChangeArrowheads="1"/>
            </p:cNvSpPr>
            <p:nvPr/>
          </p:nvSpPr>
          <p:spPr bwMode="auto">
            <a:xfrm>
              <a:off x="15671414" y="10219747"/>
              <a:ext cx="428458" cy="521842"/>
            </a:xfrm>
            <a:custGeom>
              <a:avLst/>
              <a:gdLst>
                <a:gd name="T0" fmla="*/ 253 w 346"/>
                <a:gd name="T1" fmla="*/ 54 h 418"/>
                <a:gd name="T2" fmla="*/ 253 w 346"/>
                <a:gd name="T3" fmla="*/ 54 h 418"/>
                <a:gd name="T4" fmla="*/ 170 w 346"/>
                <a:gd name="T5" fmla="*/ 3 h 418"/>
                <a:gd name="T6" fmla="*/ 170 w 346"/>
                <a:gd name="T7" fmla="*/ 3 h 418"/>
                <a:gd name="T8" fmla="*/ 43 w 346"/>
                <a:gd name="T9" fmla="*/ 114 h 418"/>
                <a:gd name="T10" fmla="*/ 43 w 346"/>
                <a:gd name="T11" fmla="*/ 114 h 418"/>
                <a:gd name="T12" fmla="*/ 19 w 346"/>
                <a:gd name="T13" fmla="*/ 337 h 418"/>
                <a:gd name="T14" fmla="*/ 19 w 346"/>
                <a:gd name="T15" fmla="*/ 337 h 418"/>
                <a:gd name="T16" fmla="*/ 205 w 346"/>
                <a:gd name="T17" fmla="*/ 409 h 418"/>
                <a:gd name="T18" fmla="*/ 205 w 346"/>
                <a:gd name="T19" fmla="*/ 409 h 418"/>
                <a:gd name="T20" fmla="*/ 253 w 346"/>
                <a:gd name="T21" fmla="*/ 54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6" h="418">
                  <a:moveTo>
                    <a:pt x="253" y="54"/>
                  </a:moveTo>
                  <a:lnTo>
                    <a:pt x="253" y="54"/>
                  </a:lnTo>
                  <a:cubicBezTo>
                    <a:pt x="236" y="24"/>
                    <a:pt x="205" y="4"/>
                    <a:pt x="170" y="3"/>
                  </a:cubicBezTo>
                  <a:lnTo>
                    <a:pt x="170" y="3"/>
                  </a:lnTo>
                  <a:cubicBezTo>
                    <a:pt x="113" y="0"/>
                    <a:pt x="36" y="15"/>
                    <a:pt x="43" y="114"/>
                  </a:cubicBezTo>
                  <a:lnTo>
                    <a:pt x="43" y="114"/>
                  </a:lnTo>
                  <a:cubicBezTo>
                    <a:pt x="56" y="289"/>
                    <a:pt x="0" y="300"/>
                    <a:pt x="19" y="337"/>
                  </a:cubicBezTo>
                  <a:lnTo>
                    <a:pt x="19" y="337"/>
                  </a:lnTo>
                  <a:cubicBezTo>
                    <a:pt x="36" y="371"/>
                    <a:pt x="139" y="417"/>
                    <a:pt x="205" y="409"/>
                  </a:cubicBezTo>
                  <a:lnTo>
                    <a:pt x="205" y="409"/>
                  </a:lnTo>
                  <a:cubicBezTo>
                    <a:pt x="345" y="392"/>
                    <a:pt x="334" y="208"/>
                    <a:pt x="253" y="54"/>
                  </a:cubicBez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3" name="Freeform 236">
              <a:extLst>
                <a:ext uri="{FF2B5EF4-FFF2-40B4-BE49-F238E27FC236}">
                  <a16:creationId xmlns:a16="http://schemas.microsoft.com/office/drawing/2014/main" id="{435313BD-6874-440E-9DEE-A5B1B6A58614}"/>
                </a:ext>
              </a:extLst>
            </p:cNvPr>
            <p:cNvSpPr>
              <a:spLocks noChangeArrowheads="1"/>
            </p:cNvSpPr>
            <p:nvPr/>
          </p:nvSpPr>
          <p:spPr bwMode="auto">
            <a:xfrm>
              <a:off x="15643950" y="10263691"/>
              <a:ext cx="444936" cy="455925"/>
            </a:xfrm>
            <a:custGeom>
              <a:avLst/>
              <a:gdLst>
                <a:gd name="T0" fmla="*/ 72 w 355"/>
                <a:gd name="T1" fmla="*/ 32 h 367"/>
                <a:gd name="T2" fmla="*/ 72 w 355"/>
                <a:gd name="T3" fmla="*/ 32 h 367"/>
                <a:gd name="T4" fmla="*/ 124 w 355"/>
                <a:gd name="T5" fmla="*/ 301 h 367"/>
                <a:gd name="T6" fmla="*/ 124 w 355"/>
                <a:gd name="T7" fmla="*/ 301 h 367"/>
                <a:gd name="T8" fmla="*/ 329 w 355"/>
                <a:gd name="T9" fmla="*/ 366 h 367"/>
                <a:gd name="T10" fmla="*/ 354 w 355"/>
                <a:gd name="T11" fmla="*/ 324 h 367"/>
                <a:gd name="T12" fmla="*/ 354 w 355"/>
                <a:gd name="T13" fmla="*/ 324 h 367"/>
                <a:gd name="T14" fmla="*/ 179 w 355"/>
                <a:gd name="T15" fmla="*/ 134 h 367"/>
                <a:gd name="T16" fmla="*/ 179 w 355"/>
                <a:gd name="T17" fmla="*/ 134 h 367"/>
                <a:gd name="T18" fmla="*/ 72 w 355"/>
                <a:gd name="T19" fmla="*/ 32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 h="367">
                  <a:moveTo>
                    <a:pt x="72" y="32"/>
                  </a:moveTo>
                  <a:lnTo>
                    <a:pt x="72" y="32"/>
                  </a:lnTo>
                  <a:cubicBezTo>
                    <a:pt x="72" y="32"/>
                    <a:pt x="0" y="220"/>
                    <a:pt x="124" y="301"/>
                  </a:cubicBezTo>
                  <a:lnTo>
                    <a:pt x="124" y="301"/>
                  </a:lnTo>
                  <a:cubicBezTo>
                    <a:pt x="201" y="351"/>
                    <a:pt x="329" y="366"/>
                    <a:pt x="329" y="366"/>
                  </a:cubicBezTo>
                  <a:lnTo>
                    <a:pt x="354" y="324"/>
                  </a:lnTo>
                  <a:lnTo>
                    <a:pt x="354" y="324"/>
                  </a:lnTo>
                  <a:cubicBezTo>
                    <a:pt x="354" y="324"/>
                    <a:pt x="168" y="303"/>
                    <a:pt x="179" y="134"/>
                  </a:cubicBezTo>
                  <a:lnTo>
                    <a:pt x="179" y="134"/>
                  </a:lnTo>
                  <a:cubicBezTo>
                    <a:pt x="188" y="0"/>
                    <a:pt x="72" y="32"/>
                    <a:pt x="72" y="32"/>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4" name="Freeform 237">
              <a:extLst>
                <a:ext uri="{FF2B5EF4-FFF2-40B4-BE49-F238E27FC236}">
                  <a16:creationId xmlns:a16="http://schemas.microsoft.com/office/drawing/2014/main" id="{3CE994B5-5B74-43C7-AE89-B2CD5D5FAE29}"/>
                </a:ext>
              </a:extLst>
            </p:cNvPr>
            <p:cNvSpPr>
              <a:spLocks noChangeArrowheads="1"/>
            </p:cNvSpPr>
            <p:nvPr/>
          </p:nvSpPr>
          <p:spPr bwMode="auto">
            <a:xfrm>
              <a:off x="15830713" y="10027490"/>
              <a:ext cx="192255" cy="236199"/>
            </a:xfrm>
            <a:custGeom>
              <a:avLst/>
              <a:gdLst>
                <a:gd name="T0" fmla="*/ 154 w 155"/>
                <a:gd name="T1" fmla="*/ 76 h 191"/>
                <a:gd name="T2" fmla="*/ 154 w 155"/>
                <a:gd name="T3" fmla="*/ 76 h 191"/>
                <a:gd name="T4" fmla="*/ 77 w 155"/>
                <a:gd name="T5" fmla="*/ 190 h 191"/>
                <a:gd name="T6" fmla="*/ 77 w 155"/>
                <a:gd name="T7" fmla="*/ 190 h 191"/>
                <a:gd name="T8" fmla="*/ 0 w 155"/>
                <a:gd name="T9" fmla="*/ 76 h 191"/>
                <a:gd name="T10" fmla="*/ 0 w 155"/>
                <a:gd name="T11" fmla="*/ 76 h 191"/>
                <a:gd name="T12" fmla="*/ 77 w 155"/>
                <a:gd name="T13" fmla="*/ 0 h 191"/>
                <a:gd name="T14" fmla="*/ 77 w 155"/>
                <a:gd name="T15" fmla="*/ 0 h 191"/>
                <a:gd name="T16" fmla="*/ 154 w 155"/>
                <a:gd name="T17" fmla="*/ 76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91">
                  <a:moveTo>
                    <a:pt x="154" y="76"/>
                  </a:moveTo>
                  <a:lnTo>
                    <a:pt x="154" y="76"/>
                  </a:lnTo>
                  <a:cubicBezTo>
                    <a:pt x="154" y="119"/>
                    <a:pt x="134" y="190"/>
                    <a:pt x="77" y="190"/>
                  </a:cubicBezTo>
                  <a:lnTo>
                    <a:pt x="77" y="190"/>
                  </a:lnTo>
                  <a:cubicBezTo>
                    <a:pt x="19" y="190"/>
                    <a:pt x="0" y="119"/>
                    <a:pt x="0" y="76"/>
                  </a:cubicBezTo>
                  <a:lnTo>
                    <a:pt x="0" y="76"/>
                  </a:lnTo>
                  <a:cubicBezTo>
                    <a:pt x="0" y="34"/>
                    <a:pt x="34" y="0"/>
                    <a:pt x="77" y="0"/>
                  </a:cubicBezTo>
                  <a:lnTo>
                    <a:pt x="77" y="0"/>
                  </a:lnTo>
                  <a:cubicBezTo>
                    <a:pt x="119" y="0"/>
                    <a:pt x="154" y="34"/>
                    <a:pt x="154" y="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5" name="Freeform 238">
              <a:extLst>
                <a:ext uri="{FF2B5EF4-FFF2-40B4-BE49-F238E27FC236}">
                  <a16:creationId xmlns:a16="http://schemas.microsoft.com/office/drawing/2014/main" id="{8046466C-6547-40BA-894B-22808F43ABCF}"/>
                </a:ext>
              </a:extLst>
            </p:cNvPr>
            <p:cNvSpPr>
              <a:spLocks noChangeArrowheads="1"/>
            </p:cNvSpPr>
            <p:nvPr/>
          </p:nvSpPr>
          <p:spPr bwMode="auto">
            <a:xfrm>
              <a:off x="15539581" y="9912137"/>
              <a:ext cx="538319" cy="362541"/>
            </a:xfrm>
            <a:custGeom>
              <a:avLst/>
              <a:gdLst>
                <a:gd name="T0" fmla="*/ 240 w 433"/>
                <a:gd name="T1" fmla="*/ 185 h 291"/>
                <a:gd name="T2" fmla="*/ 240 w 433"/>
                <a:gd name="T3" fmla="*/ 185 h 291"/>
                <a:gd name="T4" fmla="*/ 341 w 433"/>
                <a:gd name="T5" fmla="*/ 111 h 291"/>
                <a:gd name="T6" fmla="*/ 341 w 433"/>
                <a:gd name="T7" fmla="*/ 111 h 291"/>
                <a:gd name="T8" fmla="*/ 388 w 433"/>
                <a:gd name="T9" fmla="*/ 178 h 291"/>
                <a:gd name="T10" fmla="*/ 388 w 433"/>
                <a:gd name="T11" fmla="*/ 178 h 291"/>
                <a:gd name="T12" fmla="*/ 339 w 433"/>
                <a:gd name="T13" fmla="*/ 25 h 291"/>
                <a:gd name="T14" fmla="*/ 339 w 433"/>
                <a:gd name="T15" fmla="*/ 25 h 291"/>
                <a:gd name="T16" fmla="*/ 168 w 433"/>
                <a:gd name="T17" fmla="*/ 91 h 291"/>
                <a:gd name="T18" fmla="*/ 168 w 433"/>
                <a:gd name="T19" fmla="*/ 91 h 291"/>
                <a:gd name="T20" fmla="*/ 62 w 433"/>
                <a:gd name="T21" fmla="*/ 139 h 291"/>
                <a:gd name="T22" fmla="*/ 31 w 433"/>
                <a:gd name="T23" fmla="*/ 147 h 291"/>
                <a:gd name="T24" fmla="*/ 31 w 433"/>
                <a:gd name="T25" fmla="*/ 147 h 291"/>
                <a:gd name="T26" fmla="*/ 8 w 433"/>
                <a:gd name="T27" fmla="*/ 191 h 291"/>
                <a:gd name="T28" fmla="*/ 8 w 433"/>
                <a:gd name="T29" fmla="*/ 191 h 291"/>
                <a:gd name="T30" fmla="*/ 36 w 433"/>
                <a:gd name="T31" fmla="*/ 243 h 291"/>
                <a:gd name="T32" fmla="*/ 36 w 433"/>
                <a:gd name="T33" fmla="*/ 243 h 291"/>
                <a:gd name="T34" fmla="*/ 189 w 433"/>
                <a:gd name="T35" fmla="*/ 263 h 291"/>
                <a:gd name="T36" fmla="*/ 189 w 433"/>
                <a:gd name="T37" fmla="*/ 263 h 291"/>
                <a:gd name="T38" fmla="*/ 240 w 433"/>
                <a:gd name="T39" fmla="*/ 185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3" h="291">
                  <a:moveTo>
                    <a:pt x="240" y="185"/>
                  </a:moveTo>
                  <a:lnTo>
                    <a:pt x="240" y="185"/>
                  </a:lnTo>
                  <a:cubicBezTo>
                    <a:pt x="240" y="185"/>
                    <a:pt x="336" y="176"/>
                    <a:pt x="341" y="111"/>
                  </a:cubicBezTo>
                  <a:lnTo>
                    <a:pt x="341" y="111"/>
                  </a:lnTo>
                  <a:cubicBezTo>
                    <a:pt x="341" y="111"/>
                    <a:pt x="372" y="189"/>
                    <a:pt x="388" y="178"/>
                  </a:cubicBezTo>
                  <a:lnTo>
                    <a:pt x="388" y="178"/>
                  </a:lnTo>
                  <a:cubicBezTo>
                    <a:pt x="417" y="158"/>
                    <a:pt x="432" y="61"/>
                    <a:pt x="339" y="25"/>
                  </a:cubicBezTo>
                  <a:lnTo>
                    <a:pt x="339" y="25"/>
                  </a:lnTo>
                  <a:cubicBezTo>
                    <a:pt x="275" y="0"/>
                    <a:pt x="202" y="3"/>
                    <a:pt x="168" y="91"/>
                  </a:cubicBezTo>
                  <a:lnTo>
                    <a:pt x="168" y="91"/>
                  </a:lnTo>
                  <a:cubicBezTo>
                    <a:pt x="155" y="123"/>
                    <a:pt x="62" y="91"/>
                    <a:pt x="62" y="139"/>
                  </a:cubicBezTo>
                  <a:lnTo>
                    <a:pt x="31" y="147"/>
                  </a:lnTo>
                  <a:lnTo>
                    <a:pt x="31" y="147"/>
                  </a:lnTo>
                  <a:cubicBezTo>
                    <a:pt x="11" y="152"/>
                    <a:pt x="0" y="173"/>
                    <a:pt x="8" y="191"/>
                  </a:cubicBezTo>
                  <a:lnTo>
                    <a:pt x="8" y="191"/>
                  </a:lnTo>
                  <a:cubicBezTo>
                    <a:pt x="14" y="207"/>
                    <a:pt x="23" y="225"/>
                    <a:pt x="36" y="243"/>
                  </a:cubicBezTo>
                  <a:lnTo>
                    <a:pt x="36" y="243"/>
                  </a:lnTo>
                  <a:cubicBezTo>
                    <a:pt x="68" y="285"/>
                    <a:pt x="144" y="290"/>
                    <a:pt x="189" y="263"/>
                  </a:cubicBezTo>
                  <a:lnTo>
                    <a:pt x="189" y="263"/>
                  </a:lnTo>
                  <a:cubicBezTo>
                    <a:pt x="228" y="238"/>
                    <a:pt x="237" y="213"/>
                    <a:pt x="240" y="18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6" name="Freeform 239">
              <a:extLst>
                <a:ext uri="{FF2B5EF4-FFF2-40B4-BE49-F238E27FC236}">
                  <a16:creationId xmlns:a16="http://schemas.microsoft.com/office/drawing/2014/main" id="{38DBC032-05C8-4587-AF93-53648344469B}"/>
                </a:ext>
              </a:extLst>
            </p:cNvPr>
            <p:cNvSpPr>
              <a:spLocks noChangeArrowheads="1"/>
            </p:cNvSpPr>
            <p:nvPr/>
          </p:nvSpPr>
          <p:spPr bwMode="auto">
            <a:xfrm>
              <a:off x="15808739" y="10104394"/>
              <a:ext cx="65917" cy="71408"/>
            </a:xfrm>
            <a:custGeom>
              <a:avLst/>
              <a:gdLst>
                <a:gd name="T0" fmla="*/ 41 w 53"/>
                <a:gd name="T1" fmla="*/ 18 h 59"/>
                <a:gd name="T2" fmla="*/ 41 w 53"/>
                <a:gd name="T3" fmla="*/ 18 h 59"/>
                <a:gd name="T4" fmla="*/ 44 w 53"/>
                <a:gd name="T5" fmla="*/ 52 h 59"/>
                <a:gd name="T6" fmla="*/ 44 w 53"/>
                <a:gd name="T7" fmla="*/ 52 h 59"/>
                <a:gd name="T8" fmla="*/ 11 w 53"/>
                <a:gd name="T9" fmla="*/ 41 h 59"/>
                <a:gd name="T10" fmla="*/ 11 w 53"/>
                <a:gd name="T11" fmla="*/ 41 h 59"/>
                <a:gd name="T12" fmla="*/ 8 w 53"/>
                <a:gd name="T13" fmla="*/ 6 h 59"/>
                <a:gd name="T14" fmla="*/ 8 w 53"/>
                <a:gd name="T15" fmla="*/ 6 h 59"/>
                <a:gd name="T16" fmla="*/ 41 w 53"/>
                <a:gd name="T17" fmla="*/ 18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9">
                  <a:moveTo>
                    <a:pt x="41" y="18"/>
                  </a:moveTo>
                  <a:lnTo>
                    <a:pt x="41" y="18"/>
                  </a:lnTo>
                  <a:cubicBezTo>
                    <a:pt x="50" y="30"/>
                    <a:pt x="52" y="45"/>
                    <a:pt x="44" y="52"/>
                  </a:cubicBezTo>
                  <a:lnTo>
                    <a:pt x="44" y="52"/>
                  </a:lnTo>
                  <a:cubicBezTo>
                    <a:pt x="36" y="58"/>
                    <a:pt x="21" y="54"/>
                    <a:pt x="11" y="41"/>
                  </a:cubicBezTo>
                  <a:lnTo>
                    <a:pt x="11" y="41"/>
                  </a:lnTo>
                  <a:cubicBezTo>
                    <a:pt x="1" y="28"/>
                    <a:pt x="0" y="13"/>
                    <a:pt x="8" y="6"/>
                  </a:cubicBezTo>
                  <a:lnTo>
                    <a:pt x="8" y="6"/>
                  </a:lnTo>
                  <a:cubicBezTo>
                    <a:pt x="16" y="0"/>
                    <a:pt x="31" y="5"/>
                    <a:pt x="41" y="1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7" name="Freeform 240">
              <a:extLst>
                <a:ext uri="{FF2B5EF4-FFF2-40B4-BE49-F238E27FC236}">
                  <a16:creationId xmlns:a16="http://schemas.microsoft.com/office/drawing/2014/main" id="{3E95E15C-A295-4BED-B337-1434F99C67AF}"/>
                </a:ext>
              </a:extLst>
            </p:cNvPr>
            <p:cNvSpPr>
              <a:spLocks noChangeArrowheads="1"/>
            </p:cNvSpPr>
            <p:nvPr/>
          </p:nvSpPr>
          <p:spPr bwMode="auto">
            <a:xfrm>
              <a:off x="15874656" y="10252706"/>
              <a:ext cx="329582" cy="406485"/>
            </a:xfrm>
            <a:custGeom>
              <a:avLst/>
              <a:gdLst>
                <a:gd name="T0" fmla="*/ 70 w 265"/>
                <a:gd name="T1" fmla="*/ 0 h 327"/>
                <a:gd name="T2" fmla="*/ 70 w 265"/>
                <a:gd name="T3" fmla="*/ 0 h 327"/>
                <a:gd name="T4" fmla="*/ 175 w 265"/>
                <a:gd name="T5" fmla="*/ 159 h 327"/>
                <a:gd name="T6" fmla="*/ 175 w 265"/>
                <a:gd name="T7" fmla="*/ 159 h 327"/>
                <a:gd name="T8" fmla="*/ 264 w 265"/>
                <a:gd name="T9" fmla="*/ 278 h 327"/>
                <a:gd name="T10" fmla="*/ 239 w 265"/>
                <a:gd name="T11" fmla="*/ 326 h 327"/>
                <a:gd name="T12" fmla="*/ 239 w 265"/>
                <a:gd name="T13" fmla="*/ 326 h 327"/>
                <a:gd name="T14" fmla="*/ 70 w 265"/>
                <a:gd name="T15" fmla="*/ 0 h 3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327">
                  <a:moveTo>
                    <a:pt x="70" y="0"/>
                  </a:moveTo>
                  <a:lnTo>
                    <a:pt x="70" y="0"/>
                  </a:lnTo>
                  <a:cubicBezTo>
                    <a:pt x="70" y="0"/>
                    <a:pt x="143" y="22"/>
                    <a:pt x="175" y="159"/>
                  </a:cubicBezTo>
                  <a:lnTo>
                    <a:pt x="175" y="159"/>
                  </a:lnTo>
                  <a:cubicBezTo>
                    <a:pt x="195" y="246"/>
                    <a:pt x="231" y="259"/>
                    <a:pt x="264" y="278"/>
                  </a:cubicBezTo>
                  <a:lnTo>
                    <a:pt x="239" y="326"/>
                  </a:lnTo>
                  <a:lnTo>
                    <a:pt x="239" y="326"/>
                  </a:lnTo>
                  <a:cubicBezTo>
                    <a:pt x="239" y="326"/>
                    <a:pt x="0" y="276"/>
                    <a:pt x="70" y="0"/>
                  </a:cubicBezTo>
                </a:path>
              </a:pathLst>
            </a:custGeom>
            <a:solidFill>
              <a:srgbClr val="206DB5">
                <a:alpha val="50000"/>
              </a:srgbClr>
            </a:solidFill>
            <a:ln>
              <a:noFill/>
            </a:ln>
            <a:effectLst/>
          </p:spPr>
          <p:txBody>
            <a:bodyPr wrap="none" anchor="ctr"/>
            <a:lstStyle/>
            <a:p>
              <a:endParaRPr lang="en-US" sz="3599" dirty="0">
                <a:latin typeface="Poppins" pitchFamily="2" charset="77"/>
              </a:endParaRPr>
            </a:p>
          </p:txBody>
        </p:sp>
        <p:sp>
          <p:nvSpPr>
            <p:cNvPr id="208" name="Freeform 241">
              <a:extLst>
                <a:ext uri="{FF2B5EF4-FFF2-40B4-BE49-F238E27FC236}">
                  <a16:creationId xmlns:a16="http://schemas.microsoft.com/office/drawing/2014/main" id="{8527371C-FD83-4B2B-AFD7-9252E3E911F5}"/>
                </a:ext>
              </a:extLst>
            </p:cNvPr>
            <p:cNvSpPr>
              <a:spLocks noChangeArrowheads="1"/>
            </p:cNvSpPr>
            <p:nvPr/>
          </p:nvSpPr>
          <p:spPr bwMode="auto">
            <a:xfrm>
              <a:off x="15819726" y="10021996"/>
              <a:ext cx="725082" cy="1213965"/>
            </a:xfrm>
            <a:custGeom>
              <a:avLst/>
              <a:gdLst>
                <a:gd name="T0" fmla="*/ 40 w 581"/>
                <a:gd name="T1" fmla="*/ 884 h 976"/>
                <a:gd name="T2" fmla="*/ 514 w 581"/>
                <a:gd name="T3" fmla="*/ 64 h 976"/>
                <a:gd name="T4" fmla="*/ 580 w 581"/>
                <a:gd name="T5" fmla="*/ 0 h 976"/>
                <a:gd name="T6" fmla="*/ 560 w 581"/>
                <a:gd name="T7" fmla="*/ 91 h 976"/>
                <a:gd name="T8" fmla="*/ 133 w 581"/>
                <a:gd name="T9" fmla="*/ 831 h 976"/>
                <a:gd name="T10" fmla="*/ 133 w 581"/>
                <a:gd name="T11" fmla="*/ 831 h 976"/>
                <a:gd name="T12" fmla="*/ 22 w 581"/>
                <a:gd name="T13" fmla="*/ 965 h 976"/>
                <a:gd name="T14" fmla="*/ 22 w 581"/>
                <a:gd name="T15" fmla="*/ 965 h 976"/>
                <a:gd name="T16" fmla="*/ 40 w 581"/>
                <a:gd name="T17" fmla="*/ 884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976">
                  <a:moveTo>
                    <a:pt x="40" y="884"/>
                  </a:moveTo>
                  <a:lnTo>
                    <a:pt x="514" y="64"/>
                  </a:lnTo>
                  <a:lnTo>
                    <a:pt x="580" y="0"/>
                  </a:lnTo>
                  <a:lnTo>
                    <a:pt x="560" y="91"/>
                  </a:lnTo>
                  <a:lnTo>
                    <a:pt x="133" y="831"/>
                  </a:lnTo>
                  <a:lnTo>
                    <a:pt x="133" y="831"/>
                  </a:lnTo>
                  <a:cubicBezTo>
                    <a:pt x="133" y="831"/>
                    <a:pt x="52" y="975"/>
                    <a:pt x="22" y="965"/>
                  </a:cubicBezTo>
                  <a:lnTo>
                    <a:pt x="22" y="965"/>
                  </a:lnTo>
                  <a:cubicBezTo>
                    <a:pt x="0" y="958"/>
                    <a:pt x="40" y="884"/>
                    <a:pt x="40" y="884"/>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9" name="Freeform 242">
              <a:extLst>
                <a:ext uri="{FF2B5EF4-FFF2-40B4-BE49-F238E27FC236}">
                  <a16:creationId xmlns:a16="http://schemas.microsoft.com/office/drawing/2014/main" id="{E4974EE2-7CFD-4B10-9B5D-4D31D4C96215}"/>
                </a:ext>
              </a:extLst>
            </p:cNvPr>
            <p:cNvSpPr>
              <a:spLocks noChangeArrowheads="1"/>
            </p:cNvSpPr>
            <p:nvPr/>
          </p:nvSpPr>
          <p:spPr bwMode="auto">
            <a:xfrm>
              <a:off x="16050434" y="10664685"/>
              <a:ext cx="148310" cy="115351"/>
            </a:xfrm>
            <a:custGeom>
              <a:avLst/>
              <a:gdLst>
                <a:gd name="T0" fmla="*/ 0 w 118"/>
                <a:gd name="T1" fmla="*/ 46 h 93"/>
                <a:gd name="T2" fmla="*/ 28 w 118"/>
                <a:gd name="T3" fmla="*/ 77 h 93"/>
                <a:gd name="T4" fmla="*/ 28 w 118"/>
                <a:gd name="T5" fmla="*/ 77 h 93"/>
                <a:gd name="T6" fmla="*/ 85 w 118"/>
                <a:gd name="T7" fmla="*/ 84 h 93"/>
                <a:gd name="T8" fmla="*/ 85 w 118"/>
                <a:gd name="T9" fmla="*/ 84 h 93"/>
                <a:gd name="T10" fmla="*/ 92 w 118"/>
                <a:gd name="T11" fmla="*/ 70 h 93"/>
                <a:gd name="T12" fmla="*/ 92 w 118"/>
                <a:gd name="T13" fmla="*/ 70 h 93"/>
                <a:gd name="T14" fmla="*/ 102 w 118"/>
                <a:gd name="T15" fmla="*/ 57 h 93"/>
                <a:gd name="T16" fmla="*/ 102 w 118"/>
                <a:gd name="T17" fmla="*/ 57 h 93"/>
                <a:gd name="T18" fmla="*/ 108 w 118"/>
                <a:gd name="T19" fmla="*/ 40 h 93"/>
                <a:gd name="T20" fmla="*/ 108 w 118"/>
                <a:gd name="T21" fmla="*/ 40 h 93"/>
                <a:gd name="T22" fmla="*/ 115 w 118"/>
                <a:gd name="T23" fmla="*/ 24 h 93"/>
                <a:gd name="T24" fmla="*/ 101 w 118"/>
                <a:gd name="T25" fmla="*/ 27 h 93"/>
                <a:gd name="T26" fmla="*/ 62 w 118"/>
                <a:gd name="T27" fmla="*/ 20 h 93"/>
                <a:gd name="T28" fmla="*/ 62 w 118"/>
                <a:gd name="T29" fmla="*/ 20 h 93"/>
                <a:gd name="T30" fmla="*/ 25 w 118"/>
                <a:gd name="T31" fmla="*/ 4 h 93"/>
                <a:gd name="T32" fmla="*/ 0 w 118"/>
                <a:gd name="T33" fmla="*/ 4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8" h="93">
                  <a:moveTo>
                    <a:pt x="0" y="46"/>
                  </a:moveTo>
                  <a:lnTo>
                    <a:pt x="28" y="77"/>
                  </a:lnTo>
                  <a:lnTo>
                    <a:pt x="28" y="77"/>
                  </a:lnTo>
                  <a:cubicBezTo>
                    <a:pt x="28" y="77"/>
                    <a:pt x="72" y="92"/>
                    <a:pt x="85" y="84"/>
                  </a:cubicBezTo>
                  <a:lnTo>
                    <a:pt x="85" y="84"/>
                  </a:lnTo>
                  <a:cubicBezTo>
                    <a:pt x="85" y="84"/>
                    <a:pt x="93" y="79"/>
                    <a:pt x="92" y="70"/>
                  </a:cubicBezTo>
                  <a:lnTo>
                    <a:pt x="92" y="70"/>
                  </a:lnTo>
                  <a:cubicBezTo>
                    <a:pt x="92" y="70"/>
                    <a:pt x="103" y="66"/>
                    <a:pt x="102" y="57"/>
                  </a:cubicBezTo>
                  <a:lnTo>
                    <a:pt x="102" y="57"/>
                  </a:lnTo>
                  <a:cubicBezTo>
                    <a:pt x="102" y="57"/>
                    <a:pt x="110" y="50"/>
                    <a:pt x="108" y="40"/>
                  </a:cubicBezTo>
                  <a:lnTo>
                    <a:pt x="108" y="40"/>
                  </a:lnTo>
                  <a:cubicBezTo>
                    <a:pt x="108" y="40"/>
                    <a:pt x="117" y="37"/>
                    <a:pt x="115" y="24"/>
                  </a:cubicBezTo>
                  <a:lnTo>
                    <a:pt x="101" y="27"/>
                  </a:lnTo>
                  <a:lnTo>
                    <a:pt x="62" y="20"/>
                  </a:lnTo>
                  <a:lnTo>
                    <a:pt x="62" y="20"/>
                  </a:lnTo>
                  <a:cubicBezTo>
                    <a:pt x="62" y="20"/>
                    <a:pt x="51" y="0"/>
                    <a:pt x="25" y="4"/>
                  </a:cubicBezTo>
                  <a:lnTo>
                    <a:pt x="0" y="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0" name="Freeform 243">
              <a:extLst>
                <a:ext uri="{FF2B5EF4-FFF2-40B4-BE49-F238E27FC236}">
                  <a16:creationId xmlns:a16="http://schemas.microsoft.com/office/drawing/2014/main" id="{3AC1E098-2147-4E16-B912-0FAB8CD8A280}"/>
                </a:ext>
              </a:extLst>
            </p:cNvPr>
            <p:cNvSpPr>
              <a:spLocks noChangeArrowheads="1"/>
            </p:cNvSpPr>
            <p:nvPr/>
          </p:nvSpPr>
          <p:spPr bwMode="auto">
            <a:xfrm>
              <a:off x="16198744" y="10598768"/>
              <a:ext cx="65917" cy="82395"/>
            </a:xfrm>
            <a:custGeom>
              <a:avLst/>
              <a:gdLst>
                <a:gd name="T0" fmla="*/ 42 w 52"/>
                <a:gd name="T1" fmla="*/ 4 h 68"/>
                <a:gd name="T2" fmla="*/ 42 w 52"/>
                <a:gd name="T3" fmla="*/ 4 h 68"/>
                <a:gd name="T4" fmla="*/ 29 w 52"/>
                <a:gd name="T5" fmla="*/ 7 h 68"/>
                <a:gd name="T6" fmla="*/ 29 w 52"/>
                <a:gd name="T7" fmla="*/ 7 h 68"/>
                <a:gd name="T8" fmla="*/ 27 w 52"/>
                <a:gd name="T9" fmla="*/ 16 h 68"/>
                <a:gd name="T10" fmla="*/ 27 w 52"/>
                <a:gd name="T11" fmla="*/ 16 h 68"/>
                <a:gd name="T12" fmla="*/ 20 w 52"/>
                <a:gd name="T13" fmla="*/ 24 h 68"/>
                <a:gd name="T14" fmla="*/ 20 w 52"/>
                <a:gd name="T15" fmla="*/ 24 h 68"/>
                <a:gd name="T16" fmla="*/ 19 w 52"/>
                <a:gd name="T17" fmla="*/ 31 h 68"/>
                <a:gd name="T18" fmla="*/ 19 w 52"/>
                <a:gd name="T19" fmla="*/ 31 h 68"/>
                <a:gd name="T20" fmla="*/ 12 w 52"/>
                <a:gd name="T21" fmla="*/ 39 h 68"/>
                <a:gd name="T22" fmla="*/ 12 w 52"/>
                <a:gd name="T23" fmla="*/ 39 h 68"/>
                <a:gd name="T24" fmla="*/ 10 w 52"/>
                <a:gd name="T25" fmla="*/ 47 h 68"/>
                <a:gd name="T26" fmla="*/ 10 w 52"/>
                <a:gd name="T27" fmla="*/ 47 h 68"/>
                <a:gd name="T28" fmla="*/ 3 w 52"/>
                <a:gd name="T29" fmla="*/ 54 h 68"/>
                <a:gd name="T30" fmla="*/ 3 w 52"/>
                <a:gd name="T31" fmla="*/ 54 h 68"/>
                <a:gd name="T32" fmla="*/ 10 w 52"/>
                <a:gd name="T33" fmla="*/ 65 h 68"/>
                <a:gd name="T34" fmla="*/ 10 w 52"/>
                <a:gd name="T35" fmla="*/ 65 h 68"/>
                <a:gd name="T36" fmla="*/ 24 w 52"/>
                <a:gd name="T37" fmla="*/ 64 h 68"/>
                <a:gd name="T38" fmla="*/ 24 w 52"/>
                <a:gd name="T39" fmla="*/ 64 h 68"/>
                <a:gd name="T40" fmla="*/ 24 w 52"/>
                <a:gd name="T41" fmla="*/ 55 h 68"/>
                <a:gd name="T42" fmla="*/ 24 w 52"/>
                <a:gd name="T43" fmla="*/ 55 h 68"/>
                <a:gd name="T44" fmla="*/ 32 w 52"/>
                <a:gd name="T45" fmla="*/ 49 h 68"/>
                <a:gd name="T46" fmla="*/ 32 w 52"/>
                <a:gd name="T47" fmla="*/ 49 h 68"/>
                <a:gd name="T48" fmla="*/ 32 w 52"/>
                <a:gd name="T49" fmla="*/ 39 h 68"/>
                <a:gd name="T50" fmla="*/ 32 w 52"/>
                <a:gd name="T51" fmla="*/ 39 h 68"/>
                <a:gd name="T52" fmla="*/ 41 w 52"/>
                <a:gd name="T53" fmla="*/ 33 h 68"/>
                <a:gd name="T54" fmla="*/ 41 w 52"/>
                <a:gd name="T55" fmla="*/ 33 h 68"/>
                <a:gd name="T56" fmla="*/ 41 w 52"/>
                <a:gd name="T57" fmla="*/ 23 h 68"/>
                <a:gd name="T58" fmla="*/ 41 w 52"/>
                <a:gd name="T59" fmla="*/ 23 h 68"/>
                <a:gd name="T60" fmla="*/ 49 w 52"/>
                <a:gd name="T61" fmla="*/ 18 h 68"/>
                <a:gd name="T62" fmla="*/ 49 w 52"/>
                <a:gd name="T63" fmla="*/ 18 h 68"/>
                <a:gd name="T64" fmla="*/ 42 w 52"/>
                <a:gd name="T65" fmla="*/ 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 h="68">
                  <a:moveTo>
                    <a:pt x="42" y="4"/>
                  </a:moveTo>
                  <a:lnTo>
                    <a:pt x="42" y="4"/>
                  </a:lnTo>
                  <a:cubicBezTo>
                    <a:pt x="37" y="2"/>
                    <a:pt x="32" y="0"/>
                    <a:pt x="29" y="7"/>
                  </a:cubicBezTo>
                  <a:lnTo>
                    <a:pt x="29" y="7"/>
                  </a:lnTo>
                  <a:cubicBezTo>
                    <a:pt x="27" y="10"/>
                    <a:pt x="27" y="13"/>
                    <a:pt x="27" y="16"/>
                  </a:cubicBezTo>
                  <a:lnTo>
                    <a:pt x="27" y="16"/>
                  </a:lnTo>
                  <a:cubicBezTo>
                    <a:pt x="25" y="17"/>
                    <a:pt x="22" y="20"/>
                    <a:pt x="20" y="24"/>
                  </a:cubicBezTo>
                  <a:lnTo>
                    <a:pt x="20" y="24"/>
                  </a:lnTo>
                  <a:cubicBezTo>
                    <a:pt x="19" y="26"/>
                    <a:pt x="19" y="28"/>
                    <a:pt x="19" y="31"/>
                  </a:cubicBezTo>
                  <a:lnTo>
                    <a:pt x="19" y="31"/>
                  </a:lnTo>
                  <a:cubicBezTo>
                    <a:pt x="16" y="33"/>
                    <a:pt x="13" y="35"/>
                    <a:pt x="12" y="39"/>
                  </a:cubicBezTo>
                  <a:lnTo>
                    <a:pt x="12" y="39"/>
                  </a:lnTo>
                  <a:cubicBezTo>
                    <a:pt x="10" y="42"/>
                    <a:pt x="10" y="44"/>
                    <a:pt x="10" y="47"/>
                  </a:cubicBezTo>
                  <a:lnTo>
                    <a:pt x="10" y="47"/>
                  </a:lnTo>
                  <a:cubicBezTo>
                    <a:pt x="7" y="48"/>
                    <a:pt x="5" y="50"/>
                    <a:pt x="3" y="54"/>
                  </a:cubicBezTo>
                  <a:lnTo>
                    <a:pt x="3" y="54"/>
                  </a:lnTo>
                  <a:cubicBezTo>
                    <a:pt x="0" y="61"/>
                    <a:pt x="5" y="63"/>
                    <a:pt x="10" y="65"/>
                  </a:cubicBezTo>
                  <a:lnTo>
                    <a:pt x="10" y="65"/>
                  </a:lnTo>
                  <a:cubicBezTo>
                    <a:pt x="15" y="67"/>
                    <a:pt x="22" y="67"/>
                    <a:pt x="24" y="64"/>
                  </a:cubicBezTo>
                  <a:lnTo>
                    <a:pt x="24" y="64"/>
                  </a:lnTo>
                  <a:cubicBezTo>
                    <a:pt x="24" y="61"/>
                    <a:pt x="24" y="58"/>
                    <a:pt x="24" y="55"/>
                  </a:cubicBezTo>
                  <a:lnTo>
                    <a:pt x="24" y="55"/>
                  </a:lnTo>
                  <a:cubicBezTo>
                    <a:pt x="27" y="54"/>
                    <a:pt x="30" y="52"/>
                    <a:pt x="32" y="49"/>
                  </a:cubicBezTo>
                  <a:lnTo>
                    <a:pt x="32" y="49"/>
                  </a:lnTo>
                  <a:cubicBezTo>
                    <a:pt x="33" y="45"/>
                    <a:pt x="33" y="43"/>
                    <a:pt x="32" y="39"/>
                  </a:cubicBezTo>
                  <a:lnTo>
                    <a:pt x="32" y="39"/>
                  </a:lnTo>
                  <a:cubicBezTo>
                    <a:pt x="36" y="39"/>
                    <a:pt x="40" y="36"/>
                    <a:pt x="41" y="33"/>
                  </a:cubicBezTo>
                  <a:lnTo>
                    <a:pt x="41" y="33"/>
                  </a:lnTo>
                  <a:cubicBezTo>
                    <a:pt x="43" y="30"/>
                    <a:pt x="43" y="26"/>
                    <a:pt x="41" y="23"/>
                  </a:cubicBezTo>
                  <a:lnTo>
                    <a:pt x="41" y="23"/>
                  </a:lnTo>
                  <a:cubicBezTo>
                    <a:pt x="44" y="22"/>
                    <a:pt x="48" y="21"/>
                    <a:pt x="49" y="18"/>
                  </a:cubicBezTo>
                  <a:lnTo>
                    <a:pt x="49" y="18"/>
                  </a:lnTo>
                  <a:cubicBezTo>
                    <a:pt x="51" y="14"/>
                    <a:pt x="47" y="7"/>
                    <a:pt x="42" y="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1" name="Freeform 244">
              <a:extLst>
                <a:ext uri="{FF2B5EF4-FFF2-40B4-BE49-F238E27FC236}">
                  <a16:creationId xmlns:a16="http://schemas.microsoft.com/office/drawing/2014/main" id="{39845A7D-7D36-4582-90F5-8D14B92890E5}"/>
                </a:ext>
              </a:extLst>
            </p:cNvPr>
            <p:cNvSpPr>
              <a:spLocks noChangeArrowheads="1"/>
            </p:cNvSpPr>
            <p:nvPr/>
          </p:nvSpPr>
          <p:spPr bwMode="auto">
            <a:xfrm>
              <a:off x="13562085" y="5852777"/>
              <a:ext cx="186763" cy="181269"/>
            </a:xfrm>
            <a:custGeom>
              <a:avLst/>
              <a:gdLst>
                <a:gd name="T0" fmla="*/ 60 w 151"/>
                <a:gd name="T1" fmla="*/ 9 h 144"/>
                <a:gd name="T2" fmla="*/ 60 w 151"/>
                <a:gd name="T3" fmla="*/ 9 h 144"/>
                <a:gd name="T4" fmla="*/ 15 w 151"/>
                <a:gd name="T5" fmla="*/ 117 h 144"/>
                <a:gd name="T6" fmla="*/ 15 w 151"/>
                <a:gd name="T7" fmla="*/ 117 h 144"/>
                <a:gd name="T8" fmla="*/ 113 w 151"/>
                <a:gd name="T9" fmla="*/ 73 h 144"/>
                <a:gd name="T10" fmla="*/ 113 w 151"/>
                <a:gd name="T11" fmla="*/ 73 h 144"/>
                <a:gd name="T12" fmla="*/ 139 w 151"/>
                <a:gd name="T13" fmla="*/ 37 h 144"/>
                <a:gd name="T14" fmla="*/ 127 w 151"/>
                <a:gd name="T15" fmla="*/ 0 h 144"/>
                <a:gd name="T16" fmla="*/ 60 w 151"/>
                <a:gd name="T17" fmla="*/ 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44">
                  <a:moveTo>
                    <a:pt x="60" y="9"/>
                  </a:moveTo>
                  <a:lnTo>
                    <a:pt x="60" y="9"/>
                  </a:lnTo>
                  <a:cubicBezTo>
                    <a:pt x="60" y="9"/>
                    <a:pt x="29" y="96"/>
                    <a:pt x="15" y="117"/>
                  </a:cubicBezTo>
                  <a:lnTo>
                    <a:pt x="15" y="117"/>
                  </a:lnTo>
                  <a:cubicBezTo>
                    <a:pt x="0" y="139"/>
                    <a:pt x="72" y="143"/>
                    <a:pt x="113" y="73"/>
                  </a:cubicBezTo>
                  <a:lnTo>
                    <a:pt x="113" y="73"/>
                  </a:lnTo>
                  <a:cubicBezTo>
                    <a:pt x="113" y="73"/>
                    <a:pt x="150" y="64"/>
                    <a:pt x="139" y="37"/>
                  </a:cubicBezTo>
                  <a:lnTo>
                    <a:pt x="127" y="0"/>
                  </a:lnTo>
                  <a:lnTo>
                    <a:pt x="60" y="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2" name="Freeform 245">
              <a:extLst>
                <a:ext uri="{FF2B5EF4-FFF2-40B4-BE49-F238E27FC236}">
                  <a16:creationId xmlns:a16="http://schemas.microsoft.com/office/drawing/2014/main" id="{767923D6-9EC2-4C8D-A253-A05EFFAF4EB6}"/>
                </a:ext>
              </a:extLst>
            </p:cNvPr>
            <p:cNvSpPr>
              <a:spLocks noChangeArrowheads="1"/>
            </p:cNvSpPr>
            <p:nvPr/>
          </p:nvSpPr>
          <p:spPr bwMode="auto">
            <a:xfrm>
              <a:off x="13897160" y="5940664"/>
              <a:ext cx="175778" cy="192255"/>
            </a:xfrm>
            <a:custGeom>
              <a:avLst/>
              <a:gdLst>
                <a:gd name="T0" fmla="*/ 45 w 142"/>
                <a:gd name="T1" fmla="*/ 15 h 153"/>
                <a:gd name="T2" fmla="*/ 45 w 142"/>
                <a:gd name="T3" fmla="*/ 15 h 153"/>
                <a:gd name="T4" fmla="*/ 12 w 142"/>
                <a:gd name="T5" fmla="*/ 128 h 153"/>
                <a:gd name="T6" fmla="*/ 12 w 142"/>
                <a:gd name="T7" fmla="*/ 128 h 153"/>
                <a:gd name="T8" fmla="*/ 105 w 142"/>
                <a:gd name="T9" fmla="*/ 75 h 153"/>
                <a:gd name="T10" fmla="*/ 105 w 142"/>
                <a:gd name="T11" fmla="*/ 75 h 153"/>
                <a:gd name="T12" fmla="*/ 127 w 142"/>
                <a:gd name="T13" fmla="*/ 35 h 153"/>
                <a:gd name="T14" fmla="*/ 111 w 142"/>
                <a:gd name="T15" fmla="*/ 0 h 153"/>
                <a:gd name="T16" fmla="*/ 45 w 142"/>
                <a:gd name="T17" fmla="*/ 15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53">
                  <a:moveTo>
                    <a:pt x="45" y="15"/>
                  </a:moveTo>
                  <a:lnTo>
                    <a:pt x="45" y="15"/>
                  </a:lnTo>
                  <a:cubicBezTo>
                    <a:pt x="45" y="15"/>
                    <a:pt x="23" y="105"/>
                    <a:pt x="12" y="128"/>
                  </a:cubicBezTo>
                  <a:lnTo>
                    <a:pt x="12" y="128"/>
                  </a:lnTo>
                  <a:cubicBezTo>
                    <a:pt x="0" y="152"/>
                    <a:pt x="71" y="147"/>
                    <a:pt x="105" y="75"/>
                  </a:cubicBezTo>
                  <a:lnTo>
                    <a:pt x="105" y="75"/>
                  </a:lnTo>
                  <a:cubicBezTo>
                    <a:pt x="105" y="75"/>
                    <a:pt x="141" y="62"/>
                    <a:pt x="127" y="35"/>
                  </a:cubicBezTo>
                  <a:lnTo>
                    <a:pt x="111" y="0"/>
                  </a:lnTo>
                  <a:lnTo>
                    <a:pt x="45" y="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3" name="Freeform 246">
              <a:extLst>
                <a:ext uri="{FF2B5EF4-FFF2-40B4-BE49-F238E27FC236}">
                  <a16:creationId xmlns:a16="http://schemas.microsoft.com/office/drawing/2014/main" id="{F097A993-217E-4C50-AE85-8455F7D1D886}"/>
                </a:ext>
              </a:extLst>
            </p:cNvPr>
            <p:cNvSpPr>
              <a:spLocks noChangeArrowheads="1"/>
            </p:cNvSpPr>
            <p:nvPr/>
          </p:nvSpPr>
          <p:spPr bwMode="auto">
            <a:xfrm>
              <a:off x="13595043" y="5352907"/>
              <a:ext cx="626206" cy="659165"/>
            </a:xfrm>
            <a:custGeom>
              <a:avLst/>
              <a:gdLst>
                <a:gd name="T0" fmla="*/ 425 w 503"/>
                <a:gd name="T1" fmla="*/ 32 h 531"/>
                <a:gd name="T2" fmla="*/ 425 w 503"/>
                <a:gd name="T3" fmla="*/ 32 h 531"/>
                <a:gd name="T4" fmla="*/ 350 w 503"/>
                <a:gd name="T5" fmla="*/ 231 h 531"/>
                <a:gd name="T6" fmla="*/ 301 w 503"/>
                <a:gd name="T7" fmla="*/ 258 h 531"/>
                <a:gd name="T8" fmla="*/ 370 w 503"/>
                <a:gd name="T9" fmla="*/ 473 h 531"/>
                <a:gd name="T10" fmla="*/ 370 w 503"/>
                <a:gd name="T11" fmla="*/ 473 h 531"/>
                <a:gd name="T12" fmla="*/ 273 w 503"/>
                <a:gd name="T13" fmla="*/ 522 h 531"/>
                <a:gd name="T14" fmla="*/ 175 w 503"/>
                <a:gd name="T15" fmla="*/ 254 h 531"/>
                <a:gd name="T16" fmla="*/ 175 w 503"/>
                <a:gd name="T17" fmla="*/ 254 h 531"/>
                <a:gd name="T18" fmla="*/ 185 w 503"/>
                <a:gd name="T19" fmla="*/ 167 h 531"/>
                <a:gd name="T20" fmla="*/ 197 w 503"/>
                <a:gd name="T21" fmla="*/ 145 h 531"/>
                <a:gd name="T22" fmla="*/ 127 w 503"/>
                <a:gd name="T23" fmla="*/ 193 h 531"/>
                <a:gd name="T24" fmla="*/ 125 w 503"/>
                <a:gd name="T25" fmla="*/ 423 h 531"/>
                <a:gd name="T26" fmla="*/ 125 w 503"/>
                <a:gd name="T27" fmla="*/ 423 h 531"/>
                <a:gd name="T28" fmla="*/ 2 w 503"/>
                <a:gd name="T29" fmla="*/ 422 h 531"/>
                <a:gd name="T30" fmla="*/ 1 w 503"/>
                <a:gd name="T31" fmla="*/ 187 h 531"/>
                <a:gd name="T32" fmla="*/ 1 w 503"/>
                <a:gd name="T33" fmla="*/ 187 h 531"/>
                <a:gd name="T34" fmla="*/ 88 w 503"/>
                <a:gd name="T35" fmla="*/ 28 h 531"/>
                <a:gd name="T36" fmla="*/ 134 w 503"/>
                <a:gd name="T37" fmla="*/ 0 h 531"/>
                <a:gd name="T38" fmla="*/ 425 w 503"/>
                <a:gd name="T39" fmla="*/ 32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3" h="531">
                  <a:moveTo>
                    <a:pt x="425" y="32"/>
                  </a:moveTo>
                  <a:lnTo>
                    <a:pt x="425" y="32"/>
                  </a:lnTo>
                  <a:cubicBezTo>
                    <a:pt x="425" y="32"/>
                    <a:pt x="502" y="156"/>
                    <a:pt x="350" y="231"/>
                  </a:cubicBezTo>
                  <a:lnTo>
                    <a:pt x="301" y="258"/>
                  </a:lnTo>
                  <a:lnTo>
                    <a:pt x="370" y="473"/>
                  </a:lnTo>
                  <a:lnTo>
                    <a:pt x="370" y="473"/>
                  </a:lnTo>
                  <a:cubicBezTo>
                    <a:pt x="370" y="473"/>
                    <a:pt x="346" y="530"/>
                    <a:pt x="273" y="522"/>
                  </a:cubicBezTo>
                  <a:lnTo>
                    <a:pt x="175" y="254"/>
                  </a:lnTo>
                  <a:lnTo>
                    <a:pt x="175" y="254"/>
                  </a:lnTo>
                  <a:cubicBezTo>
                    <a:pt x="164" y="225"/>
                    <a:pt x="167" y="192"/>
                    <a:pt x="185" y="167"/>
                  </a:cubicBezTo>
                  <a:lnTo>
                    <a:pt x="197" y="145"/>
                  </a:lnTo>
                  <a:lnTo>
                    <a:pt x="127" y="193"/>
                  </a:lnTo>
                  <a:lnTo>
                    <a:pt x="125" y="423"/>
                  </a:lnTo>
                  <a:lnTo>
                    <a:pt x="125" y="423"/>
                  </a:lnTo>
                  <a:cubicBezTo>
                    <a:pt x="125" y="423"/>
                    <a:pt x="51" y="455"/>
                    <a:pt x="2" y="422"/>
                  </a:cubicBezTo>
                  <a:lnTo>
                    <a:pt x="1" y="187"/>
                  </a:lnTo>
                  <a:lnTo>
                    <a:pt x="1" y="187"/>
                  </a:lnTo>
                  <a:cubicBezTo>
                    <a:pt x="0" y="123"/>
                    <a:pt x="34" y="63"/>
                    <a:pt x="88" y="28"/>
                  </a:cubicBezTo>
                  <a:lnTo>
                    <a:pt x="134" y="0"/>
                  </a:lnTo>
                  <a:lnTo>
                    <a:pt x="425" y="3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4" name="Freeform 247">
              <a:extLst>
                <a:ext uri="{FF2B5EF4-FFF2-40B4-BE49-F238E27FC236}">
                  <a16:creationId xmlns:a16="http://schemas.microsoft.com/office/drawing/2014/main" id="{9AF51414-C57E-47C6-9E63-5C8ED88429DE}"/>
                </a:ext>
              </a:extLst>
            </p:cNvPr>
            <p:cNvSpPr>
              <a:spLocks noChangeArrowheads="1"/>
            </p:cNvSpPr>
            <p:nvPr/>
          </p:nvSpPr>
          <p:spPr bwMode="auto">
            <a:xfrm>
              <a:off x="13699412" y="5380375"/>
              <a:ext cx="131833" cy="120848"/>
            </a:xfrm>
            <a:custGeom>
              <a:avLst/>
              <a:gdLst>
                <a:gd name="T0" fmla="*/ 0 w 104"/>
                <a:gd name="T1" fmla="*/ 9 h 97"/>
                <a:gd name="T2" fmla="*/ 2 w 104"/>
                <a:gd name="T3" fmla="*/ 42 h 97"/>
                <a:gd name="T4" fmla="*/ 2 w 104"/>
                <a:gd name="T5" fmla="*/ 42 h 97"/>
                <a:gd name="T6" fmla="*/ 5 w 104"/>
                <a:gd name="T7" fmla="*/ 54 h 97"/>
                <a:gd name="T8" fmla="*/ 5 w 104"/>
                <a:gd name="T9" fmla="*/ 54 h 97"/>
                <a:gd name="T10" fmla="*/ 70 w 104"/>
                <a:gd name="T11" fmla="*/ 81 h 97"/>
                <a:gd name="T12" fmla="*/ 70 w 104"/>
                <a:gd name="T13" fmla="*/ 81 h 97"/>
                <a:gd name="T14" fmla="*/ 92 w 104"/>
                <a:gd name="T15" fmla="*/ 41 h 97"/>
                <a:gd name="T16" fmla="*/ 92 w 104"/>
                <a:gd name="T17" fmla="*/ 41 h 97"/>
                <a:gd name="T18" fmla="*/ 78 w 104"/>
                <a:gd name="T19" fmla="*/ 31 h 97"/>
                <a:gd name="T20" fmla="*/ 66 w 104"/>
                <a:gd name="T21" fmla="*/ 29 h 97"/>
                <a:gd name="T22" fmla="*/ 64 w 104"/>
                <a:gd name="T23" fmla="*/ 17 h 97"/>
                <a:gd name="T24" fmla="*/ 52 w 104"/>
                <a:gd name="T25" fmla="*/ 0 h 97"/>
                <a:gd name="T26" fmla="*/ 0 w 104"/>
                <a:gd name="T2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4" h="97">
                  <a:moveTo>
                    <a:pt x="0" y="9"/>
                  </a:moveTo>
                  <a:lnTo>
                    <a:pt x="2" y="42"/>
                  </a:lnTo>
                  <a:lnTo>
                    <a:pt x="2" y="42"/>
                  </a:lnTo>
                  <a:cubicBezTo>
                    <a:pt x="2" y="46"/>
                    <a:pt x="3" y="50"/>
                    <a:pt x="5" y="54"/>
                  </a:cubicBezTo>
                  <a:lnTo>
                    <a:pt x="5" y="54"/>
                  </a:lnTo>
                  <a:cubicBezTo>
                    <a:pt x="12" y="67"/>
                    <a:pt x="33" y="96"/>
                    <a:pt x="70" y="81"/>
                  </a:cubicBezTo>
                  <a:lnTo>
                    <a:pt x="70" y="81"/>
                  </a:lnTo>
                  <a:cubicBezTo>
                    <a:pt x="103" y="67"/>
                    <a:pt x="99" y="50"/>
                    <a:pt x="92" y="41"/>
                  </a:cubicBezTo>
                  <a:lnTo>
                    <a:pt x="92" y="41"/>
                  </a:lnTo>
                  <a:cubicBezTo>
                    <a:pt x="89" y="36"/>
                    <a:pt x="83" y="32"/>
                    <a:pt x="78" y="31"/>
                  </a:cubicBezTo>
                  <a:lnTo>
                    <a:pt x="66" y="29"/>
                  </a:lnTo>
                  <a:lnTo>
                    <a:pt x="64" y="17"/>
                  </a:lnTo>
                  <a:lnTo>
                    <a:pt x="52" y="0"/>
                  </a:lnTo>
                  <a:lnTo>
                    <a:pt x="0" y="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5" name="Freeform 248">
              <a:extLst>
                <a:ext uri="{FF2B5EF4-FFF2-40B4-BE49-F238E27FC236}">
                  <a16:creationId xmlns:a16="http://schemas.microsoft.com/office/drawing/2014/main" id="{084A4B1F-F250-4DF4-9BCF-4BF43FBCE9BC}"/>
                </a:ext>
              </a:extLst>
            </p:cNvPr>
            <p:cNvSpPr>
              <a:spLocks noChangeArrowheads="1"/>
            </p:cNvSpPr>
            <p:nvPr/>
          </p:nvSpPr>
          <p:spPr bwMode="auto">
            <a:xfrm>
              <a:off x="13677440" y="4995862"/>
              <a:ext cx="153804" cy="406485"/>
            </a:xfrm>
            <a:custGeom>
              <a:avLst/>
              <a:gdLst>
                <a:gd name="T0" fmla="*/ 121 w 122"/>
                <a:gd name="T1" fmla="*/ 0 h 328"/>
                <a:gd name="T2" fmla="*/ 121 w 122"/>
                <a:gd name="T3" fmla="*/ 0 h 328"/>
                <a:gd name="T4" fmla="*/ 23 w 122"/>
                <a:gd name="T5" fmla="*/ 123 h 328"/>
                <a:gd name="T6" fmla="*/ 23 w 122"/>
                <a:gd name="T7" fmla="*/ 123 h 328"/>
                <a:gd name="T8" fmla="*/ 16 w 122"/>
                <a:gd name="T9" fmla="*/ 327 h 328"/>
                <a:gd name="T10" fmla="*/ 84 w 122"/>
                <a:gd name="T11" fmla="*/ 315 h 328"/>
                <a:gd name="T12" fmla="*/ 84 w 122"/>
                <a:gd name="T13" fmla="*/ 192 h 328"/>
                <a:gd name="T14" fmla="*/ 121 w 122"/>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328">
                  <a:moveTo>
                    <a:pt x="121" y="0"/>
                  </a:moveTo>
                  <a:lnTo>
                    <a:pt x="121" y="0"/>
                  </a:lnTo>
                  <a:cubicBezTo>
                    <a:pt x="121" y="0"/>
                    <a:pt x="51" y="25"/>
                    <a:pt x="23" y="123"/>
                  </a:cubicBezTo>
                  <a:lnTo>
                    <a:pt x="23" y="123"/>
                  </a:lnTo>
                  <a:cubicBezTo>
                    <a:pt x="5" y="191"/>
                    <a:pt x="0" y="240"/>
                    <a:pt x="16" y="327"/>
                  </a:cubicBezTo>
                  <a:lnTo>
                    <a:pt x="84" y="315"/>
                  </a:lnTo>
                  <a:lnTo>
                    <a:pt x="84" y="192"/>
                  </a:lnTo>
                  <a:lnTo>
                    <a:pt x="121"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6" name="Freeform 249">
              <a:extLst>
                <a:ext uri="{FF2B5EF4-FFF2-40B4-BE49-F238E27FC236}">
                  <a16:creationId xmlns:a16="http://schemas.microsoft.com/office/drawing/2014/main" id="{5B7116FD-54B1-4364-903A-4760ABC1A061}"/>
                </a:ext>
              </a:extLst>
            </p:cNvPr>
            <p:cNvSpPr>
              <a:spLocks noChangeArrowheads="1"/>
            </p:cNvSpPr>
            <p:nvPr/>
          </p:nvSpPr>
          <p:spPr bwMode="auto">
            <a:xfrm>
              <a:off x="13737863" y="4957409"/>
              <a:ext cx="433953" cy="472402"/>
            </a:xfrm>
            <a:custGeom>
              <a:avLst/>
              <a:gdLst>
                <a:gd name="T0" fmla="*/ 328 w 348"/>
                <a:gd name="T1" fmla="*/ 227 h 381"/>
                <a:gd name="T2" fmla="*/ 328 w 348"/>
                <a:gd name="T3" fmla="*/ 227 h 381"/>
                <a:gd name="T4" fmla="*/ 172 w 348"/>
                <a:gd name="T5" fmla="*/ 380 h 381"/>
                <a:gd name="T6" fmla="*/ 172 w 348"/>
                <a:gd name="T7" fmla="*/ 380 h 381"/>
                <a:gd name="T8" fmla="*/ 22 w 348"/>
                <a:gd name="T9" fmla="*/ 317 h 381"/>
                <a:gd name="T10" fmla="*/ 22 w 348"/>
                <a:gd name="T11" fmla="*/ 317 h 381"/>
                <a:gd name="T12" fmla="*/ 31 w 348"/>
                <a:gd name="T13" fmla="*/ 210 h 381"/>
                <a:gd name="T14" fmla="*/ 31 w 348"/>
                <a:gd name="T15" fmla="*/ 210 h 381"/>
                <a:gd name="T16" fmla="*/ 174 w 348"/>
                <a:gd name="T17" fmla="*/ 0 h 381"/>
                <a:gd name="T18" fmla="*/ 174 w 348"/>
                <a:gd name="T19" fmla="*/ 0 h 381"/>
                <a:gd name="T20" fmla="*/ 328 w 348"/>
                <a:gd name="T21" fmla="*/ 227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 h="381">
                  <a:moveTo>
                    <a:pt x="328" y="227"/>
                  </a:moveTo>
                  <a:lnTo>
                    <a:pt x="328" y="227"/>
                  </a:lnTo>
                  <a:cubicBezTo>
                    <a:pt x="328" y="337"/>
                    <a:pt x="347" y="380"/>
                    <a:pt x="172" y="380"/>
                  </a:cubicBezTo>
                  <a:lnTo>
                    <a:pt x="172" y="380"/>
                  </a:lnTo>
                  <a:cubicBezTo>
                    <a:pt x="48" y="380"/>
                    <a:pt x="0" y="360"/>
                    <a:pt x="22" y="317"/>
                  </a:cubicBezTo>
                  <a:lnTo>
                    <a:pt x="22" y="317"/>
                  </a:lnTo>
                  <a:cubicBezTo>
                    <a:pt x="31" y="298"/>
                    <a:pt x="31" y="242"/>
                    <a:pt x="31" y="210"/>
                  </a:cubicBezTo>
                  <a:lnTo>
                    <a:pt x="31" y="210"/>
                  </a:lnTo>
                  <a:cubicBezTo>
                    <a:pt x="31" y="100"/>
                    <a:pt x="32" y="0"/>
                    <a:pt x="174" y="0"/>
                  </a:cubicBezTo>
                  <a:lnTo>
                    <a:pt x="174" y="0"/>
                  </a:lnTo>
                  <a:cubicBezTo>
                    <a:pt x="317" y="0"/>
                    <a:pt x="328" y="116"/>
                    <a:pt x="328" y="227"/>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7" name="Freeform 250">
              <a:extLst>
                <a:ext uri="{FF2B5EF4-FFF2-40B4-BE49-F238E27FC236}">
                  <a16:creationId xmlns:a16="http://schemas.microsoft.com/office/drawing/2014/main" id="{166AE73C-3F99-4943-A700-02FE8FF73A67}"/>
                </a:ext>
              </a:extLst>
            </p:cNvPr>
            <p:cNvSpPr>
              <a:spLocks noChangeArrowheads="1"/>
            </p:cNvSpPr>
            <p:nvPr/>
          </p:nvSpPr>
          <p:spPr bwMode="auto">
            <a:xfrm>
              <a:off x="13803778" y="4710225"/>
              <a:ext cx="230708" cy="291129"/>
            </a:xfrm>
            <a:custGeom>
              <a:avLst/>
              <a:gdLst>
                <a:gd name="T0" fmla="*/ 184 w 185"/>
                <a:gd name="T1" fmla="*/ 115 h 232"/>
                <a:gd name="T2" fmla="*/ 184 w 185"/>
                <a:gd name="T3" fmla="*/ 115 h 232"/>
                <a:gd name="T4" fmla="*/ 92 w 185"/>
                <a:gd name="T5" fmla="*/ 231 h 232"/>
                <a:gd name="T6" fmla="*/ 92 w 185"/>
                <a:gd name="T7" fmla="*/ 231 h 232"/>
                <a:gd name="T8" fmla="*/ 0 w 185"/>
                <a:gd name="T9" fmla="*/ 115 h 232"/>
                <a:gd name="T10" fmla="*/ 0 w 185"/>
                <a:gd name="T11" fmla="*/ 115 h 232"/>
                <a:gd name="T12" fmla="*/ 92 w 185"/>
                <a:gd name="T13" fmla="*/ 0 h 232"/>
                <a:gd name="T14" fmla="*/ 92 w 185"/>
                <a:gd name="T15" fmla="*/ 0 h 232"/>
                <a:gd name="T16" fmla="*/ 184 w 185"/>
                <a:gd name="T17" fmla="*/ 11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32">
                  <a:moveTo>
                    <a:pt x="184" y="115"/>
                  </a:moveTo>
                  <a:lnTo>
                    <a:pt x="184" y="115"/>
                  </a:lnTo>
                  <a:cubicBezTo>
                    <a:pt x="184" y="179"/>
                    <a:pt x="143" y="231"/>
                    <a:pt x="92" y="231"/>
                  </a:cubicBezTo>
                  <a:lnTo>
                    <a:pt x="92" y="231"/>
                  </a:lnTo>
                  <a:cubicBezTo>
                    <a:pt x="41" y="231"/>
                    <a:pt x="0" y="179"/>
                    <a:pt x="0" y="115"/>
                  </a:cubicBezTo>
                  <a:lnTo>
                    <a:pt x="0" y="115"/>
                  </a:lnTo>
                  <a:cubicBezTo>
                    <a:pt x="0" y="52"/>
                    <a:pt x="41" y="0"/>
                    <a:pt x="92" y="0"/>
                  </a:cubicBezTo>
                  <a:lnTo>
                    <a:pt x="92" y="0"/>
                  </a:lnTo>
                  <a:cubicBezTo>
                    <a:pt x="143" y="0"/>
                    <a:pt x="184" y="52"/>
                    <a:pt x="184" y="11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8" name="Freeform 251">
              <a:extLst>
                <a:ext uri="{FF2B5EF4-FFF2-40B4-BE49-F238E27FC236}">
                  <a16:creationId xmlns:a16="http://schemas.microsoft.com/office/drawing/2014/main" id="{93682C0F-F2F5-4CEE-A0FA-EB0A60A8EE79}"/>
                </a:ext>
              </a:extLst>
            </p:cNvPr>
            <p:cNvSpPr>
              <a:spLocks noChangeArrowheads="1"/>
            </p:cNvSpPr>
            <p:nvPr/>
          </p:nvSpPr>
          <p:spPr bwMode="auto">
            <a:xfrm>
              <a:off x="13737861" y="4655291"/>
              <a:ext cx="357051" cy="263667"/>
            </a:xfrm>
            <a:custGeom>
              <a:avLst/>
              <a:gdLst>
                <a:gd name="T0" fmla="*/ 140 w 288"/>
                <a:gd name="T1" fmla="*/ 32 h 212"/>
                <a:gd name="T2" fmla="*/ 140 w 288"/>
                <a:gd name="T3" fmla="*/ 32 h 212"/>
                <a:gd name="T4" fmla="*/ 68 w 288"/>
                <a:gd name="T5" fmla="*/ 46 h 212"/>
                <a:gd name="T6" fmla="*/ 68 w 288"/>
                <a:gd name="T7" fmla="*/ 46 h 212"/>
                <a:gd name="T8" fmla="*/ 28 w 288"/>
                <a:gd name="T9" fmla="*/ 68 h 212"/>
                <a:gd name="T10" fmla="*/ 28 w 288"/>
                <a:gd name="T11" fmla="*/ 68 h 212"/>
                <a:gd name="T12" fmla="*/ 14 w 288"/>
                <a:gd name="T13" fmla="*/ 70 h 212"/>
                <a:gd name="T14" fmla="*/ 14 w 288"/>
                <a:gd name="T15" fmla="*/ 70 h 212"/>
                <a:gd name="T16" fmla="*/ 33 w 288"/>
                <a:gd name="T17" fmla="*/ 95 h 212"/>
                <a:gd name="T18" fmla="*/ 0 w 288"/>
                <a:gd name="T19" fmla="*/ 131 h 212"/>
                <a:gd name="T20" fmla="*/ 0 w 288"/>
                <a:gd name="T21" fmla="*/ 131 h 212"/>
                <a:gd name="T22" fmla="*/ 32 w 288"/>
                <a:gd name="T23" fmla="*/ 141 h 212"/>
                <a:gd name="T24" fmla="*/ 32 w 288"/>
                <a:gd name="T25" fmla="*/ 141 h 212"/>
                <a:gd name="T26" fmla="*/ 55 w 288"/>
                <a:gd name="T27" fmla="*/ 187 h 212"/>
                <a:gd name="T28" fmla="*/ 82 w 288"/>
                <a:gd name="T29" fmla="*/ 138 h 212"/>
                <a:gd name="T30" fmla="*/ 82 w 288"/>
                <a:gd name="T31" fmla="*/ 138 h 212"/>
                <a:gd name="T32" fmla="*/ 108 w 288"/>
                <a:gd name="T33" fmla="*/ 176 h 212"/>
                <a:gd name="T34" fmla="*/ 108 w 288"/>
                <a:gd name="T35" fmla="*/ 176 h 212"/>
                <a:gd name="T36" fmla="*/ 141 w 288"/>
                <a:gd name="T37" fmla="*/ 138 h 212"/>
                <a:gd name="T38" fmla="*/ 141 w 288"/>
                <a:gd name="T39" fmla="*/ 138 h 212"/>
                <a:gd name="T40" fmla="*/ 162 w 288"/>
                <a:gd name="T41" fmla="*/ 165 h 212"/>
                <a:gd name="T42" fmla="*/ 162 w 288"/>
                <a:gd name="T43" fmla="*/ 165 h 212"/>
                <a:gd name="T44" fmla="*/ 197 w 288"/>
                <a:gd name="T45" fmla="*/ 150 h 212"/>
                <a:gd name="T46" fmla="*/ 197 w 288"/>
                <a:gd name="T47" fmla="*/ 150 h 212"/>
                <a:gd name="T48" fmla="*/ 203 w 288"/>
                <a:gd name="T49" fmla="*/ 193 h 212"/>
                <a:gd name="T50" fmla="*/ 222 w 288"/>
                <a:gd name="T51" fmla="*/ 178 h 212"/>
                <a:gd name="T52" fmla="*/ 222 w 288"/>
                <a:gd name="T53" fmla="*/ 178 h 212"/>
                <a:gd name="T54" fmla="*/ 246 w 288"/>
                <a:gd name="T55" fmla="*/ 211 h 212"/>
                <a:gd name="T56" fmla="*/ 246 w 288"/>
                <a:gd name="T57" fmla="*/ 211 h 212"/>
                <a:gd name="T58" fmla="*/ 252 w 288"/>
                <a:gd name="T59" fmla="*/ 121 h 212"/>
                <a:gd name="T60" fmla="*/ 252 w 288"/>
                <a:gd name="T61" fmla="*/ 121 h 212"/>
                <a:gd name="T62" fmla="*/ 287 w 288"/>
                <a:gd name="T63" fmla="*/ 116 h 212"/>
                <a:gd name="T64" fmla="*/ 287 w 288"/>
                <a:gd name="T65" fmla="*/ 116 h 212"/>
                <a:gd name="T66" fmla="*/ 241 w 288"/>
                <a:gd name="T67" fmla="*/ 53 h 212"/>
                <a:gd name="T68" fmla="*/ 241 w 288"/>
                <a:gd name="T69" fmla="*/ 53 h 212"/>
                <a:gd name="T70" fmla="*/ 140 w 288"/>
                <a:gd name="T71" fmla="*/ 3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8" h="212">
                  <a:moveTo>
                    <a:pt x="140" y="32"/>
                  </a:moveTo>
                  <a:lnTo>
                    <a:pt x="140" y="32"/>
                  </a:lnTo>
                  <a:cubicBezTo>
                    <a:pt x="140" y="32"/>
                    <a:pt x="104" y="7"/>
                    <a:pt x="68" y="46"/>
                  </a:cubicBezTo>
                  <a:lnTo>
                    <a:pt x="68" y="46"/>
                  </a:lnTo>
                  <a:cubicBezTo>
                    <a:pt x="57" y="57"/>
                    <a:pt x="43" y="65"/>
                    <a:pt x="28" y="68"/>
                  </a:cubicBezTo>
                  <a:lnTo>
                    <a:pt x="28" y="68"/>
                  </a:lnTo>
                  <a:cubicBezTo>
                    <a:pt x="24" y="69"/>
                    <a:pt x="19" y="70"/>
                    <a:pt x="14" y="70"/>
                  </a:cubicBezTo>
                  <a:lnTo>
                    <a:pt x="14" y="70"/>
                  </a:lnTo>
                  <a:cubicBezTo>
                    <a:pt x="14" y="70"/>
                    <a:pt x="17" y="84"/>
                    <a:pt x="33" y="95"/>
                  </a:cubicBezTo>
                  <a:lnTo>
                    <a:pt x="0" y="131"/>
                  </a:lnTo>
                  <a:lnTo>
                    <a:pt x="0" y="131"/>
                  </a:lnTo>
                  <a:cubicBezTo>
                    <a:pt x="0" y="131"/>
                    <a:pt x="9" y="146"/>
                    <a:pt x="32" y="141"/>
                  </a:cubicBezTo>
                  <a:lnTo>
                    <a:pt x="32" y="141"/>
                  </a:lnTo>
                  <a:cubicBezTo>
                    <a:pt x="32" y="141"/>
                    <a:pt x="44" y="182"/>
                    <a:pt x="55" y="187"/>
                  </a:cubicBezTo>
                  <a:lnTo>
                    <a:pt x="82" y="138"/>
                  </a:lnTo>
                  <a:lnTo>
                    <a:pt x="82" y="138"/>
                  </a:lnTo>
                  <a:cubicBezTo>
                    <a:pt x="82" y="138"/>
                    <a:pt x="99" y="169"/>
                    <a:pt x="108" y="176"/>
                  </a:cubicBezTo>
                  <a:lnTo>
                    <a:pt x="108" y="176"/>
                  </a:lnTo>
                  <a:cubicBezTo>
                    <a:pt x="108" y="176"/>
                    <a:pt x="137" y="160"/>
                    <a:pt x="141" y="138"/>
                  </a:cubicBezTo>
                  <a:lnTo>
                    <a:pt x="141" y="138"/>
                  </a:lnTo>
                  <a:cubicBezTo>
                    <a:pt x="141" y="138"/>
                    <a:pt x="154" y="159"/>
                    <a:pt x="162" y="165"/>
                  </a:cubicBezTo>
                  <a:lnTo>
                    <a:pt x="162" y="165"/>
                  </a:lnTo>
                  <a:cubicBezTo>
                    <a:pt x="162" y="165"/>
                    <a:pt x="189" y="165"/>
                    <a:pt x="197" y="150"/>
                  </a:cubicBezTo>
                  <a:lnTo>
                    <a:pt x="197" y="150"/>
                  </a:lnTo>
                  <a:cubicBezTo>
                    <a:pt x="197" y="150"/>
                    <a:pt x="187" y="176"/>
                    <a:pt x="203" y="193"/>
                  </a:cubicBezTo>
                  <a:lnTo>
                    <a:pt x="222" y="178"/>
                  </a:lnTo>
                  <a:lnTo>
                    <a:pt x="222" y="178"/>
                  </a:lnTo>
                  <a:cubicBezTo>
                    <a:pt x="222" y="178"/>
                    <a:pt x="223" y="210"/>
                    <a:pt x="246" y="211"/>
                  </a:cubicBezTo>
                  <a:lnTo>
                    <a:pt x="246" y="211"/>
                  </a:lnTo>
                  <a:cubicBezTo>
                    <a:pt x="246" y="211"/>
                    <a:pt x="269" y="158"/>
                    <a:pt x="252" y="121"/>
                  </a:cubicBezTo>
                  <a:lnTo>
                    <a:pt x="252" y="121"/>
                  </a:lnTo>
                  <a:cubicBezTo>
                    <a:pt x="252" y="121"/>
                    <a:pt x="278" y="121"/>
                    <a:pt x="287" y="116"/>
                  </a:cubicBezTo>
                  <a:lnTo>
                    <a:pt x="287" y="116"/>
                  </a:lnTo>
                  <a:cubicBezTo>
                    <a:pt x="287" y="116"/>
                    <a:pt x="258" y="83"/>
                    <a:pt x="241" y="53"/>
                  </a:cubicBezTo>
                  <a:lnTo>
                    <a:pt x="241" y="53"/>
                  </a:lnTo>
                  <a:cubicBezTo>
                    <a:pt x="217" y="9"/>
                    <a:pt x="169" y="0"/>
                    <a:pt x="140" y="32"/>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9" name="Freeform 252">
              <a:extLst>
                <a:ext uri="{FF2B5EF4-FFF2-40B4-BE49-F238E27FC236}">
                  <a16:creationId xmlns:a16="http://schemas.microsoft.com/office/drawing/2014/main" id="{0450416D-A37F-4A84-90B2-D36FF5C4845A}"/>
                </a:ext>
              </a:extLst>
            </p:cNvPr>
            <p:cNvSpPr>
              <a:spLocks noChangeArrowheads="1"/>
            </p:cNvSpPr>
            <p:nvPr/>
          </p:nvSpPr>
          <p:spPr bwMode="auto">
            <a:xfrm>
              <a:off x="13754342" y="5418824"/>
              <a:ext cx="142819" cy="87889"/>
            </a:xfrm>
            <a:custGeom>
              <a:avLst/>
              <a:gdLst>
                <a:gd name="T0" fmla="*/ 92 w 113"/>
                <a:gd name="T1" fmla="*/ 0 h 70"/>
                <a:gd name="T2" fmla="*/ 75 w 113"/>
                <a:gd name="T3" fmla="*/ 4 h 70"/>
                <a:gd name="T4" fmla="*/ 75 w 113"/>
                <a:gd name="T5" fmla="*/ 4 h 70"/>
                <a:gd name="T6" fmla="*/ 52 w 113"/>
                <a:gd name="T7" fmla="*/ 17 h 70"/>
                <a:gd name="T8" fmla="*/ 47 w 113"/>
                <a:gd name="T9" fmla="*/ 23 h 70"/>
                <a:gd name="T10" fmla="*/ 47 w 113"/>
                <a:gd name="T11" fmla="*/ 23 h 70"/>
                <a:gd name="T12" fmla="*/ 9 w 113"/>
                <a:gd name="T13" fmla="*/ 22 h 70"/>
                <a:gd name="T14" fmla="*/ 9 w 113"/>
                <a:gd name="T15" fmla="*/ 22 h 70"/>
                <a:gd name="T16" fmla="*/ 56 w 113"/>
                <a:gd name="T17" fmla="*/ 68 h 70"/>
                <a:gd name="T18" fmla="*/ 56 w 113"/>
                <a:gd name="T19" fmla="*/ 68 h 70"/>
                <a:gd name="T20" fmla="*/ 112 w 113"/>
                <a:gd name="T21" fmla="*/ 29 h 70"/>
                <a:gd name="T22" fmla="*/ 92 w 11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3" h="70">
                  <a:moveTo>
                    <a:pt x="92" y="0"/>
                  </a:moveTo>
                  <a:lnTo>
                    <a:pt x="75" y="4"/>
                  </a:lnTo>
                  <a:lnTo>
                    <a:pt x="75" y="4"/>
                  </a:lnTo>
                  <a:cubicBezTo>
                    <a:pt x="67" y="6"/>
                    <a:pt x="59" y="11"/>
                    <a:pt x="52" y="17"/>
                  </a:cubicBezTo>
                  <a:lnTo>
                    <a:pt x="47" y="23"/>
                  </a:lnTo>
                  <a:lnTo>
                    <a:pt x="47" y="23"/>
                  </a:lnTo>
                  <a:cubicBezTo>
                    <a:pt x="47" y="23"/>
                    <a:pt x="18" y="12"/>
                    <a:pt x="9" y="22"/>
                  </a:cubicBezTo>
                  <a:lnTo>
                    <a:pt x="9" y="22"/>
                  </a:lnTo>
                  <a:cubicBezTo>
                    <a:pt x="0" y="33"/>
                    <a:pt x="15" y="67"/>
                    <a:pt x="56" y="68"/>
                  </a:cubicBezTo>
                  <a:lnTo>
                    <a:pt x="56" y="68"/>
                  </a:lnTo>
                  <a:cubicBezTo>
                    <a:pt x="96" y="69"/>
                    <a:pt x="112" y="29"/>
                    <a:pt x="112" y="29"/>
                  </a:cubicBezTo>
                  <a:lnTo>
                    <a:pt x="9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0" name="Freeform 253">
              <a:extLst>
                <a:ext uri="{FF2B5EF4-FFF2-40B4-BE49-F238E27FC236}">
                  <a16:creationId xmlns:a16="http://schemas.microsoft.com/office/drawing/2014/main" id="{D19CAB93-0A6A-427E-9172-975779A60D78}"/>
                </a:ext>
              </a:extLst>
            </p:cNvPr>
            <p:cNvSpPr>
              <a:spLocks noChangeArrowheads="1"/>
            </p:cNvSpPr>
            <p:nvPr/>
          </p:nvSpPr>
          <p:spPr bwMode="auto">
            <a:xfrm>
              <a:off x="13858707" y="5012339"/>
              <a:ext cx="357051" cy="455925"/>
            </a:xfrm>
            <a:custGeom>
              <a:avLst/>
              <a:gdLst>
                <a:gd name="T0" fmla="*/ 192 w 285"/>
                <a:gd name="T1" fmla="*/ 0 h 365"/>
                <a:gd name="T2" fmla="*/ 192 w 285"/>
                <a:gd name="T3" fmla="*/ 0 h 365"/>
                <a:gd name="T4" fmla="*/ 213 w 285"/>
                <a:gd name="T5" fmla="*/ 252 h 365"/>
                <a:gd name="T6" fmla="*/ 213 w 285"/>
                <a:gd name="T7" fmla="*/ 252 h 365"/>
                <a:gd name="T8" fmla="*/ 31 w 285"/>
                <a:gd name="T9" fmla="*/ 364 h 365"/>
                <a:gd name="T10" fmla="*/ 0 w 285"/>
                <a:gd name="T11" fmla="*/ 323 h 365"/>
                <a:gd name="T12" fmla="*/ 104 w 285"/>
                <a:gd name="T13" fmla="*/ 245 h 365"/>
                <a:gd name="T14" fmla="*/ 104 w 285"/>
                <a:gd name="T15" fmla="*/ 245 h 365"/>
                <a:gd name="T16" fmla="*/ 139 w 285"/>
                <a:gd name="T17" fmla="*/ 172 h 365"/>
                <a:gd name="T18" fmla="*/ 139 w 285"/>
                <a:gd name="T19" fmla="*/ 172 h 365"/>
                <a:gd name="T20" fmla="*/ 192 w 285"/>
                <a:gd name="T21" fmla="*/ 0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65">
                  <a:moveTo>
                    <a:pt x="192" y="0"/>
                  </a:moveTo>
                  <a:lnTo>
                    <a:pt x="192" y="0"/>
                  </a:lnTo>
                  <a:cubicBezTo>
                    <a:pt x="192" y="0"/>
                    <a:pt x="284" y="157"/>
                    <a:pt x="213" y="252"/>
                  </a:cubicBezTo>
                  <a:lnTo>
                    <a:pt x="213" y="252"/>
                  </a:lnTo>
                  <a:cubicBezTo>
                    <a:pt x="146" y="342"/>
                    <a:pt x="31" y="364"/>
                    <a:pt x="31" y="364"/>
                  </a:cubicBezTo>
                  <a:lnTo>
                    <a:pt x="0" y="323"/>
                  </a:lnTo>
                  <a:lnTo>
                    <a:pt x="104" y="245"/>
                  </a:lnTo>
                  <a:lnTo>
                    <a:pt x="104" y="245"/>
                  </a:lnTo>
                  <a:cubicBezTo>
                    <a:pt x="127" y="228"/>
                    <a:pt x="140" y="200"/>
                    <a:pt x="139" y="172"/>
                  </a:cubicBezTo>
                  <a:lnTo>
                    <a:pt x="139" y="172"/>
                  </a:lnTo>
                  <a:cubicBezTo>
                    <a:pt x="137" y="119"/>
                    <a:pt x="141" y="33"/>
                    <a:pt x="192" y="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1" name="Freeform 254">
              <a:extLst>
                <a:ext uri="{FF2B5EF4-FFF2-40B4-BE49-F238E27FC236}">
                  <a16:creationId xmlns:a16="http://schemas.microsoft.com/office/drawing/2014/main" id="{CB2A0395-E790-47EB-AF6C-2DC863380979}"/>
                </a:ext>
              </a:extLst>
            </p:cNvPr>
            <p:cNvSpPr>
              <a:spLocks noChangeArrowheads="1"/>
            </p:cNvSpPr>
            <p:nvPr/>
          </p:nvSpPr>
          <p:spPr bwMode="auto">
            <a:xfrm>
              <a:off x="12628268" y="4116975"/>
              <a:ext cx="170286" cy="137325"/>
            </a:xfrm>
            <a:custGeom>
              <a:avLst/>
              <a:gdLst>
                <a:gd name="T0" fmla="*/ 137 w 138"/>
                <a:gd name="T1" fmla="*/ 0 h 110"/>
                <a:gd name="T2" fmla="*/ 86 w 138"/>
                <a:gd name="T3" fmla="*/ 2 h 110"/>
                <a:gd name="T4" fmla="*/ 86 w 138"/>
                <a:gd name="T5" fmla="*/ 2 h 110"/>
                <a:gd name="T6" fmla="*/ 72 w 138"/>
                <a:gd name="T7" fmla="*/ 6 h 110"/>
                <a:gd name="T8" fmla="*/ 18 w 138"/>
                <a:gd name="T9" fmla="*/ 38 h 110"/>
                <a:gd name="T10" fmla="*/ 2 w 138"/>
                <a:gd name="T11" fmla="*/ 82 h 110"/>
                <a:gd name="T12" fmla="*/ 2 w 138"/>
                <a:gd name="T13" fmla="*/ 82 h 110"/>
                <a:gd name="T14" fmla="*/ 6 w 138"/>
                <a:gd name="T15" fmla="*/ 98 h 110"/>
                <a:gd name="T16" fmla="*/ 11 w 138"/>
                <a:gd name="T17" fmla="*/ 102 h 110"/>
                <a:gd name="T18" fmla="*/ 11 w 138"/>
                <a:gd name="T19" fmla="*/ 102 h 110"/>
                <a:gd name="T20" fmla="*/ 35 w 138"/>
                <a:gd name="T21" fmla="*/ 103 h 110"/>
                <a:gd name="T22" fmla="*/ 35 w 138"/>
                <a:gd name="T23" fmla="*/ 103 h 110"/>
                <a:gd name="T24" fmla="*/ 57 w 138"/>
                <a:gd name="T25" fmla="*/ 74 h 110"/>
                <a:gd name="T26" fmla="*/ 75 w 138"/>
                <a:gd name="T27" fmla="*/ 62 h 110"/>
                <a:gd name="T28" fmla="*/ 76 w 138"/>
                <a:gd name="T29" fmla="*/ 76 h 110"/>
                <a:gd name="T30" fmla="*/ 76 w 138"/>
                <a:gd name="T31" fmla="*/ 76 h 110"/>
                <a:gd name="T32" fmla="*/ 72 w 138"/>
                <a:gd name="T33" fmla="*/ 100 h 110"/>
                <a:gd name="T34" fmla="*/ 89 w 138"/>
                <a:gd name="T35" fmla="*/ 85 h 110"/>
                <a:gd name="T36" fmla="*/ 89 w 138"/>
                <a:gd name="T37" fmla="*/ 85 h 110"/>
                <a:gd name="T38" fmla="*/ 95 w 138"/>
                <a:gd name="T39" fmla="*/ 75 h 110"/>
                <a:gd name="T40" fmla="*/ 100 w 138"/>
                <a:gd name="T41" fmla="*/ 50 h 110"/>
                <a:gd name="T42" fmla="*/ 135 w 138"/>
                <a:gd name="T43" fmla="*/ 52 h 110"/>
                <a:gd name="T44" fmla="*/ 137 w 138"/>
                <a:gd name="T45"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10">
                  <a:moveTo>
                    <a:pt x="137" y="0"/>
                  </a:moveTo>
                  <a:lnTo>
                    <a:pt x="86" y="2"/>
                  </a:lnTo>
                  <a:lnTo>
                    <a:pt x="86" y="2"/>
                  </a:lnTo>
                  <a:cubicBezTo>
                    <a:pt x="81" y="3"/>
                    <a:pt x="76" y="4"/>
                    <a:pt x="72" y="6"/>
                  </a:cubicBezTo>
                  <a:lnTo>
                    <a:pt x="18" y="38"/>
                  </a:lnTo>
                  <a:lnTo>
                    <a:pt x="2" y="82"/>
                  </a:lnTo>
                  <a:lnTo>
                    <a:pt x="2" y="82"/>
                  </a:lnTo>
                  <a:cubicBezTo>
                    <a:pt x="0" y="87"/>
                    <a:pt x="1" y="93"/>
                    <a:pt x="6" y="98"/>
                  </a:cubicBezTo>
                  <a:lnTo>
                    <a:pt x="11" y="102"/>
                  </a:lnTo>
                  <a:lnTo>
                    <a:pt x="11" y="102"/>
                  </a:lnTo>
                  <a:cubicBezTo>
                    <a:pt x="18" y="109"/>
                    <a:pt x="29" y="109"/>
                    <a:pt x="35" y="103"/>
                  </a:cubicBezTo>
                  <a:lnTo>
                    <a:pt x="35" y="103"/>
                  </a:lnTo>
                  <a:cubicBezTo>
                    <a:pt x="42" y="96"/>
                    <a:pt x="50" y="87"/>
                    <a:pt x="57" y="74"/>
                  </a:cubicBezTo>
                  <a:lnTo>
                    <a:pt x="75" y="62"/>
                  </a:lnTo>
                  <a:lnTo>
                    <a:pt x="76" y="76"/>
                  </a:lnTo>
                  <a:lnTo>
                    <a:pt x="76" y="76"/>
                  </a:lnTo>
                  <a:cubicBezTo>
                    <a:pt x="76" y="76"/>
                    <a:pt x="63" y="92"/>
                    <a:pt x="72" y="100"/>
                  </a:cubicBezTo>
                  <a:lnTo>
                    <a:pt x="89" y="85"/>
                  </a:lnTo>
                  <a:lnTo>
                    <a:pt x="89" y="85"/>
                  </a:lnTo>
                  <a:cubicBezTo>
                    <a:pt x="92" y="82"/>
                    <a:pt x="93" y="78"/>
                    <a:pt x="95" y="75"/>
                  </a:cubicBezTo>
                  <a:lnTo>
                    <a:pt x="100" y="50"/>
                  </a:lnTo>
                  <a:lnTo>
                    <a:pt x="135" y="52"/>
                  </a:lnTo>
                  <a:lnTo>
                    <a:pt x="13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2" name="Freeform 255">
              <a:extLst>
                <a:ext uri="{FF2B5EF4-FFF2-40B4-BE49-F238E27FC236}">
                  <a16:creationId xmlns:a16="http://schemas.microsoft.com/office/drawing/2014/main" id="{A1EE160F-40B4-43F8-82DD-9EA416DE4864}"/>
                </a:ext>
              </a:extLst>
            </p:cNvPr>
            <p:cNvSpPr>
              <a:spLocks noChangeArrowheads="1"/>
            </p:cNvSpPr>
            <p:nvPr/>
          </p:nvSpPr>
          <p:spPr bwMode="auto">
            <a:xfrm>
              <a:off x="13177570" y="4809097"/>
              <a:ext cx="137327" cy="241693"/>
            </a:xfrm>
            <a:custGeom>
              <a:avLst/>
              <a:gdLst>
                <a:gd name="T0" fmla="*/ 0 w 112"/>
                <a:gd name="T1" fmla="*/ 48 h 195"/>
                <a:gd name="T2" fmla="*/ 0 w 112"/>
                <a:gd name="T3" fmla="*/ 48 h 195"/>
                <a:gd name="T4" fmla="*/ 66 w 112"/>
                <a:gd name="T5" fmla="*/ 163 h 195"/>
                <a:gd name="T6" fmla="*/ 66 w 112"/>
                <a:gd name="T7" fmla="*/ 163 h 195"/>
                <a:gd name="T8" fmla="*/ 85 w 112"/>
                <a:gd name="T9" fmla="*/ 62 h 195"/>
                <a:gd name="T10" fmla="*/ 85 w 112"/>
                <a:gd name="T11" fmla="*/ 62 h 195"/>
                <a:gd name="T12" fmla="*/ 84 w 112"/>
                <a:gd name="T13" fmla="*/ 15 h 195"/>
                <a:gd name="T14" fmla="*/ 84 w 112"/>
                <a:gd name="T15" fmla="*/ 15 h 195"/>
                <a:gd name="T16" fmla="*/ 38 w 112"/>
                <a:gd name="T17" fmla="*/ 0 h 195"/>
                <a:gd name="T18" fmla="*/ 0 w 112"/>
                <a:gd name="T19" fmla="*/ 4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2" h="195">
                  <a:moveTo>
                    <a:pt x="0" y="48"/>
                  </a:moveTo>
                  <a:lnTo>
                    <a:pt x="0" y="48"/>
                  </a:lnTo>
                  <a:cubicBezTo>
                    <a:pt x="0" y="48"/>
                    <a:pt x="48" y="95"/>
                    <a:pt x="66" y="163"/>
                  </a:cubicBezTo>
                  <a:lnTo>
                    <a:pt x="66" y="163"/>
                  </a:lnTo>
                  <a:cubicBezTo>
                    <a:pt x="74" y="194"/>
                    <a:pt x="111" y="144"/>
                    <a:pt x="85" y="62"/>
                  </a:cubicBezTo>
                  <a:lnTo>
                    <a:pt x="85" y="62"/>
                  </a:lnTo>
                  <a:cubicBezTo>
                    <a:pt x="85" y="62"/>
                    <a:pt x="105" y="20"/>
                    <a:pt x="84" y="15"/>
                  </a:cubicBezTo>
                  <a:lnTo>
                    <a:pt x="84" y="15"/>
                  </a:lnTo>
                  <a:cubicBezTo>
                    <a:pt x="64" y="11"/>
                    <a:pt x="38" y="0"/>
                    <a:pt x="38" y="0"/>
                  </a:cubicBezTo>
                  <a:lnTo>
                    <a:pt x="0" y="48"/>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3" name="Freeform 256">
              <a:extLst>
                <a:ext uri="{FF2B5EF4-FFF2-40B4-BE49-F238E27FC236}">
                  <a16:creationId xmlns:a16="http://schemas.microsoft.com/office/drawing/2014/main" id="{7C0C890D-0ABE-4EA7-B2CD-C65A4252AA67}"/>
                </a:ext>
              </a:extLst>
            </p:cNvPr>
            <p:cNvSpPr>
              <a:spLocks noChangeArrowheads="1"/>
            </p:cNvSpPr>
            <p:nvPr/>
          </p:nvSpPr>
          <p:spPr bwMode="auto">
            <a:xfrm>
              <a:off x="12853482" y="4567405"/>
              <a:ext cx="153804" cy="225212"/>
            </a:xfrm>
            <a:custGeom>
              <a:avLst/>
              <a:gdLst>
                <a:gd name="T0" fmla="*/ 22 w 125"/>
                <a:gd name="T1" fmla="*/ 17 h 181"/>
                <a:gd name="T2" fmla="*/ 22 w 125"/>
                <a:gd name="T3" fmla="*/ 17 h 181"/>
                <a:gd name="T4" fmla="*/ 10 w 125"/>
                <a:gd name="T5" fmla="*/ 149 h 181"/>
                <a:gd name="T6" fmla="*/ 10 w 125"/>
                <a:gd name="T7" fmla="*/ 149 h 181"/>
                <a:gd name="T8" fmla="*/ 84 w 125"/>
                <a:gd name="T9" fmla="*/ 77 h 181"/>
                <a:gd name="T10" fmla="*/ 84 w 125"/>
                <a:gd name="T11" fmla="*/ 77 h 181"/>
                <a:gd name="T12" fmla="*/ 110 w 125"/>
                <a:gd name="T13" fmla="*/ 39 h 181"/>
                <a:gd name="T14" fmla="*/ 110 w 125"/>
                <a:gd name="T15" fmla="*/ 39 h 181"/>
                <a:gd name="T16" fmla="*/ 80 w 125"/>
                <a:gd name="T17" fmla="*/ 0 h 181"/>
                <a:gd name="T18" fmla="*/ 22 w 125"/>
                <a:gd name="T19" fmla="*/ 17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81">
                  <a:moveTo>
                    <a:pt x="22" y="17"/>
                  </a:moveTo>
                  <a:lnTo>
                    <a:pt x="22" y="17"/>
                  </a:lnTo>
                  <a:cubicBezTo>
                    <a:pt x="22" y="17"/>
                    <a:pt x="33" y="83"/>
                    <a:pt x="10" y="149"/>
                  </a:cubicBezTo>
                  <a:lnTo>
                    <a:pt x="10" y="149"/>
                  </a:lnTo>
                  <a:cubicBezTo>
                    <a:pt x="0" y="180"/>
                    <a:pt x="58" y="159"/>
                    <a:pt x="84" y="77"/>
                  </a:cubicBezTo>
                  <a:lnTo>
                    <a:pt x="84" y="77"/>
                  </a:lnTo>
                  <a:cubicBezTo>
                    <a:pt x="84" y="77"/>
                    <a:pt x="124" y="54"/>
                    <a:pt x="110" y="39"/>
                  </a:cubicBezTo>
                  <a:lnTo>
                    <a:pt x="110" y="39"/>
                  </a:lnTo>
                  <a:cubicBezTo>
                    <a:pt x="95" y="23"/>
                    <a:pt x="80" y="0"/>
                    <a:pt x="80" y="0"/>
                  </a:cubicBezTo>
                  <a:lnTo>
                    <a:pt x="22" y="17"/>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4" name="Freeform 257">
              <a:extLst>
                <a:ext uri="{FF2B5EF4-FFF2-40B4-BE49-F238E27FC236}">
                  <a16:creationId xmlns:a16="http://schemas.microsoft.com/office/drawing/2014/main" id="{4614C300-3FB4-4C8E-8584-17B18C079B1A}"/>
                </a:ext>
              </a:extLst>
            </p:cNvPr>
            <p:cNvSpPr>
              <a:spLocks noChangeArrowheads="1"/>
            </p:cNvSpPr>
            <p:nvPr/>
          </p:nvSpPr>
          <p:spPr bwMode="auto">
            <a:xfrm>
              <a:off x="12738127" y="4188381"/>
              <a:ext cx="703110" cy="703110"/>
            </a:xfrm>
            <a:custGeom>
              <a:avLst/>
              <a:gdLst>
                <a:gd name="T0" fmla="*/ 255 w 566"/>
                <a:gd name="T1" fmla="*/ 101 h 566"/>
                <a:gd name="T2" fmla="*/ 255 w 566"/>
                <a:gd name="T3" fmla="*/ 101 h 566"/>
                <a:gd name="T4" fmla="*/ 61 w 566"/>
                <a:gd name="T5" fmla="*/ 18 h 566"/>
                <a:gd name="T6" fmla="*/ 61 w 566"/>
                <a:gd name="T7" fmla="*/ 18 h 566"/>
                <a:gd name="T8" fmla="*/ 114 w 566"/>
                <a:gd name="T9" fmla="*/ 337 h 566"/>
                <a:gd name="T10" fmla="*/ 184 w 566"/>
                <a:gd name="T11" fmla="*/ 311 h 566"/>
                <a:gd name="T12" fmla="*/ 158 w 566"/>
                <a:gd name="T13" fmla="*/ 202 h 566"/>
                <a:gd name="T14" fmla="*/ 258 w 566"/>
                <a:gd name="T15" fmla="*/ 275 h 566"/>
                <a:gd name="T16" fmla="*/ 258 w 566"/>
                <a:gd name="T17" fmla="*/ 275 h 566"/>
                <a:gd name="T18" fmla="*/ 152 w 566"/>
                <a:gd name="T19" fmla="*/ 516 h 566"/>
                <a:gd name="T20" fmla="*/ 152 w 566"/>
                <a:gd name="T21" fmla="*/ 516 h 566"/>
                <a:gd name="T22" fmla="*/ 372 w 566"/>
                <a:gd name="T23" fmla="*/ 565 h 566"/>
                <a:gd name="T24" fmla="*/ 404 w 566"/>
                <a:gd name="T25" fmla="*/ 497 h 566"/>
                <a:gd name="T26" fmla="*/ 280 w 566"/>
                <a:gd name="T27" fmla="*/ 447 h 566"/>
                <a:gd name="T28" fmla="*/ 280 w 566"/>
                <a:gd name="T29" fmla="*/ 447 h 566"/>
                <a:gd name="T30" fmla="*/ 534 w 566"/>
                <a:gd name="T31" fmla="*/ 194 h 566"/>
                <a:gd name="T32" fmla="*/ 255 w 566"/>
                <a:gd name="T33" fmla="*/ 10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6" h="566">
                  <a:moveTo>
                    <a:pt x="255" y="101"/>
                  </a:moveTo>
                  <a:lnTo>
                    <a:pt x="255" y="101"/>
                  </a:lnTo>
                  <a:cubicBezTo>
                    <a:pt x="255" y="101"/>
                    <a:pt x="122" y="0"/>
                    <a:pt x="61" y="18"/>
                  </a:cubicBezTo>
                  <a:lnTo>
                    <a:pt x="61" y="18"/>
                  </a:lnTo>
                  <a:cubicBezTo>
                    <a:pt x="0" y="35"/>
                    <a:pt x="44" y="234"/>
                    <a:pt x="114" y="337"/>
                  </a:cubicBezTo>
                  <a:lnTo>
                    <a:pt x="184" y="311"/>
                  </a:lnTo>
                  <a:lnTo>
                    <a:pt x="158" y="202"/>
                  </a:lnTo>
                  <a:lnTo>
                    <a:pt x="258" y="275"/>
                  </a:lnTo>
                  <a:lnTo>
                    <a:pt x="258" y="275"/>
                  </a:lnTo>
                  <a:cubicBezTo>
                    <a:pt x="258" y="275"/>
                    <a:pt x="9" y="484"/>
                    <a:pt x="152" y="516"/>
                  </a:cubicBezTo>
                  <a:lnTo>
                    <a:pt x="152" y="516"/>
                  </a:lnTo>
                  <a:cubicBezTo>
                    <a:pt x="239" y="536"/>
                    <a:pt x="372" y="565"/>
                    <a:pt x="372" y="565"/>
                  </a:cubicBezTo>
                  <a:lnTo>
                    <a:pt x="404" y="497"/>
                  </a:lnTo>
                  <a:lnTo>
                    <a:pt x="280" y="447"/>
                  </a:lnTo>
                  <a:lnTo>
                    <a:pt x="280" y="447"/>
                  </a:lnTo>
                  <a:cubicBezTo>
                    <a:pt x="280" y="447"/>
                    <a:pt x="565" y="373"/>
                    <a:pt x="534" y="194"/>
                  </a:cubicBezTo>
                  <a:lnTo>
                    <a:pt x="255" y="101"/>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5" name="Freeform 258">
              <a:extLst>
                <a:ext uri="{FF2B5EF4-FFF2-40B4-BE49-F238E27FC236}">
                  <a16:creationId xmlns:a16="http://schemas.microsoft.com/office/drawing/2014/main" id="{5DF06210-4796-4E10-9FB6-E81948D5EEFA}"/>
                </a:ext>
              </a:extLst>
            </p:cNvPr>
            <p:cNvSpPr>
              <a:spLocks noChangeArrowheads="1"/>
            </p:cNvSpPr>
            <p:nvPr/>
          </p:nvSpPr>
          <p:spPr bwMode="auto">
            <a:xfrm>
              <a:off x="12771087" y="3935701"/>
              <a:ext cx="697618" cy="598744"/>
            </a:xfrm>
            <a:custGeom>
              <a:avLst/>
              <a:gdLst>
                <a:gd name="T0" fmla="*/ 257 w 562"/>
                <a:gd name="T1" fmla="*/ 51 h 480"/>
                <a:gd name="T2" fmla="*/ 257 w 562"/>
                <a:gd name="T3" fmla="*/ 51 h 480"/>
                <a:gd name="T4" fmla="*/ 5 w 562"/>
                <a:gd name="T5" fmla="*/ 138 h 480"/>
                <a:gd name="T6" fmla="*/ 0 w 562"/>
                <a:gd name="T7" fmla="*/ 204 h 480"/>
                <a:gd name="T8" fmla="*/ 0 w 562"/>
                <a:gd name="T9" fmla="*/ 204 h 480"/>
                <a:gd name="T10" fmla="*/ 245 w 562"/>
                <a:gd name="T11" fmla="*/ 197 h 480"/>
                <a:gd name="T12" fmla="*/ 245 w 562"/>
                <a:gd name="T13" fmla="*/ 197 h 480"/>
                <a:gd name="T14" fmla="*/ 216 w 562"/>
                <a:gd name="T15" fmla="*/ 338 h 480"/>
                <a:gd name="T16" fmla="*/ 216 w 562"/>
                <a:gd name="T17" fmla="*/ 338 h 480"/>
                <a:gd name="T18" fmla="*/ 501 w 562"/>
                <a:gd name="T19" fmla="*/ 400 h 480"/>
                <a:gd name="T20" fmla="*/ 501 w 562"/>
                <a:gd name="T21" fmla="*/ 400 h 480"/>
                <a:gd name="T22" fmla="*/ 486 w 562"/>
                <a:gd name="T23" fmla="*/ 40 h 480"/>
                <a:gd name="T24" fmla="*/ 486 w 562"/>
                <a:gd name="T25" fmla="*/ 40 h 480"/>
                <a:gd name="T26" fmla="*/ 368 w 562"/>
                <a:gd name="T27" fmla="*/ 5 h 480"/>
                <a:gd name="T28" fmla="*/ 368 w 562"/>
                <a:gd name="T29" fmla="*/ 5 h 480"/>
                <a:gd name="T30" fmla="*/ 257 w 562"/>
                <a:gd name="T31" fmla="*/ 5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2" h="480">
                  <a:moveTo>
                    <a:pt x="257" y="51"/>
                  </a:moveTo>
                  <a:lnTo>
                    <a:pt x="257" y="51"/>
                  </a:lnTo>
                  <a:cubicBezTo>
                    <a:pt x="195" y="117"/>
                    <a:pt x="112" y="138"/>
                    <a:pt x="5" y="138"/>
                  </a:cubicBezTo>
                  <a:lnTo>
                    <a:pt x="0" y="204"/>
                  </a:lnTo>
                  <a:lnTo>
                    <a:pt x="0" y="204"/>
                  </a:lnTo>
                  <a:cubicBezTo>
                    <a:pt x="0" y="204"/>
                    <a:pt x="138" y="227"/>
                    <a:pt x="245" y="197"/>
                  </a:cubicBezTo>
                  <a:lnTo>
                    <a:pt x="245" y="197"/>
                  </a:lnTo>
                  <a:cubicBezTo>
                    <a:pt x="245" y="197"/>
                    <a:pt x="246" y="292"/>
                    <a:pt x="216" y="338"/>
                  </a:cubicBezTo>
                  <a:lnTo>
                    <a:pt x="216" y="338"/>
                  </a:lnTo>
                  <a:cubicBezTo>
                    <a:pt x="186" y="383"/>
                    <a:pt x="419" y="479"/>
                    <a:pt x="501" y="400"/>
                  </a:cubicBezTo>
                  <a:lnTo>
                    <a:pt x="501" y="400"/>
                  </a:lnTo>
                  <a:cubicBezTo>
                    <a:pt x="561" y="343"/>
                    <a:pt x="525" y="89"/>
                    <a:pt x="486" y="40"/>
                  </a:cubicBezTo>
                  <a:lnTo>
                    <a:pt x="486" y="40"/>
                  </a:lnTo>
                  <a:cubicBezTo>
                    <a:pt x="464" y="13"/>
                    <a:pt x="425" y="0"/>
                    <a:pt x="368" y="5"/>
                  </a:cubicBezTo>
                  <a:lnTo>
                    <a:pt x="368" y="5"/>
                  </a:lnTo>
                  <a:cubicBezTo>
                    <a:pt x="333" y="7"/>
                    <a:pt x="280" y="25"/>
                    <a:pt x="257" y="51"/>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6" name="Freeform 259">
              <a:extLst>
                <a:ext uri="{FF2B5EF4-FFF2-40B4-BE49-F238E27FC236}">
                  <a16:creationId xmlns:a16="http://schemas.microsoft.com/office/drawing/2014/main" id="{29DF32B4-89FB-4888-9D03-A0438D19BCA2}"/>
                </a:ext>
              </a:extLst>
            </p:cNvPr>
            <p:cNvSpPr>
              <a:spLocks noChangeArrowheads="1"/>
            </p:cNvSpPr>
            <p:nvPr/>
          </p:nvSpPr>
          <p:spPr bwMode="auto">
            <a:xfrm>
              <a:off x="13084190" y="3721475"/>
              <a:ext cx="197750" cy="269158"/>
            </a:xfrm>
            <a:custGeom>
              <a:avLst/>
              <a:gdLst>
                <a:gd name="T0" fmla="*/ 158 w 159"/>
                <a:gd name="T1" fmla="*/ 84 h 215"/>
                <a:gd name="T2" fmla="*/ 158 w 159"/>
                <a:gd name="T3" fmla="*/ 84 h 215"/>
                <a:gd name="T4" fmla="*/ 89 w 159"/>
                <a:gd name="T5" fmla="*/ 196 h 215"/>
                <a:gd name="T6" fmla="*/ 89 w 159"/>
                <a:gd name="T7" fmla="*/ 196 h 215"/>
                <a:gd name="T8" fmla="*/ 0 w 159"/>
                <a:gd name="T9" fmla="*/ 76 h 215"/>
                <a:gd name="T10" fmla="*/ 0 w 159"/>
                <a:gd name="T11" fmla="*/ 76 h 215"/>
                <a:gd name="T12" fmla="*/ 74 w 159"/>
                <a:gd name="T13" fmla="*/ 0 h 215"/>
                <a:gd name="T14" fmla="*/ 74 w 159"/>
                <a:gd name="T15" fmla="*/ 0 h 215"/>
                <a:gd name="T16" fmla="*/ 158 w 159"/>
                <a:gd name="T17" fmla="*/ 8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15">
                  <a:moveTo>
                    <a:pt x="158" y="84"/>
                  </a:moveTo>
                  <a:lnTo>
                    <a:pt x="158" y="84"/>
                  </a:lnTo>
                  <a:cubicBezTo>
                    <a:pt x="158" y="130"/>
                    <a:pt x="145" y="174"/>
                    <a:pt x="89" y="196"/>
                  </a:cubicBezTo>
                  <a:lnTo>
                    <a:pt x="89" y="196"/>
                  </a:lnTo>
                  <a:cubicBezTo>
                    <a:pt x="46" y="214"/>
                    <a:pt x="0" y="191"/>
                    <a:pt x="0" y="76"/>
                  </a:cubicBezTo>
                  <a:lnTo>
                    <a:pt x="0" y="76"/>
                  </a:lnTo>
                  <a:cubicBezTo>
                    <a:pt x="1" y="30"/>
                    <a:pt x="28" y="0"/>
                    <a:pt x="74" y="0"/>
                  </a:cubicBezTo>
                  <a:lnTo>
                    <a:pt x="74" y="0"/>
                  </a:lnTo>
                  <a:cubicBezTo>
                    <a:pt x="121" y="0"/>
                    <a:pt x="158" y="38"/>
                    <a:pt x="158" y="8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7" name="Freeform 260">
              <a:extLst>
                <a:ext uri="{FF2B5EF4-FFF2-40B4-BE49-F238E27FC236}">
                  <a16:creationId xmlns:a16="http://schemas.microsoft.com/office/drawing/2014/main" id="{618FBF33-FE64-47D3-86A3-5AFD43B473A4}"/>
                </a:ext>
              </a:extLst>
            </p:cNvPr>
            <p:cNvSpPr>
              <a:spLocks noChangeArrowheads="1"/>
            </p:cNvSpPr>
            <p:nvPr/>
          </p:nvSpPr>
          <p:spPr bwMode="auto">
            <a:xfrm>
              <a:off x="13078696" y="3639079"/>
              <a:ext cx="565785" cy="346064"/>
            </a:xfrm>
            <a:custGeom>
              <a:avLst/>
              <a:gdLst>
                <a:gd name="T0" fmla="*/ 388 w 453"/>
                <a:gd name="T1" fmla="*/ 64 h 279"/>
                <a:gd name="T2" fmla="*/ 388 w 453"/>
                <a:gd name="T3" fmla="*/ 64 h 279"/>
                <a:gd name="T4" fmla="*/ 311 w 453"/>
                <a:gd name="T5" fmla="*/ 96 h 279"/>
                <a:gd name="T6" fmla="*/ 311 w 453"/>
                <a:gd name="T7" fmla="*/ 96 h 279"/>
                <a:gd name="T8" fmla="*/ 311 w 453"/>
                <a:gd name="T9" fmla="*/ 92 h 279"/>
                <a:gd name="T10" fmla="*/ 311 w 453"/>
                <a:gd name="T11" fmla="*/ 92 h 279"/>
                <a:gd name="T12" fmla="*/ 243 w 453"/>
                <a:gd name="T13" fmla="*/ 0 h 279"/>
                <a:gd name="T14" fmla="*/ 243 w 453"/>
                <a:gd name="T15" fmla="*/ 0 h 279"/>
                <a:gd name="T16" fmla="*/ 166 w 453"/>
                <a:gd name="T17" fmla="*/ 77 h 279"/>
                <a:gd name="T18" fmla="*/ 166 w 453"/>
                <a:gd name="T19" fmla="*/ 77 h 279"/>
                <a:gd name="T20" fmla="*/ 146 w 453"/>
                <a:gd name="T21" fmla="*/ 61 h 279"/>
                <a:gd name="T22" fmla="*/ 146 w 453"/>
                <a:gd name="T23" fmla="*/ 61 h 279"/>
                <a:gd name="T24" fmla="*/ 10 w 453"/>
                <a:gd name="T25" fmla="*/ 107 h 279"/>
                <a:gd name="T26" fmla="*/ 10 w 453"/>
                <a:gd name="T27" fmla="*/ 107 h 279"/>
                <a:gd name="T28" fmla="*/ 147 w 453"/>
                <a:gd name="T29" fmla="*/ 212 h 279"/>
                <a:gd name="T30" fmla="*/ 147 w 453"/>
                <a:gd name="T31" fmla="*/ 212 h 279"/>
                <a:gd name="T32" fmla="*/ 181 w 453"/>
                <a:gd name="T33" fmla="*/ 147 h 279"/>
                <a:gd name="T34" fmla="*/ 181 w 453"/>
                <a:gd name="T35" fmla="*/ 147 h 279"/>
                <a:gd name="T36" fmla="*/ 243 w 453"/>
                <a:gd name="T37" fmla="*/ 184 h 279"/>
                <a:gd name="T38" fmla="*/ 243 w 453"/>
                <a:gd name="T39" fmla="*/ 184 h 279"/>
                <a:gd name="T40" fmla="*/ 282 w 453"/>
                <a:gd name="T41" fmla="*/ 172 h 279"/>
                <a:gd name="T42" fmla="*/ 282 w 453"/>
                <a:gd name="T43" fmla="*/ 172 h 279"/>
                <a:gd name="T44" fmla="*/ 335 w 453"/>
                <a:gd name="T45" fmla="*/ 268 h 279"/>
                <a:gd name="T46" fmla="*/ 335 w 453"/>
                <a:gd name="T47" fmla="*/ 268 h 279"/>
                <a:gd name="T48" fmla="*/ 438 w 453"/>
                <a:gd name="T49" fmla="*/ 186 h 279"/>
                <a:gd name="T50" fmla="*/ 438 w 453"/>
                <a:gd name="T51" fmla="*/ 186 h 279"/>
                <a:gd name="T52" fmla="*/ 388 w 453"/>
                <a:gd name="T53" fmla="*/ 64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3" h="279">
                  <a:moveTo>
                    <a:pt x="388" y="64"/>
                  </a:moveTo>
                  <a:lnTo>
                    <a:pt x="388" y="64"/>
                  </a:lnTo>
                  <a:cubicBezTo>
                    <a:pt x="361" y="57"/>
                    <a:pt x="332" y="70"/>
                    <a:pt x="311" y="96"/>
                  </a:cubicBezTo>
                  <a:lnTo>
                    <a:pt x="311" y="96"/>
                  </a:lnTo>
                  <a:cubicBezTo>
                    <a:pt x="311" y="95"/>
                    <a:pt x="311" y="93"/>
                    <a:pt x="311" y="92"/>
                  </a:cubicBezTo>
                  <a:lnTo>
                    <a:pt x="311" y="92"/>
                  </a:lnTo>
                  <a:cubicBezTo>
                    <a:pt x="311" y="41"/>
                    <a:pt x="290" y="0"/>
                    <a:pt x="243" y="0"/>
                  </a:cubicBezTo>
                  <a:lnTo>
                    <a:pt x="243" y="0"/>
                  </a:lnTo>
                  <a:cubicBezTo>
                    <a:pt x="200" y="0"/>
                    <a:pt x="171" y="39"/>
                    <a:pt x="166" y="77"/>
                  </a:cubicBezTo>
                  <a:lnTo>
                    <a:pt x="166" y="77"/>
                  </a:lnTo>
                  <a:cubicBezTo>
                    <a:pt x="164" y="73"/>
                    <a:pt x="149" y="63"/>
                    <a:pt x="146" y="61"/>
                  </a:cubicBezTo>
                  <a:lnTo>
                    <a:pt x="146" y="61"/>
                  </a:lnTo>
                  <a:cubicBezTo>
                    <a:pt x="101" y="32"/>
                    <a:pt x="27" y="27"/>
                    <a:pt x="10" y="107"/>
                  </a:cubicBezTo>
                  <a:lnTo>
                    <a:pt x="10" y="107"/>
                  </a:lnTo>
                  <a:cubicBezTo>
                    <a:pt x="0" y="153"/>
                    <a:pt x="73" y="215"/>
                    <a:pt x="147" y="212"/>
                  </a:cubicBezTo>
                  <a:lnTo>
                    <a:pt x="147" y="212"/>
                  </a:lnTo>
                  <a:cubicBezTo>
                    <a:pt x="167" y="212"/>
                    <a:pt x="172" y="184"/>
                    <a:pt x="181" y="147"/>
                  </a:cubicBezTo>
                  <a:lnTo>
                    <a:pt x="181" y="147"/>
                  </a:lnTo>
                  <a:cubicBezTo>
                    <a:pt x="194" y="168"/>
                    <a:pt x="215" y="184"/>
                    <a:pt x="243" y="184"/>
                  </a:cubicBezTo>
                  <a:lnTo>
                    <a:pt x="243" y="184"/>
                  </a:lnTo>
                  <a:cubicBezTo>
                    <a:pt x="259" y="184"/>
                    <a:pt x="272" y="179"/>
                    <a:pt x="282" y="172"/>
                  </a:cubicBezTo>
                  <a:lnTo>
                    <a:pt x="282" y="172"/>
                  </a:lnTo>
                  <a:cubicBezTo>
                    <a:pt x="279" y="218"/>
                    <a:pt x="300" y="258"/>
                    <a:pt x="335" y="268"/>
                  </a:cubicBezTo>
                  <a:lnTo>
                    <a:pt x="335" y="268"/>
                  </a:lnTo>
                  <a:cubicBezTo>
                    <a:pt x="377" y="278"/>
                    <a:pt x="423" y="242"/>
                    <a:pt x="438" y="186"/>
                  </a:cubicBezTo>
                  <a:lnTo>
                    <a:pt x="438" y="186"/>
                  </a:lnTo>
                  <a:cubicBezTo>
                    <a:pt x="452" y="130"/>
                    <a:pt x="430" y="75"/>
                    <a:pt x="388" y="64"/>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8" name="Freeform 261">
              <a:extLst>
                <a:ext uri="{FF2B5EF4-FFF2-40B4-BE49-F238E27FC236}">
                  <a16:creationId xmlns:a16="http://schemas.microsoft.com/office/drawing/2014/main" id="{8F7BA388-48C6-4E90-8A43-006F73F149AE}"/>
                </a:ext>
              </a:extLst>
            </p:cNvPr>
            <p:cNvSpPr>
              <a:spLocks noChangeArrowheads="1"/>
            </p:cNvSpPr>
            <p:nvPr/>
          </p:nvSpPr>
          <p:spPr bwMode="auto">
            <a:xfrm>
              <a:off x="13045737" y="4528952"/>
              <a:ext cx="153804" cy="126342"/>
            </a:xfrm>
            <a:custGeom>
              <a:avLst/>
              <a:gdLst>
                <a:gd name="T0" fmla="*/ 123 w 124"/>
                <a:gd name="T1" fmla="*/ 25 h 100"/>
                <a:gd name="T2" fmla="*/ 109 w 124"/>
                <a:gd name="T3" fmla="*/ 42 h 100"/>
                <a:gd name="T4" fmla="*/ 109 w 124"/>
                <a:gd name="T5" fmla="*/ 42 h 100"/>
                <a:gd name="T6" fmla="*/ 98 w 124"/>
                <a:gd name="T7" fmla="*/ 65 h 100"/>
                <a:gd name="T8" fmla="*/ 98 w 124"/>
                <a:gd name="T9" fmla="*/ 65 h 100"/>
                <a:gd name="T10" fmla="*/ 63 w 124"/>
                <a:gd name="T11" fmla="*/ 68 h 100"/>
                <a:gd name="T12" fmla="*/ 63 w 124"/>
                <a:gd name="T13" fmla="*/ 68 h 100"/>
                <a:gd name="T14" fmla="*/ 33 w 124"/>
                <a:gd name="T15" fmla="*/ 94 h 100"/>
                <a:gd name="T16" fmla="*/ 33 w 124"/>
                <a:gd name="T17" fmla="*/ 94 h 100"/>
                <a:gd name="T18" fmla="*/ 8 w 124"/>
                <a:gd name="T19" fmla="*/ 65 h 100"/>
                <a:gd name="T20" fmla="*/ 8 w 124"/>
                <a:gd name="T21" fmla="*/ 65 h 100"/>
                <a:gd name="T22" fmla="*/ 28 w 124"/>
                <a:gd name="T23" fmla="*/ 33 h 100"/>
                <a:gd name="T24" fmla="*/ 80 w 124"/>
                <a:gd name="T25" fmla="*/ 17 h 100"/>
                <a:gd name="T26" fmla="*/ 93 w 124"/>
                <a:gd name="T27" fmla="*/ 0 h 100"/>
                <a:gd name="T28" fmla="*/ 123 w 124"/>
                <a:gd name="T29" fmla="*/ 2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00">
                  <a:moveTo>
                    <a:pt x="123" y="25"/>
                  </a:moveTo>
                  <a:lnTo>
                    <a:pt x="109" y="42"/>
                  </a:lnTo>
                  <a:lnTo>
                    <a:pt x="109" y="42"/>
                  </a:lnTo>
                  <a:cubicBezTo>
                    <a:pt x="109" y="42"/>
                    <a:pt x="111" y="56"/>
                    <a:pt x="98" y="65"/>
                  </a:cubicBezTo>
                  <a:lnTo>
                    <a:pt x="98" y="65"/>
                  </a:lnTo>
                  <a:cubicBezTo>
                    <a:pt x="92" y="69"/>
                    <a:pt x="74" y="70"/>
                    <a:pt x="63" y="68"/>
                  </a:cubicBezTo>
                  <a:lnTo>
                    <a:pt x="63" y="68"/>
                  </a:lnTo>
                  <a:cubicBezTo>
                    <a:pt x="63" y="68"/>
                    <a:pt x="54" y="85"/>
                    <a:pt x="33" y="94"/>
                  </a:cubicBezTo>
                  <a:lnTo>
                    <a:pt x="33" y="94"/>
                  </a:lnTo>
                  <a:cubicBezTo>
                    <a:pt x="20" y="99"/>
                    <a:pt x="0" y="82"/>
                    <a:pt x="8" y="65"/>
                  </a:cubicBezTo>
                  <a:lnTo>
                    <a:pt x="8" y="65"/>
                  </a:lnTo>
                  <a:cubicBezTo>
                    <a:pt x="16" y="49"/>
                    <a:pt x="28" y="33"/>
                    <a:pt x="28" y="33"/>
                  </a:cubicBezTo>
                  <a:lnTo>
                    <a:pt x="80" y="17"/>
                  </a:lnTo>
                  <a:lnTo>
                    <a:pt x="93" y="0"/>
                  </a:lnTo>
                  <a:lnTo>
                    <a:pt x="123" y="2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9" name="Freeform 262">
              <a:extLst>
                <a:ext uri="{FF2B5EF4-FFF2-40B4-BE49-F238E27FC236}">
                  <a16:creationId xmlns:a16="http://schemas.microsoft.com/office/drawing/2014/main" id="{8C0D9D2E-ABB1-481A-BB75-2D8C3F5A8E67}"/>
                </a:ext>
              </a:extLst>
            </p:cNvPr>
            <p:cNvSpPr>
              <a:spLocks noChangeArrowheads="1"/>
            </p:cNvSpPr>
            <p:nvPr/>
          </p:nvSpPr>
          <p:spPr bwMode="auto">
            <a:xfrm>
              <a:off x="13139121" y="3963167"/>
              <a:ext cx="307611" cy="615221"/>
            </a:xfrm>
            <a:custGeom>
              <a:avLst/>
              <a:gdLst>
                <a:gd name="T0" fmla="*/ 198 w 245"/>
                <a:gd name="T1" fmla="*/ 33 h 493"/>
                <a:gd name="T2" fmla="*/ 198 w 245"/>
                <a:gd name="T3" fmla="*/ 33 h 493"/>
                <a:gd name="T4" fmla="*/ 179 w 245"/>
                <a:gd name="T5" fmla="*/ 351 h 493"/>
                <a:gd name="T6" fmla="*/ 179 w 245"/>
                <a:gd name="T7" fmla="*/ 351 h 493"/>
                <a:gd name="T8" fmla="*/ 46 w 245"/>
                <a:gd name="T9" fmla="*/ 492 h 493"/>
                <a:gd name="T10" fmla="*/ 0 w 245"/>
                <a:gd name="T11" fmla="*/ 451 h 493"/>
                <a:gd name="T12" fmla="*/ 0 w 245"/>
                <a:gd name="T13" fmla="*/ 451 h 493"/>
                <a:gd name="T14" fmla="*/ 104 w 245"/>
                <a:gd name="T15" fmla="*/ 274 h 493"/>
                <a:gd name="T16" fmla="*/ 104 w 245"/>
                <a:gd name="T17" fmla="*/ 274 h 493"/>
                <a:gd name="T18" fmla="*/ 198 w 245"/>
                <a:gd name="T19" fmla="*/ 33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493">
                  <a:moveTo>
                    <a:pt x="198" y="33"/>
                  </a:moveTo>
                  <a:lnTo>
                    <a:pt x="198" y="33"/>
                  </a:lnTo>
                  <a:cubicBezTo>
                    <a:pt x="198" y="33"/>
                    <a:pt x="244" y="277"/>
                    <a:pt x="179" y="351"/>
                  </a:cubicBezTo>
                  <a:lnTo>
                    <a:pt x="179" y="351"/>
                  </a:lnTo>
                  <a:cubicBezTo>
                    <a:pt x="114" y="425"/>
                    <a:pt x="46" y="492"/>
                    <a:pt x="46" y="492"/>
                  </a:cubicBezTo>
                  <a:lnTo>
                    <a:pt x="0" y="451"/>
                  </a:lnTo>
                  <a:lnTo>
                    <a:pt x="0" y="451"/>
                  </a:lnTo>
                  <a:cubicBezTo>
                    <a:pt x="0" y="451"/>
                    <a:pt x="103" y="326"/>
                    <a:pt x="104" y="274"/>
                  </a:cubicBezTo>
                  <a:lnTo>
                    <a:pt x="104" y="274"/>
                  </a:lnTo>
                  <a:cubicBezTo>
                    <a:pt x="106" y="219"/>
                    <a:pt x="47" y="0"/>
                    <a:pt x="198" y="3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0" name="Freeform 263">
              <a:extLst>
                <a:ext uri="{FF2B5EF4-FFF2-40B4-BE49-F238E27FC236}">
                  <a16:creationId xmlns:a16="http://schemas.microsoft.com/office/drawing/2014/main" id="{E98D4F59-B129-4208-8ACB-BAA71D462A9F}"/>
                </a:ext>
              </a:extLst>
            </p:cNvPr>
            <p:cNvSpPr>
              <a:spLocks noChangeArrowheads="1"/>
            </p:cNvSpPr>
            <p:nvPr/>
          </p:nvSpPr>
          <p:spPr bwMode="auto">
            <a:xfrm>
              <a:off x="9442298" y="10417495"/>
              <a:ext cx="159301" cy="291133"/>
            </a:xfrm>
            <a:custGeom>
              <a:avLst/>
              <a:gdLst>
                <a:gd name="T0" fmla="*/ 34 w 126"/>
                <a:gd name="T1" fmla="*/ 0 h 234"/>
                <a:gd name="T2" fmla="*/ 0 w 126"/>
                <a:gd name="T3" fmla="*/ 183 h 234"/>
                <a:gd name="T4" fmla="*/ 87 w 126"/>
                <a:gd name="T5" fmla="*/ 233 h 234"/>
                <a:gd name="T6" fmla="*/ 125 w 126"/>
                <a:gd name="T7" fmla="*/ 53 h 234"/>
                <a:gd name="T8" fmla="*/ 34 w 126"/>
                <a:gd name="T9" fmla="*/ 0 h 234"/>
              </a:gdLst>
              <a:ahLst/>
              <a:cxnLst>
                <a:cxn ang="0">
                  <a:pos x="T0" y="T1"/>
                </a:cxn>
                <a:cxn ang="0">
                  <a:pos x="T2" y="T3"/>
                </a:cxn>
                <a:cxn ang="0">
                  <a:pos x="T4" y="T5"/>
                </a:cxn>
                <a:cxn ang="0">
                  <a:pos x="T6" y="T7"/>
                </a:cxn>
                <a:cxn ang="0">
                  <a:pos x="T8" y="T9"/>
                </a:cxn>
              </a:cxnLst>
              <a:rect l="0" t="0" r="r" b="b"/>
              <a:pathLst>
                <a:path w="126" h="234">
                  <a:moveTo>
                    <a:pt x="34" y="0"/>
                  </a:moveTo>
                  <a:lnTo>
                    <a:pt x="0" y="183"/>
                  </a:lnTo>
                  <a:lnTo>
                    <a:pt x="87" y="233"/>
                  </a:lnTo>
                  <a:lnTo>
                    <a:pt x="125" y="53"/>
                  </a:lnTo>
                  <a:lnTo>
                    <a:pt x="34"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1" name="Freeform 264">
              <a:extLst>
                <a:ext uri="{FF2B5EF4-FFF2-40B4-BE49-F238E27FC236}">
                  <a16:creationId xmlns:a16="http://schemas.microsoft.com/office/drawing/2014/main" id="{B4A2D269-E156-4391-8882-43A1E334699C}"/>
                </a:ext>
              </a:extLst>
            </p:cNvPr>
            <p:cNvSpPr>
              <a:spLocks noChangeArrowheads="1"/>
            </p:cNvSpPr>
            <p:nvPr/>
          </p:nvSpPr>
          <p:spPr bwMode="auto">
            <a:xfrm>
              <a:off x="9365398" y="10538343"/>
              <a:ext cx="120848" cy="142819"/>
            </a:xfrm>
            <a:custGeom>
              <a:avLst/>
              <a:gdLst>
                <a:gd name="T0" fmla="*/ 31 w 98"/>
                <a:gd name="T1" fmla="*/ 112 h 113"/>
                <a:gd name="T2" fmla="*/ 51 w 98"/>
                <a:gd name="T3" fmla="*/ 85 h 113"/>
                <a:gd name="T4" fmla="*/ 51 w 98"/>
                <a:gd name="T5" fmla="*/ 85 h 113"/>
                <a:gd name="T6" fmla="*/ 93 w 98"/>
                <a:gd name="T7" fmla="*/ 56 h 113"/>
                <a:gd name="T8" fmla="*/ 93 w 98"/>
                <a:gd name="T9" fmla="*/ 56 h 113"/>
                <a:gd name="T10" fmla="*/ 69 w 98"/>
                <a:gd name="T11" fmla="*/ 53 h 113"/>
                <a:gd name="T12" fmla="*/ 79 w 98"/>
                <a:gd name="T13" fmla="*/ 0 h 113"/>
                <a:gd name="T14" fmla="*/ 79 w 98"/>
                <a:gd name="T15" fmla="*/ 0 h 113"/>
                <a:gd name="T16" fmla="*/ 25 w 98"/>
                <a:gd name="T17" fmla="*/ 60 h 113"/>
                <a:gd name="T18" fmla="*/ 0 w 98"/>
                <a:gd name="T19" fmla="*/ 85 h 113"/>
                <a:gd name="T20" fmla="*/ 31 w 98"/>
                <a:gd name="T21" fmla="*/ 112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13">
                  <a:moveTo>
                    <a:pt x="31" y="112"/>
                  </a:moveTo>
                  <a:lnTo>
                    <a:pt x="51" y="85"/>
                  </a:lnTo>
                  <a:lnTo>
                    <a:pt x="51" y="85"/>
                  </a:lnTo>
                  <a:cubicBezTo>
                    <a:pt x="51" y="85"/>
                    <a:pt x="90" y="68"/>
                    <a:pt x="93" y="56"/>
                  </a:cubicBezTo>
                  <a:lnTo>
                    <a:pt x="93" y="56"/>
                  </a:lnTo>
                  <a:cubicBezTo>
                    <a:pt x="97" y="43"/>
                    <a:pt x="69" y="53"/>
                    <a:pt x="69" y="53"/>
                  </a:cubicBezTo>
                  <a:lnTo>
                    <a:pt x="79" y="0"/>
                  </a:lnTo>
                  <a:lnTo>
                    <a:pt x="79" y="0"/>
                  </a:lnTo>
                  <a:cubicBezTo>
                    <a:pt x="79" y="0"/>
                    <a:pt x="26" y="10"/>
                    <a:pt x="25" y="60"/>
                  </a:cubicBezTo>
                  <a:lnTo>
                    <a:pt x="0" y="85"/>
                  </a:lnTo>
                  <a:lnTo>
                    <a:pt x="31" y="1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2" name="Freeform 265">
              <a:extLst>
                <a:ext uri="{FF2B5EF4-FFF2-40B4-BE49-F238E27FC236}">
                  <a16:creationId xmlns:a16="http://schemas.microsoft.com/office/drawing/2014/main" id="{E1599F87-069C-4E9F-9F76-ED25CA896C49}"/>
                </a:ext>
              </a:extLst>
            </p:cNvPr>
            <p:cNvSpPr>
              <a:spLocks noChangeArrowheads="1"/>
            </p:cNvSpPr>
            <p:nvPr/>
          </p:nvSpPr>
          <p:spPr bwMode="auto">
            <a:xfrm>
              <a:off x="9502725" y="10499894"/>
              <a:ext cx="126338" cy="208735"/>
            </a:xfrm>
            <a:custGeom>
              <a:avLst/>
              <a:gdLst>
                <a:gd name="T0" fmla="*/ 13 w 102"/>
                <a:gd name="T1" fmla="*/ 147 h 169"/>
                <a:gd name="T2" fmla="*/ 25 w 102"/>
                <a:gd name="T3" fmla="*/ 108 h 169"/>
                <a:gd name="T4" fmla="*/ 25 w 102"/>
                <a:gd name="T5" fmla="*/ 108 h 169"/>
                <a:gd name="T6" fmla="*/ 10 w 102"/>
                <a:gd name="T7" fmla="*/ 58 h 169"/>
                <a:gd name="T8" fmla="*/ 10 w 102"/>
                <a:gd name="T9" fmla="*/ 58 h 169"/>
                <a:gd name="T10" fmla="*/ 52 w 102"/>
                <a:gd name="T11" fmla="*/ 92 h 169"/>
                <a:gd name="T12" fmla="*/ 71 w 102"/>
                <a:gd name="T13" fmla="*/ 0 h 169"/>
                <a:gd name="T14" fmla="*/ 71 w 102"/>
                <a:gd name="T15" fmla="*/ 0 h 169"/>
                <a:gd name="T16" fmla="*/ 96 w 102"/>
                <a:gd name="T17" fmla="*/ 61 h 169"/>
                <a:gd name="T18" fmla="*/ 96 w 102"/>
                <a:gd name="T19" fmla="*/ 61 h 169"/>
                <a:gd name="T20" fmla="*/ 76 w 102"/>
                <a:gd name="T21" fmla="*/ 122 h 169"/>
                <a:gd name="T22" fmla="*/ 62 w 102"/>
                <a:gd name="T23" fmla="*/ 168 h 169"/>
                <a:gd name="T24" fmla="*/ 13 w 102"/>
                <a:gd name="T25" fmla="*/ 14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 h="169">
                  <a:moveTo>
                    <a:pt x="13" y="147"/>
                  </a:moveTo>
                  <a:lnTo>
                    <a:pt x="25" y="108"/>
                  </a:lnTo>
                  <a:lnTo>
                    <a:pt x="25" y="108"/>
                  </a:lnTo>
                  <a:cubicBezTo>
                    <a:pt x="25" y="108"/>
                    <a:pt x="0" y="67"/>
                    <a:pt x="10" y="58"/>
                  </a:cubicBezTo>
                  <a:lnTo>
                    <a:pt x="10" y="58"/>
                  </a:lnTo>
                  <a:cubicBezTo>
                    <a:pt x="21" y="50"/>
                    <a:pt x="52" y="92"/>
                    <a:pt x="52" y="92"/>
                  </a:cubicBezTo>
                  <a:lnTo>
                    <a:pt x="71" y="0"/>
                  </a:lnTo>
                  <a:lnTo>
                    <a:pt x="71" y="0"/>
                  </a:lnTo>
                  <a:cubicBezTo>
                    <a:pt x="71" y="0"/>
                    <a:pt x="101" y="30"/>
                    <a:pt x="96" y="61"/>
                  </a:cubicBezTo>
                  <a:lnTo>
                    <a:pt x="96" y="61"/>
                  </a:lnTo>
                  <a:cubicBezTo>
                    <a:pt x="92" y="93"/>
                    <a:pt x="76" y="122"/>
                    <a:pt x="76" y="122"/>
                  </a:cubicBezTo>
                  <a:lnTo>
                    <a:pt x="62" y="168"/>
                  </a:lnTo>
                  <a:lnTo>
                    <a:pt x="13" y="1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3" name="Freeform 266">
              <a:extLst>
                <a:ext uri="{FF2B5EF4-FFF2-40B4-BE49-F238E27FC236}">
                  <a16:creationId xmlns:a16="http://schemas.microsoft.com/office/drawing/2014/main" id="{87CCA439-30E3-40BB-8286-C09E319F8B86}"/>
                </a:ext>
              </a:extLst>
            </p:cNvPr>
            <p:cNvSpPr>
              <a:spLocks noChangeArrowheads="1"/>
            </p:cNvSpPr>
            <p:nvPr/>
          </p:nvSpPr>
          <p:spPr bwMode="auto">
            <a:xfrm>
              <a:off x="9469766" y="11252440"/>
              <a:ext cx="197750" cy="120848"/>
            </a:xfrm>
            <a:custGeom>
              <a:avLst/>
              <a:gdLst>
                <a:gd name="T0" fmla="*/ 7 w 157"/>
                <a:gd name="T1" fmla="*/ 35 h 96"/>
                <a:gd name="T2" fmla="*/ 7 w 157"/>
                <a:gd name="T3" fmla="*/ 35 h 96"/>
                <a:gd name="T4" fmla="*/ 26 w 157"/>
                <a:gd name="T5" fmla="*/ 90 h 96"/>
                <a:gd name="T6" fmla="*/ 26 w 157"/>
                <a:gd name="T7" fmla="*/ 90 h 96"/>
                <a:gd name="T8" fmla="*/ 146 w 157"/>
                <a:gd name="T9" fmla="*/ 26 h 96"/>
                <a:gd name="T10" fmla="*/ 146 w 157"/>
                <a:gd name="T11" fmla="*/ 26 h 96"/>
                <a:gd name="T12" fmla="*/ 113 w 157"/>
                <a:gd name="T13" fmla="*/ 9 h 96"/>
                <a:gd name="T14" fmla="*/ 113 w 157"/>
                <a:gd name="T15" fmla="*/ 9 h 96"/>
                <a:gd name="T16" fmla="*/ 88 w 157"/>
                <a:gd name="T17" fmla="*/ 6 h 96"/>
                <a:gd name="T18" fmla="*/ 70 w 157"/>
                <a:gd name="T19" fmla="*/ 0 h 96"/>
                <a:gd name="T20" fmla="*/ 7 w 157"/>
                <a:gd name="T21" fmla="*/ 3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7" h="96">
                  <a:moveTo>
                    <a:pt x="7" y="35"/>
                  </a:moveTo>
                  <a:lnTo>
                    <a:pt x="7" y="35"/>
                  </a:lnTo>
                  <a:cubicBezTo>
                    <a:pt x="7" y="35"/>
                    <a:pt x="0" y="86"/>
                    <a:pt x="26" y="90"/>
                  </a:cubicBezTo>
                  <a:lnTo>
                    <a:pt x="26" y="90"/>
                  </a:lnTo>
                  <a:cubicBezTo>
                    <a:pt x="53" y="95"/>
                    <a:pt x="130" y="55"/>
                    <a:pt x="146" y="26"/>
                  </a:cubicBezTo>
                  <a:lnTo>
                    <a:pt x="146" y="26"/>
                  </a:lnTo>
                  <a:cubicBezTo>
                    <a:pt x="156" y="6"/>
                    <a:pt x="130" y="6"/>
                    <a:pt x="113" y="9"/>
                  </a:cubicBezTo>
                  <a:lnTo>
                    <a:pt x="113" y="9"/>
                  </a:lnTo>
                  <a:cubicBezTo>
                    <a:pt x="105" y="9"/>
                    <a:pt x="96" y="9"/>
                    <a:pt x="88" y="6"/>
                  </a:cubicBezTo>
                  <a:lnTo>
                    <a:pt x="70" y="0"/>
                  </a:lnTo>
                  <a:lnTo>
                    <a:pt x="7" y="3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4" name="Freeform 267">
              <a:extLst>
                <a:ext uri="{FF2B5EF4-FFF2-40B4-BE49-F238E27FC236}">
                  <a16:creationId xmlns:a16="http://schemas.microsoft.com/office/drawing/2014/main" id="{40AD9DAB-3E4E-4B3A-BF13-0002E9AD473E}"/>
                </a:ext>
              </a:extLst>
            </p:cNvPr>
            <p:cNvSpPr>
              <a:spLocks noChangeArrowheads="1"/>
            </p:cNvSpPr>
            <p:nvPr/>
          </p:nvSpPr>
          <p:spPr bwMode="auto">
            <a:xfrm>
              <a:off x="8821588" y="10862435"/>
              <a:ext cx="758041" cy="538319"/>
            </a:xfrm>
            <a:custGeom>
              <a:avLst/>
              <a:gdLst>
                <a:gd name="T0" fmla="*/ 0 w 607"/>
                <a:gd name="T1" fmla="*/ 250 h 432"/>
                <a:gd name="T2" fmla="*/ 0 w 607"/>
                <a:gd name="T3" fmla="*/ 250 h 432"/>
                <a:gd name="T4" fmla="*/ 239 w 607"/>
                <a:gd name="T5" fmla="*/ 424 h 432"/>
                <a:gd name="T6" fmla="*/ 239 w 607"/>
                <a:gd name="T7" fmla="*/ 424 h 432"/>
                <a:gd name="T8" fmla="*/ 469 w 607"/>
                <a:gd name="T9" fmla="*/ 173 h 432"/>
                <a:gd name="T10" fmla="*/ 508 w 607"/>
                <a:gd name="T11" fmla="*/ 368 h 432"/>
                <a:gd name="T12" fmla="*/ 508 w 607"/>
                <a:gd name="T13" fmla="*/ 368 h 432"/>
                <a:gd name="T14" fmla="*/ 606 w 607"/>
                <a:gd name="T15" fmla="*/ 304 h 432"/>
                <a:gd name="T16" fmla="*/ 606 w 607"/>
                <a:gd name="T17" fmla="*/ 304 h 432"/>
                <a:gd name="T18" fmla="*/ 514 w 607"/>
                <a:gd name="T19" fmla="*/ 10 h 432"/>
                <a:gd name="T20" fmla="*/ 514 w 607"/>
                <a:gd name="T21" fmla="*/ 10 h 432"/>
                <a:gd name="T22" fmla="*/ 327 w 607"/>
                <a:gd name="T23" fmla="*/ 186 h 432"/>
                <a:gd name="T24" fmla="*/ 0 w 607"/>
                <a:gd name="T25" fmla="*/ 25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7" h="432">
                  <a:moveTo>
                    <a:pt x="0" y="250"/>
                  </a:moveTo>
                  <a:lnTo>
                    <a:pt x="0" y="250"/>
                  </a:lnTo>
                  <a:cubicBezTo>
                    <a:pt x="0" y="250"/>
                    <a:pt x="7" y="431"/>
                    <a:pt x="239" y="424"/>
                  </a:cubicBezTo>
                  <a:lnTo>
                    <a:pt x="239" y="424"/>
                  </a:lnTo>
                  <a:cubicBezTo>
                    <a:pt x="471" y="417"/>
                    <a:pt x="469" y="173"/>
                    <a:pt x="469" y="173"/>
                  </a:cubicBezTo>
                  <a:lnTo>
                    <a:pt x="508" y="368"/>
                  </a:lnTo>
                  <a:lnTo>
                    <a:pt x="508" y="368"/>
                  </a:lnTo>
                  <a:cubicBezTo>
                    <a:pt x="508" y="368"/>
                    <a:pt x="591" y="343"/>
                    <a:pt x="606" y="304"/>
                  </a:cubicBezTo>
                  <a:lnTo>
                    <a:pt x="606" y="304"/>
                  </a:lnTo>
                  <a:cubicBezTo>
                    <a:pt x="606" y="304"/>
                    <a:pt x="603" y="0"/>
                    <a:pt x="514" y="10"/>
                  </a:cubicBezTo>
                  <a:lnTo>
                    <a:pt x="514" y="10"/>
                  </a:lnTo>
                  <a:cubicBezTo>
                    <a:pt x="424" y="21"/>
                    <a:pt x="327" y="186"/>
                    <a:pt x="327" y="186"/>
                  </a:cubicBezTo>
                  <a:lnTo>
                    <a:pt x="0" y="25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5" name="Freeform 268">
              <a:extLst>
                <a:ext uri="{FF2B5EF4-FFF2-40B4-BE49-F238E27FC236}">
                  <a16:creationId xmlns:a16="http://schemas.microsoft.com/office/drawing/2014/main" id="{5F6AEC9C-3074-484F-AD36-DD30F3203295}"/>
                </a:ext>
              </a:extLst>
            </p:cNvPr>
            <p:cNvSpPr>
              <a:spLocks noChangeArrowheads="1"/>
            </p:cNvSpPr>
            <p:nvPr/>
          </p:nvSpPr>
          <p:spPr bwMode="auto">
            <a:xfrm>
              <a:off x="9189620" y="10626232"/>
              <a:ext cx="230708" cy="153804"/>
            </a:xfrm>
            <a:custGeom>
              <a:avLst/>
              <a:gdLst>
                <a:gd name="T0" fmla="*/ 0 w 184"/>
                <a:gd name="T1" fmla="*/ 34 h 124"/>
                <a:gd name="T2" fmla="*/ 99 w 184"/>
                <a:gd name="T3" fmla="*/ 45 h 124"/>
                <a:gd name="T4" fmla="*/ 146 w 184"/>
                <a:gd name="T5" fmla="*/ 0 h 124"/>
                <a:gd name="T6" fmla="*/ 183 w 184"/>
                <a:gd name="T7" fmla="*/ 31 h 124"/>
                <a:gd name="T8" fmla="*/ 118 w 184"/>
                <a:gd name="T9" fmla="*/ 115 h 124"/>
                <a:gd name="T10" fmla="*/ 29 w 184"/>
                <a:gd name="T11" fmla="*/ 123 h 124"/>
                <a:gd name="T12" fmla="*/ 0 w 184"/>
                <a:gd name="T13" fmla="*/ 34 h 124"/>
              </a:gdLst>
              <a:ahLst/>
              <a:cxnLst>
                <a:cxn ang="0">
                  <a:pos x="T0" y="T1"/>
                </a:cxn>
                <a:cxn ang="0">
                  <a:pos x="T2" y="T3"/>
                </a:cxn>
                <a:cxn ang="0">
                  <a:pos x="T4" y="T5"/>
                </a:cxn>
                <a:cxn ang="0">
                  <a:pos x="T6" y="T7"/>
                </a:cxn>
                <a:cxn ang="0">
                  <a:pos x="T8" y="T9"/>
                </a:cxn>
                <a:cxn ang="0">
                  <a:pos x="T10" y="T11"/>
                </a:cxn>
                <a:cxn ang="0">
                  <a:pos x="T12" y="T13"/>
                </a:cxn>
              </a:cxnLst>
              <a:rect l="0" t="0" r="r" b="b"/>
              <a:pathLst>
                <a:path w="184" h="124">
                  <a:moveTo>
                    <a:pt x="0" y="34"/>
                  </a:moveTo>
                  <a:lnTo>
                    <a:pt x="99" y="45"/>
                  </a:lnTo>
                  <a:lnTo>
                    <a:pt x="146" y="0"/>
                  </a:lnTo>
                  <a:lnTo>
                    <a:pt x="183" y="31"/>
                  </a:lnTo>
                  <a:lnTo>
                    <a:pt x="118" y="115"/>
                  </a:lnTo>
                  <a:lnTo>
                    <a:pt x="29" y="123"/>
                  </a:lnTo>
                  <a:lnTo>
                    <a:pt x="0" y="34"/>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6" name="Freeform 269">
              <a:extLst>
                <a:ext uri="{FF2B5EF4-FFF2-40B4-BE49-F238E27FC236}">
                  <a16:creationId xmlns:a16="http://schemas.microsoft.com/office/drawing/2014/main" id="{652A0C45-9DD0-4C91-916B-ACCDB8C55AEE}"/>
                </a:ext>
              </a:extLst>
            </p:cNvPr>
            <p:cNvSpPr>
              <a:spLocks noChangeArrowheads="1"/>
            </p:cNvSpPr>
            <p:nvPr/>
          </p:nvSpPr>
          <p:spPr bwMode="auto">
            <a:xfrm>
              <a:off x="8821588" y="10587783"/>
              <a:ext cx="780013" cy="670152"/>
            </a:xfrm>
            <a:custGeom>
              <a:avLst/>
              <a:gdLst>
                <a:gd name="T0" fmla="*/ 366 w 625"/>
                <a:gd name="T1" fmla="*/ 92 h 538"/>
                <a:gd name="T2" fmla="*/ 366 w 625"/>
                <a:gd name="T3" fmla="*/ 92 h 538"/>
                <a:gd name="T4" fmla="*/ 219 w 625"/>
                <a:gd name="T5" fmla="*/ 2 h 538"/>
                <a:gd name="T6" fmla="*/ 219 w 625"/>
                <a:gd name="T7" fmla="*/ 2 h 538"/>
                <a:gd name="T8" fmla="*/ 0 w 625"/>
                <a:gd name="T9" fmla="*/ 472 h 538"/>
                <a:gd name="T10" fmla="*/ 0 w 625"/>
                <a:gd name="T11" fmla="*/ 472 h 538"/>
                <a:gd name="T12" fmla="*/ 131 w 625"/>
                <a:gd name="T13" fmla="*/ 537 h 538"/>
                <a:gd name="T14" fmla="*/ 131 w 625"/>
                <a:gd name="T15" fmla="*/ 537 h 538"/>
                <a:gd name="T16" fmla="*/ 309 w 625"/>
                <a:gd name="T17" fmla="*/ 469 h 538"/>
                <a:gd name="T18" fmla="*/ 309 w 625"/>
                <a:gd name="T19" fmla="*/ 469 h 538"/>
                <a:gd name="T20" fmla="*/ 362 w 625"/>
                <a:gd name="T21" fmla="*/ 262 h 538"/>
                <a:gd name="T22" fmla="*/ 362 w 625"/>
                <a:gd name="T23" fmla="*/ 262 h 538"/>
                <a:gd name="T24" fmla="*/ 569 w 625"/>
                <a:gd name="T25" fmla="*/ 270 h 538"/>
                <a:gd name="T26" fmla="*/ 569 w 625"/>
                <a:gd name="T27" fmla="*/ 270 h 538"/>
                <a:gd name="T28" fmla="*/ 624 w 625"/>
                <a:gd name="T29" fmla="*/ 71 h 538"/>
                <a:gd name="T30" fmla="*/ 559 w 625"/>
                <a:gd name="T31" fmla="*/ 57 h 538"/>
                <a:gd name="T32" fmla="*/ 507 w 625"/>
                <a:gd name="T33" fmla="*/ 137 h 538"/>
                <a:gd name="T34" fmla="*/ 366 w 625"/>
                <a:gd name="T35" fmla="*/ 9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538">
                  <a:moveTo>
                    <a:pt x="366" y="92"/>
                  </a:moveTo>
                  <a:lnTo>
                    <a:pt x="366" y="92"/>
                  </a:lnTo>
                  <a:cubicBezTo>
                    <a:pt x="366" y="92"/>
                    <a:pt x="243" y="5"/>
                    <a:pt x="219" y="2"/>
                  </a:cubicBezTo>
                  <a:lnTo>
                    <a:pt x="219" y="2"/>
                  </a:lnTo>
                  <a:cubicBezTo>
                    <a:pt x="196" y="0"/>
                    <a:pt x="7" y="160"/>
                    <a:pt x="0" y="472"/>
                  </a:cubicBezTo>
                  <a:lnTo>
                    <a:pt x="0" y="472"/>
                  </a:lnTo>
                  <a:cubicBezTo>
                    <a:pt x="0" y="472"/>
                    <a:pt x="78" y="537"/>
                    <a:pt x="131" y="537"/>
                  </a:cubicBezTo>
                  <a:lnTo>
                    <a:pt x="131" y="537"/>
                  </a:lnTo>
                  <a:cubicBezTo>
                    <a:pt x="208" y="537"/>
                    <a:pt x="282" y="509"/>
                    <a:pt x="309" y="469"/>
                  </a:cubicBezTo>
                  <a:lnTo>
                    <a:pt x="309" y="469"/>
                  </a:lnTo>
                  <a:cubicBezTo>
                    <a:pt x="319" y="456"/>
                    <a:pt x="362" y="262"/>
                    <a:pt x="362" y="262"/>
                  </a:cubicBezTo>
                  <a:lnTo>
                    <a:pt x="362" y="262"/>
                  </a:lnTo>
                  <a:cubicBezTo>
                    <a:pt x="362" y="262"/>
                    <a:pt x="536" y="297"/>
                    <a:pt x="569" y="270"/>
                  </a:cubicBezTo>
                  <a:lnTo>
                    <a:pt x="569" y="270"/>
                  </a:lnTo>
                  <a:cubicBezTo>
                    <a:pt x="601" y="243"/>
                    <a:pt x="624" y="71"/>
                    <a:pt x="624" y="71"/>
                  </a:cubicBezTo>
                  <a:lnTo>
                    <a:pt x="559" y="57"/>
                  </a:lnTo>
                  <a:lnTo>
                    <a:pt x="507" y="137"/>
                  </a:lnTo>
                  <a:lnTo>
                    <a:pt x="366" y="9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7" name="Freeform 270">
              <a:extLst>
                <a:ext uri="{FF2B5EF4-FFF2-40B4-BE49-F238E27FC236}">
                  <a16:creationId xmlns:a16="http://schemas.microsoft.com/office/drawing/2014/main" id="{1782A659-3873-4E33-A1EA-8067BAED30A8}"/>
                </a:ext>
              </a:extLst>
            </p:cNvPr>
            <p:cNvSpPr>
              <a:spLocks noChangeArrowheads="1"/>
            </p:cNvSpPr>
            <p:nvPr/>
          </p:nvSpPr>
          <p:spPr bwMode="auto">
            <a:xfrm>
              <a:off x="9074267" y="10373550"/>
              <a:ext cx="219722" cy="269162"/>
            </a:xfrm>
            <a:custGeom>
              <a:avLst/>
              <a:gdLst>
                <a:gd name="T0" fmla="*/ 176 w 177"/>
                <a:gd name="T1" fmla="*/ 88 h 218"/>
                <a:gd name="T2" fmla="*/ 176 w 177"/>
                <a:gd name="T3" fmla="*/ 88 h 218"/>
                <a:gd name="T4" fmla="*/ 126 w 177"/>
                <a:gd name="T5" fmla="*/ 217 h 218"/>
                <a:gd name="T6" fmla="*/ 126 w 177"/>
                <a:gd name="T7" fmla="*/ 217 h 218"/>
                <a:gd name="T8" fmla="*/ 1 w 177"/>
                <a:gd name="T9" fmla="*/ 88 h 218"/>
                <a:gd name="T10" fmla="*/ 1 w 177"/>
                <a:gd name="T11" fmla="*/ 88 h 218"/>
                <a:gd name="T12" fmla="*/ 88 w 177"/>
                <a:gd name="T13" fmla="*/ 0 h 218"/>
                <a:gd name="T14" fmla="*/ 88 w 177"/>
                <a:gd name="T15" fmla="*/ 0 h 218"/>
                <a:gd name="T16" fmla="*/ 176 w 177"/>
                <a:gd name="T17" fmla="*/ 8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218">
                  <a:moveTo>
                    <a:pt x="176" y="88"/>
                  </a:moveTo>
                  <a:lnTo>
                    <a:pt x="176" y="88"/>
                  </a:lnTo>
                  <a:cubicBezTo>
                    <a:pt x="176" y="136"/>
                    <a:pt x="174" y="217"/>
                    <a:pt x="126" y="217"/>
                  </a:cubicBezTo>
                  <a:lnTo>
                    <a:pt x="126" y="217"/>
                  </a:lnTo>
                  <a:cubicBezTo>
                    <a:pt x="78" y="217"/>
                    <a:pt x="3" y="173"/>
                    <a:pt x="1" y="88"/>
                  </a:cubicBezTo>
                  <a:lnTo>
                    <a:pt x="1" y="88"/>
                  </a:lnTo>
                  <a:cubicBezTo>
                    <a:pt x="0" y="39"/>
                    <a:pt x="40" y="0"/>
                    <a:pt x="88" y="0"/>
                  </a:cubicBezTo>
                  <a:lnTo>
                    <a:pt x="88" y="0"/>
                  </a:lnTo>
                  <a:cubicBezTo>
                    <a:pt x="137" y="0"/>
                    <a:pt x="176" y="39"/>
                    <a:pt x="176"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8" name="Freeform 271">
              <a:extLst>
                <a:ext uri="{FF2B5EF4-FFF2-40B4-BE49-F238E27FC236}">
                  <a16:creationId xmlns:a16="http://schemas.microsoft.com/office/drawing/2014/main" id="{BCC57D0A-68C1-4B91-9CA1-FEFDE2C343CA}"/>
                </a:ext>
              </a:extLst>
            </p:cNvPr>
            <p:cNvSpPr>
              <a:spLocks noChangeArrowheads="1"/>
            </p:cNvSpPr>
            <p:nvPr/>
          </p:nvSpPr>
          <p:spPr bwMode="auto">
            <a:xfrm>
              <a:off x="8931447" y="10269185"/>
              <a:ext cx="433949" cy="379019"/>
            </a:xfrm>
            <a:custGeom>
              <a:avLst/>
              <a:gdLst>
                <a:gd name="T0" fmla="*/ 83 w 348"/>
                <a:gd name="T1" fmla="*/ 235 h 305"/>
                <a:gd name="T2" fmla="*/ 86 w 348"/>
                <a:gd name="T3" fmla="*/ 276 h 305"/>
                <a:gd name="T4" fmla="*/ 86 w 348"/>
                <a:gd name="T5" fmla="*/ 276 h 305"/>
                <a:gd name="T6" fmla="*/ 162 w 348"/>
                <a:gd name="T7" fmla="*/ 303 h 305"/>
                <a:gd name="T8" fmla="*/ 162 w 348"/>
                <a:gd name="T9" fmla="*/ 303 h 305"/>
                <a:gd name="T10" fmla="*/ 188 w 348"/>
                <a:gd name="T11" fmla="*/ 224 h 305"/>
                <a:gd name="T12" fmla="*/ 188 w 348"/>
                <a:gd name="T13" fmla="*/ 224 h 305"/>
                <a:gd name="T14" fmla="*/ 162 w 348"/>
                <a:gd name="T15" fmla="*/ 190 h 305"/>
                <a:gd name="T16" fmla="*/ 162 w 348"/>
                <a:gd name="T17" fmla="*/ 190 h 305"/>
                <a:gd name="T18" fmla="*/ 209 w 348"/>
                <a:gd name="T19" fmla="*/ 199 h 305"/>
                <a:gd name="T20" fmla="*/ 209 w 348"/>
                <a:gd name="T21" fmla="*/ 199 h 305"/>
                <a:gd name="T22" fmla="*/ 347 w 348"/>
                <a:gd name="T23" fmla="*/ 95 h 305"/>
                <a:gd name="T24" fmla="*/ 262 w 348"/>
                <a:gd name="T25" fmla="*/ 56 h 305"/>
                <a:gd name="T26" fmla="*/ 262 w 348"/>
                <a:gd name="T27" fmla="*/ 56 h 305"/>
                <a:gd name="T28" fmla="*/ 123 w 348"/>
                <a:gd name="T29" fmla="*/ 81 h 305"/>
                <a:gd name="T30" fmla="*/ 123 w 348"/>
                <a:gd name="T31" fmla="*/ 81 h 305"/>
                <a:gd name="T32" fmla="*/ 83 w 348"/>
                <a:gd name="T33" fmla="*/ 23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8" h="305">
                  <a:moveTo>
                    <a:pt x="83" y="235"/>
                  </a:moveTo>
                  <a:lnTo>
                    <a:pt x="86" y="276"/>
                  </a:lnTo>
                  <a:lnTo>
                    <a:pt x="86" y="276"/>
                  </a:lnTo>
                  <a:cubicBezTo>
                    <a:pt x="86" y="276"/>
                    <a:pt x="149" y="303"/>
                    <a:pt x="162" y="303"/>
                  </a:cubicBezTo>
                  <a:lnTo>
                    <a:pt x="162" y="303"/>
                  </a:lnTo>
                  <a:cubicBezTo>
                    <a:pt x="177" y="304"/>
                    <a:pt x="188" y="224"/>
                    <a:pt x="188" y="224"/>
                  </a:cubicBezTo>
                  <a:lnTo>
                    <a:pt x="188" y="224"/>
                  </a:lnTo>
                  <a:cubicBezTo>
                    <a:pt x="188" y="224"/>
                    <a:pt x="160" y="207"/>
                    <a:pt x="162" y="190"/>
                  </a:cubicBezTo>
                  <a:lnTo>
                    <a:pt x="162" y="190"/>
                  </a:lnTo>
                  <a:cubicBezTo>
                    <a:pt x="166" y="167"/>
                    <a:pt x="209" y="169"/>
                    <a:pt x="209" y="199"/>
                  </a:cubicBezTo>
                  <a:lnTo>
                    <a:pt x="209" y="199"/>
                  </a:lnTo>
                  <a:cubicBezTo>
                    <a:pt x="209" y="199"/>
                    <a:pt x="333" y="161"/>
                    <a:pt x="347" y="95"/>
                  </a:cubicBezTo>
                  <a:lnTo>
                    <a:pt x="262" y="56"/>
                  </a:lnTo>
                  <a:lnTo>
                    <a:pt x="262" y="56"/>
                  </a:lnTo>
                  <a:cubicBezTo>
                    <a:pt x="262" y="56"/>
                    <a:pt x="138" y="0"/>
                    <a:pt x="123" y="81"/>
                  </a:cubicBezTo>
                  <a:lnTo>
                    <a:pt x="123" y="81"/>
                  </a:lnTo>
                  <a:cubicBezTo>
                    <a:pt x="123" y="81"/>
                    <a:pt x="0" y="104"/>
                    <a:pt x="83" y="23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9" name="Freeform 272">
              <a:extLst>
                <a:ext uri="{FF2B5EF4-FFF2-40B4-BE49-F238E27FC236}">
                  <a16:creationId xmlns:a16="http://schemas.microsoft.com/office/drawing/2014/main" id="{1A1478A8-7018-48B4-A365-9641B67DEDD6}"/>
                </a:ext>
              </a:extLst>
            </p:cNvPr>
            <p:cNvSpPr>
              <a:spLocks noChangeArrowheads="1"/>
            </p:cNvSpPr>
            <p:nvPr/>
          </p:nvSpPr>
          <p:spPr bwMode="auto">
            <a:xfrm>
              <a:off x="8645810" y="10675670"/>
              <a:ext cx="208735" cy="153804"/>
            </a:xfrm>
            <a:custGeom>
              <a:avLst/>
              <a:gdLst>
                <a:gd name="T0" fmla="*/ 1 w 169"/>
                <a:gd name="T1" fmla="*/ 47 h 123"/>
                <a:gd name="T2" fmla="*/ 1 w 169"/>
                <a:gd name="T3" fmla="*/ 47 h 123"/>
                <a:gd name="T4" fmla="*/ 7 w 169"/>
                <a:gd name="T5" fmla="*/ 97 h 123"/>
                <a:gd name="T6" fmla="*/ 7 w 169"/>
                <a:gd name="T7" fmla="*/ 97 h 123"/>
                <a:gd name="T8" fmla="*/ 58 w 169"/>
                <a:gd name="T9" fmla="*/ 122 h 123"/>
                <a:gd name="T10" fmla="*/ 58 w 169"/>
                <a:gd name="T11" fmla="*/ 122 h 123"/>
                <a:gd name="T12" fmla="*/ 157 w 169"/>
                <a:gd name="T13" fmla="*/ 20 h 123"/>
                <a:gd name="T14" fmla="*/ 157 w 169"/>
                <a:gd name="T15" fmla="*/ 20 h 123"/>
                <a:gd name="T16" fmla="*/ 97 w 169"/>
                <a:gd name="T17" fmla="*/ 30 h 123"/>
                <a:gd name="T18" fmla="*/ 97 w 169"/>
                <a:gd name="T19" fmla="*/ 30 h 123"/>
                <a:gd name="T20" fmla="*/ 74 w 169"/>
                <a:gd name="T21" fmla="*/ 23 h 123"/>
                <a:gd name="T22" fmla="*/ 68 w 169"/>
                <a:gd name="T23" fmla="*/ 13 h 123"/>
                <a:gd name="T24" fmla="*/ 1 w 169"/>
                <a:gd name="T25" fmla="*/ 47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9" h="123">
                  <a:moveTo>
                    <a:pt x="1" y="47"/>
                  </a:moveTo>
                  <a:lnTo>
                    <a:pt x="1" y="47"/>
                  </a:lnTo>
                  <a:cubicBezTo>
                    <a:pt x="1" y="47"/>
                    <a:pt x="0" y="70"/>
                    <a:pt x="7" y="97"/>
                  </a:cubicBezTo>
                  <a:lnTo>
                    <a:pt x="7" y="97"/>
                  </a:lnTo>
                  <a:cubicBezTo>
                    <a:pt x="13" y="116"/>
                    <a:pt x="41" y="122"/>
                    <a:pt x="58" y="122"/>
                  </a:cubicBezTo>
                  <a:lnTo>
                    <a:pt x="58" y="122"/>
                  </a:lnTo>
                  <a:cubicBezTo>
                    <a:pt x="92" y="122"/>
                    <a:pt x="168" y="33"/>
                    <a:pt x="157" y="20"/>
                  </a:cubicBezTo>
                  <a:lnTo>
                    <a:pt x="157" y="20"/>
                  </a:lnTo>
                  <a:cubicBezTo>
                    <a:pt x="141" y="0"/>
                    <a:pt x="109" y="30"/>
                    <a:pt x="97" y="30"/>
                  </a:cubicBezTo>
                  <a:lnTo>
                    <a:pt x="97" y="30"/>
                  </a:lnTo>
                  <a:cubicBezTo>
                    <a:pt x="91" y="31"/>
                    <a:pt x="81" y="31"/>
                    <a:pt x="74" y="23"/>
                  </a:cubicBezTo>
                  <a:lnTo>
                    <a:pt x="68" y="13"/>
                  </a:lnTo>
                  <a:lnTo>
                    <a:pt x="1" y="47"/>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0" name="Freeform 273">
              <a:extLst>
                <a:ext uri="{FF2B5EF4-FFF2-40B4-BE49-F238E27FC236}">
                  <a16:creationId xmlns:a16="http://schemas.microsoft.com/office/drawing/2014/main" id="{2AEB42A4-A7EB-4D80-8341-DE58E06D0895}"/>
                </a:ext>
              </a:extLst>
            </p:cNvPr>
            <p:cNvSpPr>
              <a:spLocks noChangeArrowheads="1"/>
            </p:cNvSpPr>
            <p:nvPr/>
          </p:nvSpPr>
          <p:spPr bwMode="auto">
            <a:xfrm>
              <a:off x="7613116" y="10604258"/>
              <a:ext cx="197750" cy="137327"/>
            </a:xfrm>
            <a:custGeom>
              <a:avLst/>
              <a:gdLst>
                <a:gd name="T0" fmla="*/ 156 w 157"/>
                <a:gd name="T1" fmla="*/ 32 h 112"/>
                <a:gd name="T2" fmla="*/ 133 w 157"/>
                <a:gd name="T3" fmla="*/ 51 h 112"/>
                <a:gd name="T4" fmla="*/ 133 w 157"/>
                <a:gd name="T5" fmla="*/ 51 h 112"/>
                <a:gd name="T6" fmla="*/ 106 w 157"/>
                <a:gd name="T7" fmla="*/ 90 h 112"/>
                <a:gd name="T8" fmla="*/ 83 w 157"/>
                <a:gd name="T9" fmla="*/ 103 h 112"/>
                <a:gd name="T10" fmla="*/ 83 w 157"/>
                <a:gd name="T11" fmla="*/ 103 h 112"/>
                <a:gd name="T12" fmla="*/ 47 w 157"/>
                <a:gd name="T13" fmla="*/ 108 h 112"/>
                <a:gd name="T14" fmla="*/ 47 w 157"/>
                <a:gd name="T15" fmla="*/ 108 h 112"/>
                <a:gd name="T16" fmla="*/ 14 w 157"/>
                <a:gd name="T17" fmla="*/ 84 h 112"/>
                <a:gd name="T18" fmla="*/ 14 w 157"/>
                <a:gd name="T19" fmla="*/ 84 h 112"/>
                <a:gd name="T20" fmla="*/ 69 w 157"/>
                <a:gd name="T21" fmla="*/ 42 h 112"/>
                <a:gd name="T22" fmla="*/ 69 w 157"/>
                <a:gd name="T23" fmla="*/ 42 h 112"/>
                <a:gd name="T24" fmla="*/ 43 w 157"/>
                <a:gd name="T25" fmla="*/ 29 h 112"/>
                <a:gd name="T26" fmla="*/ 43 w 157"/>
                <a:gd name="T27" fmla="*/ 29 h 112"/>
                <a:gd name="T28" fmla="*/ 84 w 157"/>
                <a:gd name="T29" fmla="*/ 21 h 112"/>
                <a:gd name="T30" fmla="*/ 124 w 157"/>
                <a:gd name="T31" fmla="*/ 0 h 112"/>
                <a:gd name="T32" fmla="*/ 156 w 157"/>
                <a:gd name="T33" fmla="*/ 3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112">
                  <a:moveTo>
                    <a:pt x="156" y="32"/>
                  </a:moveTo>
                  <a:lnTo>
                    <a:pt x="133" y="51"/>
                  </a:lnTo>
                  <a:lnTo>
                    <a:pt x="133" y="51"/>
                  </a:lnTo>
                  <a:cubicBezTo>
                    <a:pt x="130" y="68"/>
                    <a:pt x="121" y="82"/>
                    <a:pt x="106" y="90"/>
                  </a:cubicBezTo>
                  <a:lnTo>
                    <a:pt x="83" y="103"/>
                  </a:lnTo>
                  <a:lnTo>
                    <a:pt x="83" y="103"/>
                  </a:lnTo>
                  <a:cubicBezTo>
                    <a:pt x="72" y="109"/>
                    <a:pt x="59" y="111"/>
                    <a:pt x="47" y="108"/>
                  </a:cubicBezTo>
                  <a:lnTo>
                    <a:pt x="47" y="108"/>
                  </a:lnTo>
                  <a:cubicBezTo>
                    <a:pt x="26" y="104"/>
                    <a:pt x="0" y="95"/>
                    <a:pt x="14" y="84"/>
                  </a:cubicBezTo>
                  <a:lnTo>
                    <a:pt x="14" y="84"/>
                  </a:lnTo>
                  <a:cubicBezTo>
                    <a:pt x="30" y="72"/>
                    <a:pt x="69" y="42"/>
                    <a:pt x="69" y="42"/>
                  </a:cubicBezTo>
                  <a:lnTo>
                    <a:pt x="69" y="42"/>
                  </a:lnTo>
                  <a:cubicBezTo>
                    <a:pt x="69" y="42"/>
                    <a:pt x="45" y="40"/>
                    <a:pt x="43" y="29"/>
                  </a:cubicBezTo>
                  <a:lnTo>
                    <a:pt x="43" y="29"/>
                  </a:lnTo>
                  <a:cubicBezTo>
                    <a:pt x="41" y="17"/>
                    <a:pt x="84" y="21"/>
                    <a:pt x="84" y="21"/>
                  </a:cubicBezTo>
                  <a:lnTo>
                    <a:pt x="124" y="0"/>
                  </a:lnTo>
                  <a:lnTo>
                    <a:pt x="156" y="3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1" name="Freeform 274">
              <a:extLst>
                <a:ext uri="{FF2B5EF4-FFF2-40B4-BE49-F238E27FC236}">
                  <a16:creationId xmlns:a16="http://schemas.microsoft.com/office/drawing/2014/main" id="{A19C57F5-E5F7-4252-8034-8A9E52C91493}"/>
                </a:ext>
              </a:extLst>
            </p:cNvPr>
            <p:cNvSpPr>
              <a:spLocks noChangeArrowheads="1"/>
            </p:cNvSpPr>
            <p:nvPr/>
          </p:nvSpPr>
          <p:spPr bwMode="auto">
            <a:xfrm>
              <a:off x="8085518" y="10906378"/>
              <a:ext cx="175778" cy="197750"/>
            </a:xfrm>
            <a:custGeom>
              <a:avLst/>
              <a:gdLst>
                <a:gd name="T0" fmla="*/ 30 w 143"/>
                <a:gd name="T1" fmla="*/ 3 h 157"/>
                <a:gd name="T2" fmla="*/ 29 w 143"/>
                <a:gd name="T3" fmla="*/ 49 h 157"/>
                <a:gd name="T4" fmla="*/ 29 w 143"/>
                <a:gd name="T5" fmla="*/ 49 h 157"/>
                <a:gd name="T6" fmla="*/ 5 w 143"/>
                <a:gd name="T7" fmla="*/ 110 h 157"/>
                <a:gd name="T8" fmla="*/ 5 w 143"/>
                <a:gd name="T9" fmla="*/ 110 h 157"/>
                <a:gd name="T10" fmla="*/ 80 w 143"/>
                <a:gd name="T11" fmla="*/ 97 h 157"/>
                <a:gd name="T12" fmla="*/ 92 w 143"/>
                <a:gd name="T13" fmla="*/ 76 h 157"/>
                <a:gd name="T14" fmla="*/ 92 w 143"/>
                <a:gd name="T15" fmla="*/ 76 h 157"/>
                <a:gd name="T16" fmla="*/ 124 w 143"/>
                <a:gd name="T17" fmla="*/ 95 h 157"/>
                <a:gd name="T18" fmla="*/ 124 w 143"/>
                <a:gd name="T19" fmla="*/ 95 h 157"/>
                <a:gd name="T20" fmla="*/ 101 w 143"/>
                <a:gd name="T21" fmla="*/ 43 h 157"/>
                <a:gd name="T22" fmla="*/ 99 w 143"/>
                <a:gd name="T23" fmla="*/ 0 h 157"/>
                <a:gd name="T24" fmla="*/ 30 w 143"/>
                <a:gd name="T25" fmla="*/ 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157">
                  <a:moveTo>
                    <a:pt x="30" y="3"/>
                  </a:moveTo>
                  <a:lnTo>
                    <a:pt x="29" y="49"/>
                  </a:lnTo>
                  <a:lnTo>
                    <a:pt x="29" y="49"/>
                  </a:lnTo>
                  <a:cubicBezTo>
                    <a:pt x="29" y="49"/>
                    <a:pt x="0" y="91"/>
                    <a:pt x="5" y="110"/>
                  </a:cubicBezTo>
                  <a:lnTo>
                    <a:pt x="5" y="110"/>
                  </a:lnTo>
                  <a:cubicBezTo>
                    <a:pt x="14" y="144"/>
                    <a:pt x="63" y="156"/>
                    <a:pt x="80" y="97"/>
                  </a:cubicBezTo>
                  <a:lnTo>
                    <a:pt x="92" y="76"/>
                  </a:lnTo>
                  <a:lnTo>
                    <a:pt x="92" y="76"/>
                  </a:lnTo>
                  <a:cubicBezTo>
                    <a:pt x="92" y="76"/>
                    <a:pt x="105" y="93"/>
                    <a:pt x="124" y="95"/>
                  </a:cubicBezTo>
                  <a:lnTo>
                    <a:pt x="124" y="95"/>
                  </a:lnTo>
                  <a:cubicBezTo>
                    <a:pt x="142" y="96"/>
                    <a:pt x="101" y="43"/>
                    <a:pt x="101" y="43"/>
                  </a:cubicBezTo>
                  <a:lnTo>
                    <a:pt x="99" y="0"/>
                  </a:lnTo>
                  <a:lnTo>
                    <a:pt x="30" y="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2" name="Freeform 275">
              <a:extLst>
                <a:ext uri="{FF2B5EF4-FFF2-40B4-BE49-F238E27FC236}">
                  <a16:creationId xmlns:a16="http://schemas.microsoft.com/office/drawing/2014/main" id="{C1C71F0D-3656-45BB-9583-954217B8F5E7}"/>
                </a:ext>
              </a:extLst>
            </p:cNvPr>
            <p:cNvSpPr>
              <a:spLocks noChangeArrowheads="1"/>
            </p:cNvSpPr>
            <p:nvPr/>
          </p:nvSpPr>
          <p:spPr bwMode="auto">
            <a:xfrm>
              <a:off x="7722978" y="10236229"/>
              <a:ext cx="252680" cy="450430"/>
            </a:xfrm>
            <a:custGeom>
              <a:avLst/>
              <a:gdLst>
                <a:gd name="T0" fmla="*/ 199 w 201"/>
                <a:gd name="T1" fmla="*/ 0 h 360"/>
                <a:gd name="T2" fmla="*/ 199 w 201"/>
                <a:gd name="T3" fmla="*/ 0 h 360"/>
                <a:gd name="T4" fmla="*/ 106 w 201"/>
                <a:gd name="T5" fmla="*/ 193 h 360"/>
                <a:gd name="T6" fmla="*/ 0 w 201"/>
                <a:gd name="T7" fmla="*/ 297 h 360"/>
                <a:gd name="T8" fmla="*/ 0 w 201"/>
                <a:gd name="T9" fmla="*/ 297 h 360"/>
                <a:gd name="T10" fmla="*/ 80 w 201"/>
                <a:gd name="T11" fmla="*/ 349 h 360"/>
                <a:gd name="T12" fmla="*/ 200 w 201"/>
                <a:gd name="T13" fmla="*/ 246 h 360"/>
                <a:gd name="T14" fmla="*/ 199 w 201"/>
                <a:gd name="T15" fmla="*/ 0 h 3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360">
                  <a:moveTo>
                    <a:pt x="199" y="0"/>
                  </a:moveTo>
                  <a:lnTo>
                    <a:pt x="199" y="0"/>
                  </a:lnTo>
                  <a:cubicBezTo>
                    <a:pt x="199" y="0"/>
                    <a:pt x="115" y="26"/>
                    <a:pt x="106" y="193"/>
                  </a:cubicBezTo>
                  <a:lnTo>
                    <a:pt x="0" y="297"/>
                  </a:lnTo>
                  <a:lnTo>
                    <a:pt x="0" y="297"/>
                  </a:lnTo>
                  <a:cubicBezTo>
                    <a:pt x="0" y="297"/>
                    <a:pt x="25" y="359"/>
                    <a:pt x="80" y="349"/>
                  </a:cubicBezTo>
                  <a:lnTo>
                    <a:pt x="200" y="246"/>
                  </a:lnTo>
                  <a:lnTo>
                    <a:pt x="199"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3" name="Freeform 276">
              <a:extLst>
                <a:ext uri="{FF2B5EF4-FFF2-40B4-BE49-F238E27FC236}">
                  <a16:creationId xmlns:a16="http://schemas.microsoft.com/office/drawing/2014/main" id="{28C38447-5C8E-42A3-B1C0-8A6B89339AA2}"/>
                </a:ext>
              </a:extLst>
            </p:cNvPr>
            <p:cNvSpPr>
              <a:spLocks noChangeArrowheads="1"/>
            </p:cNvSpPr>
            <p:nvPr/>
          </p:nvSpPr>
          <p:spPr bwMode="auto">
            <a:xfrm>
              <a:off x="8178899" y="10313131"/>
              <a:ext cx="571276" cy="604235"/>
            </a:xfrm>
            <a:custGeom>
              <a:avLst/>
              <a:gdLst>
                <a:gd name="T0" fmla="*/ 0 w 458"/>
                <a:gd name="T1" fmla="*/ 367 h 483"/>
                <a:gd name="T2" fmla="*/ 0 w 458"/>
                <a:gd name="T3" fmla="*/ 367 h 483"/>
                <a:gd name="T4" fmla="*/ 222 w 458"/>
                <a:gd name="T5" fmla="*/ 357 h 483"/>
                <a:gd name="T6" fmla="*/ 222 w 458"/>
                <a:gd name="T7" fmla="*/ 357 h 483"/>
                <a:gd name="T8" fmla="*/ 318 w 458"/>
                <a:gd name="T9" fmla="*/ 190 h 483"/>
                <a:gd name="T10" fmla="*/ 371 w 458"/>
                <a:gd name="T11" fmla="*/ 352 h 483"/>
                <a:gd name="T12" fmla="*/ 371 w 458"/>
                <a:gd name="T13" fmla="*/ 352 h 483"/>
                <a:gd name="T14" fmla="*/ 457 w 458"/>
                <a:gd name="T15" fmla="*/ 311 h 483"/>
                <a:gd name="T16" fmla="*/ 457 w 458"/>
                <a:gd name="T17" fmla="*/ 311 h 483"/>
                <a:gd name="T18" fmla="*/ 341 w 458"/>
                <a:gd name="T19" fmla="*/ 7 h 483"/>
                <a:gd name="T20" fmla="*/ 341 w 458"/>
                <a:gd name="T21" fmla="*/ 7 h 483"/>
                <a:gd name="T22" fmla="*/ 0 w 458"/>
                <a:gd name="T23" fmla="*/ 367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8" h="483">
                  <a:moveTo>
                    <a:pt x="0" y="367"/>
                  </a:moveTo>
                  <a:lnTo>
                    <a:pt x="0" y="367"/>
                  </a:lnTo>
                  <a:cubicBezTo>
                    <a:pt x="0" y="367"/>
                    <a:pt x="120" y="482"/>
                    <a:pt x="222" y="357"/>
                  </a:cubicBezTo>
                  <a:lnTo>
                    <a:pt x="222" y="357"/>
                  </a:lnTo>
                  <a:cubicBezTo>
                    <a:pt x="280" y="286"/>
                    <a:pt x="285" y="267"/>
                    <a:pt x="318" y="190"/>
                  </a:cubicBezTo>
                  <a:lnTo>
                    <a:pt x="371" y="352"/>
                  </a:lnTo>
                  <a:lnTo>
                    <a:pt x="371" y="352"/>
                  </a:lnTo>
                  <a:cubicBezTo>
                    <a:pt x="371" y="352"/>
                    <a:pt x="426" y="356"/>
                    <a:pt x="457" y="311"/>
                  </a:cubicBezTo>
                  <a:lnTo>
                    <a:pt x="457" y="311"/>
                  </a:lnTo>
                  <a:cubicBezTo>
                    <a:pt x="457" y="311"/>
                    <a:pt x="403" y="0"/>
                    <a:pt x="341" y="7"/>
                  </a:cubicBezTo>
                  <a:lnTo>
                    <a:pt x="341" y="7"/>
                  </a:lnTo>
                  <a:cubicBezTo>
                    <a:pt x="221" y="23"/>
                    <a:pt x="0" y="367"/>
                    <a:pt x="0" y="36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4" name="Freeform 277">
              <a:extLst>
                <a:ext uri="{FF2B5EF4-FFF2-40B4-BE49-F238E27FC236}">
                  <a16:creationId xmlns:a16="http://schemas.microsoft.com/office/drawing/2014/main" id="{5FEF2655-5B40-492A-93A5-04DC09B5F968}"/>
                </a:ext>
              </a:extLst>
            </p:cNvPr>
            <p:cNvSpPr>
              <a:spLocks noChangeArrowheads="1"/>
            </p:cNvSpPr>
            <p:nvPr/>
          </p:nvSpPr>
          <p:spPr bwMode="auto">
            <a:xfrm>
              <a:off x="8074533" y="10274678"/>
              <a:ext cx="411977" cy="390007"/>
            </a:xfrm>
            <a:custGeom>
              <a:avLst/>
              <a:gdLst>
                <a:gd name="T0" fmla="*/ 0 w 330"/>
                <a:gd name="T1" fmla="*/ 245 h 311"/>
                <a:gd name="T2" fmla="*/ 0 w 330"/>
                <a:gd name="T3" fmla="*/ 245 h 311"/>
                <a:gd name="T4" fmla="*/ 210 w 330"/>
                <a:gd name="T5" fmla="*/ 11 h 311"/>
                <a:gd name="T6" fmla="*/ 210 w 330"/>
                <a:gd name="T7" fmla="*/ 11 h 311"/>
                <a:gd name="T8" fmla="*/ 329 w 330"/>
                <a:gd name="T9" fmla="*/ 165 h 311"/>
                <a:gd name="T10" fmla="*/ 271 w 330"/>
                <a:gd name="T11" fmla="*/ 194 h 311"/>
                <a:gd name="T12" fmla="*/ 213 w 330"/>
                <a:gd name="T13" fmla="*/ 135 h 311"/>
                <a:gd name="T14" fmla="*/ 154 w 330"/>
                <a:gd name="T15" fmla="*/ 243 h 311"/>
                <a:gd name="T16" fmla="*/ 154 w 330"/>
                <a:gd name="T17" fmla="*/ 243 h 311"/>
                <a:gd name="T18" fmla="*/ 0 w 330"/>
                <a:gd name="T19" fmla="*/ 24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0" h="311">
                  <a:moveTo>
                    <a:pt x="0" y="245"/>
                  </a:moveTo>
                  <a:lnTo>
                    <a:pt x="0" y="245"/>
                  </a:lnTo>
                  <a:cubicBezTo>
                    <a:pt x="0" y="245"/>
                    <a:pt x="169" y="0"/>
                    <a:pt x="210" y="11"/>
                  </a:cubicBezTo>
                  <a:lnTo>
                    <a:pt x="210" y="11"/>
                  </a:lnTo>
                  <a:cubicBezTo>
                    <a:pt x="252" y="22"/>
                    <a:pt x="329" y="165"/>
                    <a:pt x="329" y="165"/>
                  </a:cubicBezTo>
                  <a:lnTo>
                    <a:pt x="271" y="194"/>
                  </a:lnTo>
                  <a:lnTo>
                    <a:pt x="213" y="135"/>
                  </a:lnTo>
                  <a:lnTo>
                    <a:pt x="154" y="243"/>
                  </a:lnTo>
                  <a:lnTo>
                    <a:pt x="154" y="243"/>
                  </a:lnTo>
                  <a:cubicBezTo>
                    <a:pt x="154" y="243"/>
                    <a:pt x="101" y="310"/>
                    <a:pt x="0" y="245"/>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5" name="Freeform 278">
              <a:extLst>
                <a:ext uri="{FF2B5EF4-FFF2-40B4-BE49-F238E27FC236}">
                  <a16:creationId xmlns:a16="http://schemas.microsoft.com/office/drawing/2014/main" id="{E0916494-C1D5-4263-A5BE-1C6046172208}"/>
                </a:ext>
              </a:extLst>
            </p:cNvPr>
            <p:cNvSpPr>
              <a:spLocks noChangeArrowheads="1"/>
            </p:cNvSpPr>
            <p:nvPr/>
          </p:nvSpPr>
          <p:spPr bwMode="auto">
            <a:xfrm>
              <a:off x="7920728" y="10208760"/>
              <a:ext cx="466908" cy="609729"/>
            </a:xfrm>
            <a:custGeom>
              <a:avLst/>
              <a:gdLst>
                <a:gd name="T0" fmla="*/ 97 w 374"/>
                <a:gd name="T1" fmla="*/ 15 h 489"/>
                <a:gd name="T2" fmla="*/ 97 w 374"/>
                <a:gd name="T3" fmla="*/ 15 h 489"/>
                <a:gd name="T4" fmla="*/ 19 w 374"/>
                <a:gd name="T5" fmla="*/ 60 h 489"/>
                <a:gd name="T6" fmla="*/ 19 w 374"/>
                <a:gd name="T7" fmla="*/ 60 h 489"/>
                <a:gd name="T8" fmla="*/ 86 w 374"/>
                <a:gd name="T9" fmla="*/ 405 h 489"/>
                <a:gd name="T10" fmla="*/ 86 w 374"/>
                <a:gd name="T11" fmla="*/ 405 h 489"/>
                <a:gd name="T12" fmla="*/ 365 w 374"/>
                <a:gd name="T13" fmla="*/ 292 h 489"/>
                <a:gd name="T14" fmla="*/ 321 w 374"/>
                <a:gd name="T15" fmla="*/ 262 h 489"/>
                <a:gd name="T16" fmla="*/ 321 w 374"/>
                <a:gd name="T17" fmla="*/ 262 h 489"/>
                <a:gd name="T18" fmla="*/ 286 w 374"/>
                <a:gd name="T19" fmla="*/ 198 h 489"/>
                <a:gd name="T20" fmla="*/ 286 w 374"/>
                <a:gd name="T21" fmla="*/ 198 h 489"/>
                <a:gd name="T22" fmla="*/ 244 w 374"/>
                <a:gd name="T23" fmla="*/ 85 h 489"/>
                <a:gd name="T24" fmla="*/ 244 w 374"/>
                <a:gd name="T25" fmla="*/ 85 h 489"/>
                <a:gd name="T26" fmla="*/ 97 w 374"/>
                <a:gd name="T27" fmla="*/ 15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4" h="489">
                  <a:moveTo>
                    <a:pt x="97" y="15"/>
                  </a:moveTo>
                  <a:lnTo>
                    <a:pt x="97" y="15"/>
                  </a:lnTo>
                  <a:cubicBezTo>
                    <a:pt x="63" y="0"/>
                    <a:pt x="24" y="22"/>
                    <a:pt x="19" y="60"/>
                  </a:cubicBezTo>
                  <a:lnTo>
                    <a:pt x="19" y="60"/>
                  </a:lnTo>
                  <a:cubicBezTo>
                    <a:pt x="8" y="164"/>
                    <a:pt x="0" y="348"/>
                    <a:pt x="86" y="405"/>
                  </a:cubicBezTo>
                  <a:lnTo>
                    <a:pt x="86" y="405"/>
                  </a:lnTo>
                  <a:cubicBezTo>
                    <a:pt x="208" y="488"/>
                    <a:pt x="373" y="466"/>
                    <a:pt x="365" y="292"/>
                  </a:cubicBezTo>
                  <a:lnTo>
                    <a:pt x="321" y="262"/>
                  </a:lnTo>
                  <a:lnTo>
                    <a:pt x="321" y="262"/>
                  </a:lnTo>
                  <a:cubicBezTo>
                    <a:pt x="299" y="247"/>
                    <a:pt x="287" y="224"/>
                    <a:pt x="286" y="198"/>
                  </a:cubicBezTo>
                  <a:lnTo>
                    <a:pt x="286" y="198"/>
                  </a:lnTo>
                  <a:cubicBezTo>
                    <a:pt x="286" y="160"/>
                    <a:pt x="278" y="105"/>
                    <a:pt x="244" y="85"/>
                  </a:cubicBezTo>
                  <a:lnTo>
                    <a:pt x="244" y="85"/>
                  </a:lnTo>
                  <a:cubicBezTo>
                    <a:pt x="213" y="67"/>
                    <a:pt x="148" y="37"/>
                    <a:pt x="97" y="1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6" name="Freeform 279">
              <a:extLst>
                <a:ext uri="{FF2B5EF4-FFF2-40B4-BE49-F238E27FC236}">
                  <a16:creationId xmlns:a16="http://schemas.microsoft.com/office/drawing/2014/main" id="{41586744-54F7-4032-A3B8-1A681605F80B}"/>
                </a:ext>
              </a:extLst>
            </p:cNvPr>
            <p:cNvSpPr>
              <a:spLocks noChangeArrowheads="1"/>
            </p:cNvSpPr>
            <p:nvPr/>
          </p:nvSpPr>
          <p:spPr bwMode="auto">
            <a:xfrm>
              <a:off x="8069038" y="10362567"/>
              <a:ext cx="175778" cy="582263"/>
            </a:xfrm>
            <a:custGeom>
              <a:avLst/>
              <a:gdLst>
                <a:gd name="T0" fmla="*/ 2 w 139"/>
                <a:gd name="T1" fmla="*/ 73 h 469"/>
                <a:gd name="T2" fmla="*/ 26 w 139"/>
                <a:gd name="T3" fmla="*/ 456 h 469"/>
                <a:gd name="T4" fmla="*/ 26 w 139"/>
                <a:gd name="T5" fmla="*/ 456 h 469"/>
                <a:gd name="T6" fmla="*/ 120 w 139"/>
                <a:gd name="T7" fmla="*/ 448 h 469"/>
                <a:gd name="T8" fmla="*/ 137 w 139"/>
                <a:gd name="T9" fmla="*/ 104 h 469"/>
                <a:gd name="T10" fmla="*/ 137 w 139"/>
                <a:gd name="T11" fmla="*/ 104 h 469"/>
                <a:gd name="T12" fmla="*/ 128 w 139"/>
                <a:gd name="T13" fmla="*/ 68 h 469"/>
                <a:gd name="T14" fmla="*/ 128 w 139"/>
                <a:gd name="T15" fmla="*/ 68 h 469"/>
                <a:gd name="T16" fmla="*/ 41 w 139"/>
                <a:gd name="T17" fmla="*/ 14 h 469"/>
                <a:gd name="T18" fmla="*/ 41 w 139"/>
                <a:gd name="T19" fmla="*/ 14 h 469"/>
                <a:gd name="T20" fmla="*/ 2 w 139"/>
                <a:gd name="T21" fmla="*/ 73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 h="469">
                  <a:moveTo>
                    <a:pt x="2" y="73"/>
                  </a:moveTo>
                  <a:lnTo>
                    <a:pt x="26" y="456"/>
                  </a:lnTo>
                  <a:lnTo>
                    <a:pt x="26" y="456"/>
                  </a:lnTo>
                  <a:cubicBezTo>
                    <a:pt x="26" y="456"/>
                    <a:pt x="92" y="468"/>
                    <a:pt x="120" y="448"/>
                  </a:cubicBezTo>
                  <a:lnTo>
                    <a:pt x="137" y="104"/>
                  </a:lnTo>
                  <a:lnTo>
                    <a:pt x="137" y="104"/>
                  </a:lnTo>
                  <a:cubicBezTo>
                    <a:pt x="138" y="91"/>
                    <a:pt x="135" y="79"/>
                    <a:pt x="128" y="68"/>
                  </a:cubicBezTo>
                  <a:lnTo>
                    <a:pt x="128" y="68"/>
                  </a:lnTo>
                  <a:cubicBezTo>
                    <a:pt x="114" y="42"/>
                    <a:pt x="82" y="0"/>
                    <a:pt x="41" y="14"/>
                  </a:cubicBezTo>
                  <a:lnTo>
                    <a:pt x="41" y="14"/>
                  </a:lnTo>
                  <a:cubicBezTo>
                    <a:pt x="16" y="22"/>
                    <a:pt x="0" y="47"/>
                    <a:pt x="2" y="73"/>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7" name="Freeform 280">
              <a:extLst>
                <a:ext uri="{FF2B5EF4-FFF2-40B4-BE49-F238E27FC236}">
                  <a16:creationId xmlns:a16="http://schemas.microsoft.com/office/drawing/2014/main" id="{497A5AA0-CCAA-4753-95AD-233A0A888EB6}"/>
                </a:ext>
              </a:extLst>
            </p:cNvPr>
            <p:cNvSpPr>
              <a:spLocks noChangeArrowheads="1"/>
            </p:cNvSpPr>
            <p:nvPr/>
          </p:nvSpPr>
          <p:spPr bwMode="auto">
            <a:xfrm>
              <a:off x="7986644" y="10011009"/>
              <a:ext cx="219722" cy="269162"/>
            </a:xfrm>
            <a:custGeom>
              <a:avLst/>
              <a:gdLst>
                <a:gd name="T0" fmla="*/ 167 w 176"/>
                <a:gd name="T1" fmla="*/ 105 h 218"/>
                <a:gd name="T2" fmla="*/ 167 w 176"/>
                <a:gd name="T3" fmla="*/ 105 h 218"/>
                <a:gd name="T4" fmla="*/ 131 w 176"/>
                <a:gd name="T5" fmla="*/ 217 h 218"/>
                <a:gd name="T6" fmla="*/ 131 w 176"/>
                <a:gd name="T7" fmla="*/ 217 h 218"/>
                <a:gd name="T8" fmla="*/ 2 w 176"/>
                <a:gd name="T9" fmla="*/ 127 h 218"/>
                <a:gd name="T10" fmla="*/ 2 w 176"/>
                <a:gd name="T11" fmla="*/ 127 h 218"/>
                <a:gd name="T12" fmla="*/ 66 w 176"/>
                <a:gd name="T13" fmla="*/ 19 h 218"/>
                <a:gd name="T14" fmla="*/ 66 w 176"/>
                <a:gd name="T15" fmla="*/ 19 h 218"/>
                <a:gd name="T16" fmla="*/ 167 w 176"/>
                <a:gd name="T17" fmla="*/ 10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8">
                  <a:moveTo>
                    <a:pt x="167" y="105"/>
                  </a:moveTo>
                  <a:lnTo>
                    <a:pt x="167" y="105"/>
                  </a:lnTo>
                  <a:cubicBezTo>
                    <a:pt x="167" y="149"/>
                    <a:pt x="175" y="217"/>
                    <a:pt x="131" y="217"/>
                  </a:cubicBezTo>
                  <a:lnTo>
                    <a:pt x="131" y="217"/>
                  </a:lnTo>
                  <a:cubicBezTo>
                    <a:pt x="87" y="217"/>
                    <a:pt x="3" y="186"/>
                    <a:pt x="2" y="127"/>
                  </a:cubicBezTo>
                  <a:lnTo>
                    <a:pt x="2" y="127"/>
                  </a:lnTo>
                  <a:cubicBezTo>
                    <a:pt x="0" y="66"/>
                    <a:pt x="12" y="30"/>
                    <a:pt x="66" y="19"/>
                  </a:cubicBezTo>
                  <a:lnTo>
                    <a:pt x="66" y="19"/>
                  </a:lnTo>
                  <a:cubicBezTo>
                    <a:pt x="152" y="0"/>
                    <a:pt x="167" y="43"/>
                    <a:pt x="167" y="1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8" name="Freeform 281">
              <a:extLst>
                <a:ext uri="{FF2B5EF4-FFF2-40B4-BE49-F238E27FC236}">
                  <a16:creationId xmlns:a16="http://schemas.microsoft.com/office/drawing/2014/main" id="{F303F016-97B5-41B5-A41F-44645253F42D}"/>
                </a:ext>
              </a:extLst>
            </p:cNvPr>
            <p:cNvSpPr>
              <a:spLocks noChangeArrowheads="1"/>
            </p:cNvSpPr>
            <p:nvPr/>
          </p:nvSpPr>
          <p:spPr bwMode="auto">
            <a:xfrm>
              <a:off x="7893260" y="9901148"/>
              <a:ext cx="357051" cy="395500"/>
            </a:xfrm>
            <a:custGeom>
              <a:avLst/>
              <a:gdLst>
                <a:gd name="T0" fmla="*/ 91 w 285"/>
                <a:gd name="T1" fmla="*/ 297 h 316"/>
                <a:gd name="T2" fmla="*/ 91 w 285"/>
                <a:gd name="T3" fmla="*/ 297 h 316"/>
                <a:gd name="T4" fmla="*/ 129 w 285"/>
                <a:gd name="T5" fmla="*/ 309 h 316"/>
                <a:gd name="T6" fmla="*/ 129 w 285"/>
                <a:gd name="T7" fmla="*/ 309 h 316"/>
                <a:gd name="T8" fmla="*/ 173 w 285"/>
                <a:gd name="T9" fmla="*/ 284 h 316"/>
                <a:gd name="T10" fmla="*/ 173 w 285"/>
                <a:gd name="T11" fmla="*/ 284 h 316"/>
                <a:gd name="T12" fmla="*/ 172 w 285"/>
                <a:gd name="T13" fmla="*/ 219 h 316"/>
                <a:gd name="T14" fmla="*/ 172 w 285"/>
                <a:gd name="T15" fmla="*/ 219 h 316"/>
                <a:gd name="T16" fmla="*/ 154 w 285"/>
                <a:gd name="T17" fmla="*/ 169 h 316"/>
                <a:gd name="T18" fmla="*/ 154 w 285"/>
                <a:gd name="T19" fmla="*/ 169 h 316"/>
                <a:gd name="T20" fmla="*/ 192 w 285"/>
                <a:gd name="T21" fmla="*/ 191 h 316"/>
                <a:gd name="T22" fmla="*/ 192 w 285"/>
                <a:gd name="T23" fmla="*/ 191 h 316"/>
                <a:gd name="T24" fmla="*/ 275 w 285"/>
                <a:gd name="T25" fmla="*/ 89 h 316"/>
                <a:gd name="T26" fmla="*/ 275 w 285"/>
                <a:gd name="T27" fmla="*/ 89 h 316"/>
                <a:gd name="T28" fmla="*/ 195 w 285"/>
                <a:gd name="T29" fmla="*/ 32 h 316"/>
                <a:gd name="T30" fmla="*/ 195 w 285"/>
                <a:gd name="T31" fmla="*/ 32 h 316"/>
                <a:gd name="T32" fmla="*/ 145 w 285"/>
                <a:gd name="T33" fmla="*/ 63 h 316"/>
                <a:gd name="T34" fmla="*/ 145 w 285"/>
                <a:gd name="T35" fmla="*/ 63 h 316"/>
                <a:gd name="T36" fmla="*/ 39 w 285"/>
                <a:gd name="T37" fmla="*/ 131 h 316"/>
                <a:gd name="T38" fmla="*/ 39 w 285"/>
                <a:gd name="T39" fmla="*/ 131 h 316"/>
                <a:gd name="T40" fmla="*/ 32 w 285"/>
                <a:gd name="T41" fmla="*/ 202 h 316"/>
                <a:gd name="T42" fmla="*/ 32 w 285"/>
                <a:gd name="T43" fmla="*/ 202 h 316"/>
                <a:gd name="T44" fmla="*/ 69 w 285"/>
                <a:gd name="T45" fmla="*/ 275 h 316"/>
                <a:gd name="T46" fmla="*/ 69 w 285"/>
                <a:gd name="T47" fmla="*/ 275 h 316"/>
                <a:gd name="T48" fmla="*/ 91 w 285"/>
                <a:gd name="T49" fmla="*/ 297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5" h="316">
                  <a:moveTo>
                    <a:pt x="91" y="297"/>
                  </a:moveTo>
                  <a:lnTo>
                    <a:pt x="91" y="297"/>
                  </a:lnTo>
                  <a:cubicBezTo>
                    <a:pt x="101" y="300"/>
                    <a:pt x="115" y="304"/>
                    <a:pt x="129" y="309"/>
                  </a:cubicBezTo>
                  <a:lnTo>
                    <a:pt x="129" y="309"/>
                  </a:lnTo>
                  <a:cubicBezTo>
                    <a:pt x="148" y="315"/>
                    <a:pt x="168" y="304"/>
                    <a:pt x="173" y="284"/>
                  </a:cubicBezTo>
                  <a:lnTo>
                    <a:pt x="173" y="284"/>
                  </a:lnTo>
                  <a:cubicBezTo>
                    <a:pt x="179" y="258"/>
                    <a:pt x="185" y="224"/>
                    <a:pt x="172" y="219"/>
                  </a:cubicBezTo>
                  <a:lnTo>
                    <a:pt x="172" y="219"/>
                  </a:lnTo>
                  <a:cubicBezTo>
                    <a:pt x="148" y="210"/>
                    <a:pt x="132" y="195"/>
                    <a:pt x="154" y="169"/>
                  </a:cubicBezTo>
                  <a:lnTo>
                    <a:pt x="154" y="169"/>
                  </a:lnTo>
                  <a:cubicBezTo>
                    <a:pt x="175" y="142"/>
                    <a:pt x="174" y="197"/>
                    <a:pt x="192" y="191"/>
                  </a:cubicBezTo>
                  <a:lnTo>
                    <a:pt x="192" y="191"/>
                  </a:lnTo>
                  <a:cubicBezTo>
                    <a:pt x="210" y="186"/>
                    <a:pt x="268" y="149"/>
                    <a:pt x="275" y="89"/>
                  </a:cubicBezTo>
                  <a:lnTo>
                    <a:pt x="275" y="89"/>
                  </a:lnTo>
                  <a:cubicBezTo>
                    <a:pt x="284" y="29"/>
                    <a:pt x="250" y="0"/>
                    <a:pt x="195" y="32"/>
                  </a:cubicBezTo>
                  <a:lnTo>
                    <a:pt x="195" y="32"/>
                  </a:lnTo>
                  <a:cubicBezTo>
                    <a:pt x="178" y="42"/>
                    <a:pt x="162" y="64"/>
                    <a:pt x="145" y="63"/>
                  </a:cubicBezTo>
                  <a:lnTo>
                    <a:pt x="145" y="63"/>
                  </a:lnTo>
                  <a:cubicBezTo>
                    <a:pt x="129" y="63"/>
                    <a:pt x="42" y="49"/>
                    <a:pt x="39" y="131"/>
                  </a:cubicBezTo>
                  <a:lnTo>
                    <a:pt x="39" y="131"/>
                  </a:lnTo>
                  <a:cubicBezTo>
                    <a:pt x="39" y="131"/>
                    <a:pt x="0" y="159"/>
                    <a:pt x="32" y="202"/>
                  </a:cubicBezTo>
                  <a:lnTo>
                    <a:pt x="32" y="202"/>
                  </a:lnTo>
                  <a:cubicBezTo>
                    <a:pt x="52" y="229"/>
                    <a:pt x="64" y="258"/>
                    <a:pt x="69" y="275"/>
                  </a:cubicBezTo>
                  <a:lnTo>
                    <a:pt x="69" y="275"/>
                  </a:lnTo>
                  <a:cubicBezTo>
                    <a:pt x="73" y="285"/>
                    <a:pt x="81" y="293"/>
                    <a:pt x="91" y="29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249" name="Freeform 282">
            <a:extLst>
              <a:ext uri="{FF2B5EF4-FFF2-40B4-BE49-F238E27FC236}">
                <a16:creationId xmlns:a16="http://schemas.microsoft.com/office/drawing/2014/main" id="{9C8228CF-9496-4B96-BE2D-5217F8F837F7}"/>
              </a:ext>
            </a:extLst>
          </p:cNvPr>
          <p:cNvSpPr>
            <a:spLocks noChangeArrowheads="1"/>
          </p:cNvSpPr>
          <p:nvPr/>
        </p:nvSpPr>
        <p:spPr bwMode="auto">
          <a:xfrm>
            <a:off x="616373" y="1139060"/>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1" name="Freeform 282">
            <a:extLst>
              <a:ext uri="{FF2B5EF4-FFF2-40B4-BE49-F238E27FC236}">
                <a16:creationId xmlns:a16="http://schemas.microsoft.com/office/drawing/2014/main" id="{9607520B-D90B-42A7-82F5-8A0068554255}"/>
              </a:ext>
            </a:extLst>
          </p:cNvPr>
          <p:cNvSpPr>
            <a:spLocks noChangeArrowheads="1"/>
          </p:cNvSpPr>
          <p:nvPr/>
        </p:nvSpPr>
        <p:spPr bwMode="auto">
          <a:xfrm>
            <a:off x="587704" y="4014832"/>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2" name="Freeform 282">
            <a:extLst>
              <a:ext uri="{FF2B5EF4-FFF2-40B4-BE49-F238E27FC236}">
                <a16:creationId xmlns:a16="http://schemas.microsoft.com/office/drawing/2014/main" id="{B9B028FD-0C0F-4296-ABC9-DBF5DBBCC9BF}"/>
              </a:ext>
            </a:extLst>
          </p:cNvPr>
          <p:cNvSpPr>
            <a:spLocks noChangeArrowheads="1"/>
          </p:cNvSpPr>
          <p:nvPr/>
        </p:nvSpPr>
        <p:spPr bwMode="auto">
          <a:xfrm>
            <a:off x="9532479" y="1116214"/>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ED7D31"/>
          </a:solidFill>
          <a:ln>
            <a:noFill/>
          </a:ln>
          <a:effectLst/>
        </p:spPr>
        <p:txBody>
          <a:bodyPr wrap="none" anchor="ctr"/>
          <a:lstStyle/>
          <a:p>
            <a:endParaRPr lang="en-US" sz="3599" dirty="0">
              <a:latin typeface="Poppins" pitchFamily="2" charset="77"/>
            </a:endParaRPr>
          </a:p>
        </p:txBody>
      </p:sp>
      <p:sp>
        <p:nvSpPr>
          <p:cNvPr id="253" name="Freeform 282">
            <a:extLst>
              <a:ext uri="{FF2B5EF4-FFF2-40B4-BE49-F238E27FC236}">
                <a16:creationId xmlns:a16="http://schemas.microsoft.com/office/drawing/2014/main" id="{061A9D8D-299F-47A6-8E87-99923B29635E}"/>
              </a:ext>
            </a:extLst>
          </p:cNvPr>
          <p:cNvSpPr>
            <a:spLocks noChangeArrowheads="1"/>
          </p:cNvSpPr>
          <p:nvPr/>
        </p:nvSpPr>
        <p:spPr bwMode="auto">
          <a:xfrm>
            <a:off x="9649382" y="4030499"/>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4" name="Freeform 136">
            <a:extLst>
              <a:ext uri="{FF2B5EF4-FFF2-40B4-BE49-F238E27FC236}">
                <a16:creationId xmlns:a16="http://schemas.microsoft.com/office/drawing/2014/main" id="{A751EA1C-1DA0-433A-84D1-A03DF1B108B4}"/>
              </a:ext>
            </a:extLst>
          </p:cNvPr>
          <p:cNvSpPr>
            <a:spLocks noChangeArrowheads="1"/>
          </p:cNvSpPr>
          <p:nvPr/>
        </p:nvSpPr>
        <p:spPr bwMode="auto">
          <a:xfrm>
            <a:off x="934959" y="1478919"/>
            <a:ext cx="661398" cy="701435"/>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5" name="Freeform 138">
            <a:extLst>
              <a:ext uri="{FF2B5EF4-FFF2-40B4-BE49-F238E27FC236}">
                <a16:creationId xmlns:a16="http://schemas.microsoft.com/office/drawing/2014/main" id="{8C44049B-0482-4D43-BAF8-3F88267BBDDF}"/>
              </a:ext>
            </a:extLst>
          </p:cNvPr>
          <p:cNvSpPr>
            <a:spLocks noChangeArrowheads="1"/>
          </p:cNvSpPr>
          <p:nvPr/>
        </p:nvSpPr>
        <p:spPr bwMode="auto">
          <a:xfrm>
            <a:off x="856623" y="4420226"/>
            <a:ext cx="763551" cy="624652"/>
          </a:xfrm>
          <a:custGeom>
            <a:avLst/>
            <a:gdLst>
              <a:gd name="connsiteX0" fmla="*/ 66123 w 301265"/>
              <a:gd name="connsiteY0" fmla="*/ 227702 h 246461"/>
              <a:gd name="connsiteX1" fmla="*/ 49906 w 301265"/>
              <a:gd name="connsiteY1" fmla="*/ 231748 h 246461"/>
              <a:gd name="connsiteX2" fmla="*/ 66123 w 301265"/>
              <a:gd name="connsiteY2" fmla="*/ 235794 h 246461"/>
              <a:gd name="connsiteX3" fmla="*/ 240908 w 301265"/>
              <a:gd name="connsiteY3" fmla="*/ 226231 h 246461"/>
              <a:gd name="connsiteX4" fmla="*/ 240908 w 301265"/>
              <a:gd name="connsiteY4" fmla="*/ 236898 h 246461"/>
              <a:gd name="connsiteX5" fmla="*/ 261450 w 301265"/>
              <a:gd name="connsiteY5" fmla="*/ 236898 h 246461"/>
              <a:gd name="connsiteX6" fmla="*/ 266495 w 301265"/>
              <a:gd name="connsiteY6" fmla="*/ 231748 h 246461"/>
              <a:gd name="connsiteX7" fmla="*/ 261450 w 301265"/>
              <a:gd name="connsiteY7" fmla="*/ 226231 h 246461"/>
              <a:gd name="connsiteX8" fmla="*/ 75493 w 301265"/>
              <a:gd name="connsiteY8" fmla="*/ 226231 h 246461"/>
              <a:gd name="connsiteX9" fmla="*/ 75493 w 301265"/>
              <a:gd name="connsiteY9" fmla="*/ 236898 h 246461"/>
              <a:gd name="connsiteX10" fmla="*/ 231178 w 301265"/>
              <a:gd name="connsiteY10" fmla="*/ 236898 h 246461"/>
              <a:gd name="connsiteX11" fmla="*/ 231178 w 301265"/>
              <a:gd name="connsiteY11" fmla="*/ 226231 h 246461"/>
              <a:gd name="connsiteX12" fmla="*/ 69727 w 301265"/>
              <a:gd name="connsiteY12" fmla="*/ 216667 h 246461"/>
              <a:gd name="connsiteX13" fmla="*/ 70808 w 301265"/>
              <a:gd name="connsiteY13" fmla="*/ 216667 h 246461"/>
              <a:gd name="connsiteX14" fmla="*/ 236223 w 301265"/>
              <a:gd name="connsiteY14" fmla="*/ 216667 h 246461"/>
              <a:gd name="connsiteX15" fmla="*/ 261450 w 301265"/>
              <a:gd name="connsiteY15" fmla="*/ 216667 h 246461"/>
              <a:gd name="connsiteX16" fmla="*/ 275865 w 301265"/>
              <a:gd name="connsiteY16" fmla="*/ 231748 h 246461"/>
              <a:gd name="connsiteX17" fmla="*/ 261450 w 301265"/>
              <a:gd name="connsiteY17" fmla="*/ 246461 h 246461"/>
              <a:gd name="connsiteX18" fmla="*/ 236223 w 301265"/>
              <a:gd name="connsiteY18" fmla="*/ 246461 h 246461"/>
              <a:gd name="connsiteX19" fmla="*/ 70808 w 301265"/>
              <a:gd name="connsiteY19" fmla="*/ 246461 h 246461"/>
              <a:gd name="connsiteX20" fmla="*/ 69727 w 301265"/>
              <a:gd name="connsiteY20" fmla="*/ 246461 h 246461"/>
              <a:gd name="connsiteX21" fmla="*/ 29004 w 301265"/>
              <a:gd name="connsiteY21" fmla="*/ 236162 h 246461"/>
              <a:gd name="connsiteX22" fmla="*/ 25400 w 301265"/>
              <a:gd name="connsiteY22" fmla="*/ 231748 h 246461"/>
              <a:gd name="connsiteX23" fmla="*/ 29004 w 301265"/>
              <a:gd name="connsiteY23" fmla="*/ 226966 h 246461"/>
              <a:gd name="connsiteX24" fmla="*/ 235861 w 301265"/>
              <a:gd name="connsiteY24" fmla="*/ 107129 h 246461"/>
              <a:gd name="connsiteX25" fmla="*/ 240938 w 301265"/>
              <a:gd name="connsiteY25" fmla="*/ 112124 h 246461"/>
              <a:gd name="connsiteX26" fmla="*/ 228246 w 301265"/>
              <a:gd name="connsiteY26" fmla="*/ 119972 h 246461"/>
              <a:gd name="connsiteX27" fmla="*/ 206851 w 301265"/>
              <a:gd name="connsiteY27" fmla="*/ 127107 h 246461"/>
              <a:gd name="connsiteX28" fmla="*/ 176753 w 301265"/>
              <a:gd name="connsiteY28" fmla="*/ 138166 h 246461"/>
              <a:gd name="connsiteX29" fmla="*/ 174940 w 301265"/>
              <a:gd name="connsiteY29" fmla="*/ 138523 h 246461"/>
              <a:gd name="connsiteX30" fmla="*/ 170588 w 301265"/>
              <a:gd name="connsiteY30" fmla="*/ 135312 h 246461"/>
              <a:gd name="connsiteX31" fmla="*/ 173489 w 301265"/>
              <a:gd name="connsiteY31" fmla="*/ 129247 h 246461"/>
              <a:gd name="connsiteX32" fmla="*/ 233685 w 301265"/>
              <a:gd name="connsiteY32" fmla="*/ 107843 h 246461"/>
              <a:gd name="connsiteX33" fmla="*/ 235861 w 301265"/>
              <a:gd name="connsiteY33" fmla="*/ 107129 h 246461"/>
              <a:gd name="connsiteX34" fmla="*/ 65039 w 301265"/>
              <a:gd name="connsiteY34" fmla="*/ 107129 h 246461"/>
              <a:gd name="connsiteX35" fmla="*/ 67215 w 301265"/>
              <a:gd name="connsiteY35" fmla="*/ 107490 h 246461"/>
              <a:gd name="connsiteX36" fmla="*/ 127411 w 301265"/>
              <a:gd name="connsiteY36" fmla="*/ 129499 h 246461"/>
              <a:gd name="connsiteX37" fmla="*/ 130312 w 301265"/>
              <a:gd name="connsiteY37" fmla="*/ 135271 h 246461"/>
              <a:gd name="connsiteX38" fmla="*/ 125961 w 301265"/>
              <a:gd name="connsiteY38" fmla="*/ 138518 h 246461"/>
              <a:gd name="connsiteX39" fmla="*/ 124148 w 301265"/>
              <a:gd name="connsiteY39" fmla="*/ 138158 h 246461"/>
              <a:gd name="connsiteX40" fmla="*/ 94049 w 301265"/>
              <a:gd name="connsiteY40" fmla="*/ 127334 h 246461"/>
              <a:gd name="connsiteX41" fmla="*/ 73017 w 301265"/>
              <a:gd name="connsiteY41" fmla="*/ 119757 h 246461"/>
              <a:gd name="connsiteX42" fmla="*/ 60325 w 301265"/>
              <a:gd name="connsiteY42" fmla="*/ 111820 h 246461"/>
              <a:gd name="connsiteX43" fmla="*/ 65039 w 301265"/>
              <a:gd name="connsiteY43" fmla="*/ 107129 h 246461"/>
              <a:gd name="connsiteX44" fmla="*/ 60036 w 301265"/>
              <a:gd name="connsiteY44" fmla="*/ 69759 h 246461"/>
              <a:gd name="connsiteX45" fmla="*/ 64366 w 301265"/>
              <a:gd name="connsiteY45" fmla="*/ 69759 h 246461"/>
              <a:gd name="connsiteX46" fmla="*/ 124619 w 301265"/>
              <a:gd name="connsiteY46" fmla="*/ 90926 h 246461"/>
              <a:gd name="connsiteX47" fmla="*/ 127505 w 301265"/>
              <a:gd name="connsiteY47" fmla="*/ 97130 h 246461"/>
              <a:gd name="connsiteX48" fmla="*/ 122815 w 301265"/>
              <a:gd name="connsiteY48" fmla="*/ 100414 h 246461"/>
              <a:gd name="connsiteX49" fmla="*/ 121372 w 301265"/>
              <a:gd name="connsiteY49" fmla="*/ 100049 h 246461"/>
              <a:gd name="connsiteX50" fmla="*/ 58593 w 301265"/>
              <a:gd name="connsiteY50" fmla="*/ 76328 h 246461"/>
              <a:gd name="connsiteX51" fmla="*/ 60036 w 301265"/>
              <a:gd name="connsiteY51" fmla="*/ 69759 h 246461"/>
              <a:gd name="connsiteX52" fmla="*/ 233403 w 301265"/>
              <a:gd name="connsiteY52" fmla="*/ 67807 h 246461"/>
              <a:gd name="connsiteX53" fmla="*/ 237710 w 301265"/>
              <a:gd name="connsiteY53" fmla="*/ 68172 h 246461"/>
              <a:gd name="connsiteX54" fmla="*/ 239505 w 301265"/>
              <a:gd name="connsiteY54" fmla="*/ 74741 h 246461"/>
              <a:gd name="connsiteX55" fmla="*/ 176684 w 301265"/>
              <a:gd name="connsiteY55" fmla="*/ 98097 h 246461"/>
              <a:gd name="connsiteX56" fmla="*/ 175248 w 301265"/>
              <a:gd name="connsiteY56" fmla="*/ 98827 h 246461"/>
              <a:gd name="connsiteX57" fmla="*/ 170940 w 301265"/>
              <a:gd name="connsiteY57" fmla="*/ 95543 h 246461"/>
              <a:gd name="connsiteX58" fmla="*/ 173453 w 301265"/>
              <a:gd name="connsiteY58" fmla="*/ 89339 h 246461"/>
              <a:gd name="connsiteX59" fmla="*/ 233403 w 301265"/>
              <a:gd name="connsiteY59" fmla="*/ 67807 h 246461"/>
              <a:gd name="connsiteX60" fmla="*/ 150636 w 301265"/>
              <a:gd name="connsiteY60" fmla="*/ 49979 h 246461"/>
              <a:gd name="connsiteX61" fmla="*/ 155222 w 301265"/>
              <a:gd name="connsiteY61" fmla="*/ 54639 h 246461"/>
              <a:gd name="connsiteX62" fmla="*/ 155222 w 301265"/>
              <a:gd name="connsiteY62" fmla="*/ 144974 h 246461"/>
              <a:gd name="connsiteX63" fmla="*/ 150636 w 301265"/>
              <a:gd name="connsiteY63" fmla="*/ 149634 h 246461"/>
              <a:gd name="connsiteX64" fmla="*/ 146050 w 301265"/>
              <a:gd name="connsiteY64" fmla="*/ 144974 h 246461"/>
              <a:gd name="connsiteX65" fmla="*/ 146050 w 301265"/>
              <a:gd name="connsiteY65" fmla="*/ 54639 h 246461"/>
              <a:gd name="connsiteX66" fmla="*/ 150636 w 301265"/>
              <a:gd name="connsiteY66" fmla="*/ 49979 h 246461"/>
              <a:gd name="connsiteX67" fmla="*/ 66276 w 301265"/>
              <a:gd name="connsiteY67" fmla="*/ 31282 h 246461"/>
              <a:gd name="connsiteX68" fmla="*/ 125867 w 301265"/>
              <a:gd name="connsiteY68" fmla="*/ 49979 h 246461"/>
              <a:gd name="connsiteX69" fmla="*/ 129098 w 301265"/>
              <a:gd name="connsiteY69" fmla="*/ 55976 h 246461"/>
              <a:gd name="connsiteX70" fmla="*/ 124431 w 301265"/>
              <a:gd name="connsiteY70" fmla="*/ 59151 h 246461"/>
              <a:gd name="connsiteX71" fmla="*/ 122995 w 301265"/>
              <a:gd name="connsiteY71" fmla="*/ 58799 h 246461"/>
              <a:gd name="connsiteX72" fmla="*/ 60174 w 301265"/>
              <a:gd name="connsiteY72" fmla="*/ 37984 h 246461"/>
              <a:gd name="connsiteX73" fmla="*/ 61969 w 301265"/>
              <a:gd name="connsiteY73" fmla="*/ 31634 h 246461"/>
              <a:gd name="connsiteX74" fmla="*/ 66276 w 301265"/>
              <a:gd name="connsiteY74" fmla="*/ 31282 h 246461"/>
              <a:gd name="connsiteX75" fmla="*/ 233724 w 301265"/>
              <a:gd name="connsiteY75" fmla="*/ 30056 h 246461"/>
              <a:gd name="connsiteX76" fmla="*/ 238053 w 301265"/>
              <a:gd name="connsiteY76" fmla="*/ 30056 h 246461"/>
              <a:gd name="connsiteX77" fmla="*/ 239496 w 301265"/>
              <a:gd name="connsiteY77" fmla="*/ 36486 h 246461"/>
              <a:gd name="connsiteX78" fmla="*/ 176718 w 301265"/>
              <a:gd name="connsiteY78" fmla="*/ 57560 h 246461"/>
              <a:gd name="connsiteX79" fmla="*/ 174914 w 301265"/>
              <a:gd name="connsiteY79" fmla="*/ 57560 h 246461"/>
              <a:gd name="connsiteX80" fmla="*/ 170585 w 301265"/>
              <a:gd name="connsiteY80" fmla="*/ 54345 h 246461"/>
              <a:gd name="connsiteX81" fmla="*/ 173832 w 301265"/>
              <a:gd name="connsiteY81" fmla="*/ 48630 h 246461"/>
              <a:gd name="connsiteX82" fmla="*/ 233724 w 301265"/>
              <a:gd name="connsiteY82" fmla="*/ 30056 h 246461"/>
              <a:gd name="connsiteX83" fmla="*/ 260544 w 301265"/>
              <a:gd name="connsiteY83" fmla="*/ 14971 h 246461"/>
              <a:gd name="connsiteX84" fmla="*/ 261264 w 301265"/>
              <a:gd name="connsiteY84" fmla="*/ 17842 h 246461"/>
              <a:gd name="connsiteX85" fmla="*/ 261264 w 301265"/>
              <a:gd name="connsiteY85" fmla="*/ 133413 h 246461"/>
              <a:gd name="connsiteX86" fmla="*/ 246489 w 301265"/>
              <a:gd name="connsiteY86" fmla="*/ 150999 h 246461"/>
              <a:gd name="connsiteX87" fmla="*/ 157840 w 301265"/>
              <a:gd name="connsiteY87" fmla="*/ 168945 h 246461"/>
              <a:gd name="connsiteX88" fmla="*/ 154236 w 301265"/>
              <a:gd name="connsiteY88" fmla="*/ 169304 h 246461"/>
              <a:gd name="connsiteX89" fmla="*/ 147029 w 301265"/>
              <a:gd name="connsiteY89" fmla="*/ 169304 h 246461"/>
              <a:gd name="connsiteX90" fmla="*/ 143064 w 301265"/>
              <a:gd name="connsiteY90" fmla="*/ 168945 h 246461"/>
              <a:gd name="connsiteX91" fmla="*/ 54775 w 301265"/>
              <a:gd name="connsiteY91" fmla="*/ 150999 h 246461"/>
              <a:gd name="connsiteX92" fmla="*/ 40000 w 301265"/>
              <a:gd name="connsiteY92" fmla="*/ 133413 h 246461"/>
              <a:gd name="connsiteX93" fmla="*/ 40000 w 301265"/>
              <a:gd name="connsiteY93" fmla="*/ 17842 h 246461"/>
              <a:gd name="connsiteX94" fmla="*/ 40361 w 301265"/>
              <a:gd name="connsiteY94" fmla="*/ 15330 h 246461"/>
              <a:gd name="connsiteX95" fmla="*/ 33153 w 301265"/>
              <a:gd name="connsiteY95" fmla="*/ 17483 h 246461"/>
              <a:gd name="connsiteX96" fmla="*/ 29550 w 301265"/>
              <a:gd name="connsiteY96" fmla="*/ 24662 h 246461"/>
              <a:gd name="connsiteX97" fmla="*/ 29550 w 301265"/>
              <a:gd name="connsiteY97" fmla="*/ 146334 h 246461"/>
              <a:gd name="connsiteX98" fmla="*/ 24505 w 301265"/>
              <a:gd name="connsiteY98" fmla="*/ 150999 h 246461"/>
              <a:gd name="connsiteX99" fmla="*/ 19820 w 301265"/>
              <a:gd name="connsiteY99" fmla="*/ 146334 h 246461"/>
              <a:gd name="connsiteX100" fmla="*/ 19820 w 301265"/>
              <a:gd name="connsiteY100" fmla="*/ 39736 h 246461"/>
              <a:gd name="connsiteX101" fmla="*/ 9009 w 301265"/>
              <a:gd name="connsiteY101" fmla="*/ 51581 h 246461"/>
              <a:gd name="connsiteX102" fmla="*/ 9009 w 301265"/>
              <a:gd name="connsiteY102" fmla="*/ 165356 h 246461"/>
              <a:gd name="connsiteX103" fmla="*/ 18018 w 301265"/>
              <a:gd name="connsiteY103" fmla="*/ 174329 h 246461"/>
              <a:gd name="connsiteX104" fmla="*/ 134055 w 301265"/>
              <a:gd name="connsiteY104" fmla="*/ 174329 h 246461"/>
              <a:gd name="connsiteX105" fmla="*/ 139100 w 301265"/>
              <a:gd name="connsiteY105" fmla="*/ 178995 h 246461"/>
              <a:gd name="connsiteX106" fmla="*/ 141623 w 301265"/>
              <a:gd name="connsiteY106" fmla="*/ 192633 h 246461"/>
              <a:gd name="connsiteX107" fmla="*/ 149912 w 301265"/>
              <a:gd name="connsiteY107" fmla="*/ 195864 h 246461"/>
              <a:gd name="connsiteX108" fmla="*/ 150272 w 301265"/>
              <a:gd name="connsiteY108" fmla="*/ 195864 h 246461"/>
              <a:gd name="connsiteX109" fmla="*/ 159281 w 301265"/>
              <a:gd name="connsiteY109" fmla="*/ 192633 h 246461"/>
              <a:gd name="connsiteX110" fmla="*/ 162164 w 301265"/>
              <a:gd name="connsiteY110" fmla="*/ 178995 h 246461"/>
              <a:gd name="connsiteX111" fmla="*/ 166849 w 301265"/>
              <a:gd name="connsiteY111" fmla="*/ 174329 h 246461"/>
              <a:gd name="connsiteX112" fmla="*/ 283607 w 301265"/>
              <a:gd name="connsiteY112" fmla="*/ 174329 h 246461"/>
              <a:gd name="connsiteX113" fmla="*/ 291895 w 301265"/>
              <a:gd name="connsiteY113" fmla="*/ 166074 h 246461"/>
              <a:gd name="connsiteX114" fmla="*/ 291895 w 301265"/>
              <a:gd name="connsiteY114" fmla="*/ 48709 h 246461"/>
              <a:gd name="connsiteX115" fmla="*/ 286490 w 301265"/>
              <a:gd name="connsiteY115" fmla="*/ 43325 h 246461"/>
              <a:gd name="connsiteX116" fmla="*/ 281084 w 301265"/>
              <a:gd name="connsiteY116" fmla="*/ 43325 h 246461"/>
              <a:gd name="connsiteX117" fmla="*/ 281084 w 301265"/>
              <a:gd name="connsiteY117" fmla="*/ 145975 h 246461"/>
              <a:gd name="connsiteX118" fmla="*/ 276400 w 301265"/>
              <a:gd name="connsiteY118" fmla="*/ 150641 h 246461"/>
              <a:gd name="connsiteX119" fmla="*/ 271715 w 301265"/>
              <a:gd name="connsiteY119" fmla="*/ 145975 h 246461"/>
              <a:gd name="connsiteX120" fmla="*/ 271715 w 301265"/>
              <a:gd name="connsiteY120" fmla="*/ 23944 h 246461"/>
              <a:gd name="connsiteX121" fmla="*/ 267751 w 301265"/>
              <a:gd name="connsiteY121" fmla="*/ 16765 h 246461"/>
              <a:gd name="connsiteX122" fmla="*/ 260544 w 301265"/>
              <a:gd name="connsiteY122" fmla="*/ 14971 h 246461"/>
              <a:gd name="connsiteX123" fmla="*/ 58379 w 301265"/>
              <a:gd name="connsiteY123" fmla="*/ 9587 h 246461"/>
              <a:gd name="connsiteX124" fmla="*/ 52973 w 301265"/>
              <a:gd name="connsiteY124" fmla="*/ 11382 h 246461"/>
              <a:gd name="connsiteX125" fmla="*/ 50451 w 301265"/>
              <a:gd name="connsiteY125" fmla="*/ 14253 h 246461"/>
              <a:gd name="connsiteX126" fmla="*/ 50451 w 301265"/>
              <a:gd name="connsiteY126" fmla="*/ 14612 h 246461"/>
              <a:gd name="connsiteX127" fmla="*/ 49370 w 301265"/>
              <a:gd name="connsiteY127" fmla="*/ 17842 h 246461"/>
              <a:gd name="connsiteX128" fmla="*/ 49370 w 301265"/>
              <a:gd name="connsiteY128" fmla="*/ 133413 h 246461"/>
              <a:gd name="connsiteX129" fmla="*/ 56937 w 301265"/>
              <a:gd name="connsiteY129" fmla="*/ 141668 h 246461"/>
              <a:gd name="connsiteX130" fmla="*/ 144866 w 301265"/>
              <a:gd name="connsiteY130" fmla="*/ 159613 h 246461"/>
              <a:gd name="connsiteX131" fmla="*/ 147029 w 301265"/>
              <a:gd name="connsiteY131" fmla="*/ 159613 h 246461"/>
              <a:gd name="connsiteX132" fmla="*/ 154236 w 301265"/>
              <a:gd name="connsiteY132" fmla="*/ 159613 h 246461"/>
              <a:gd name="connsiteX133" fmla="*/ 156038 w 301265"/>
              <a:gd name="connsiteY133" fmla="*/ 159613 h 246461"/>
              <a:gd name="connsiteX134" fmla="*/ 244327 w 301265"/>
              <a:gd name="connsiteY134" fmla="*/ 141668 h 246461"/>
              <a:gd name="connsiteX135" fmla="*/ 251535 w 301265"/>
              <a:gd name="connsiteY135" fmla="*/ 133413 h 246461"/>
              <a:gd name="connsiteX136" fmla="*/ 251535 w 301265"/>
              <a:gd name="connsiteY136" fmla="*/ 17842 h 246461"/>
              <a:gd name="connsiteX137" fmla="*/ 247931 w 301265"/>
              <a:gd name="connsiteY137" fmla="*/ 11382 h 246461"/>
              <a:gd name="connsiteX138" fmla="*/ 239643 w 301265"/>
              <a:gd name="connsiteY138" fmla="*/ 9946 h 246461"/>
              <a:gd name="connsiteX139" fmla="*/ 156038 w 301265"/>
              <a:gd name="connsiteY139" fmla="*/ 34711 h 246461"/>
              <a:gd name="connsiteX140" fmla="*/ 145227 w 301265"/>
              <a:gd name="connsiteY140" fmla="*/ 34711 h 246461"/>
              <a:gd name="connsiteX141" fmla="*/ 61262 w 301265"/>
              <a:gd name="connsiteY141" fmla="*/ 9946 h 246461"/>
              <a:gd name="connsiteX142" fmla="*/ 58379 w 301265"/>
              <a:gd name="connsiteY142" fmla="*/ 9587 h 246461"/>
              <a:gd name="connsiteX143" fmla="*/ 64145 w 301265"/>
              <a:gd name="connsiteY143" fmla="*/ 614 h 246461"/>
              <a:gd name="connsiteX144" fmla="*/ 147750 w 301265"/>
              <a:gd name="connsiteY144" fmla="*/ 25738 h 246461"/>
              <a:gd name="connsiteX145" fmla="*/ 153515 w 301265"/>
              <a:gd name="connsiteY145" fmla="*/ 25738 h 246461"/>
              <a:gd name="connsiteX146" fmla="*/ 237120 w 301265"/>
              <a:gd name="connsiteY146" fmla="*/ 614 h 246461"/>
              <a:gd name="connsiteX147" fmla="*/ 253697 w 301265"/>
              <a:gd name="connsiteY147" fmla="*/ 3845 h 246461"/>
              <a:gd name="connsiteX148" fmla="*/ 256580 w 301265"/>
              <a:gd name="connsiteY148" fmla="*/ 6357 h 246461"/>
              <a:gd name="connsiteX149" fmla="*/ 273517 w 301265"/>
              <a:gd name="connsiteY149" fmla="*/ 9228 h 246461"/>
              <a:gd name="connsiteX150" fmla="*/ 281084 w 301265"/>
              <a:gd name="connsiteY150" fmla="*/ 23944 h 246461"/>
              <a:gd name="connsiteX151" fmla="*/ 281084 w 301265"/>
              <a:gd name="connsiteY151" fmla="*/ 33993 h 246461"/>
              <a:gd name="connsiteX152" fmla="*/ 286490 w 301265"/>
              <a:gd name="connsiteY152" fmla="*/ 33993 h 246461"/>
              <a:gd name="connsiteX153" fmla="*/ 301265 w 301265"/>
              <a:gd name="connsiteY153" fmla="*/ 48709 h 246461"/>
              <a:gd name="connsiteX154" fmla="*/ 301265 w 301265"/>
              <a:gd name="connsiteY154" fmla="*/ 166074 h 246461"/>
              <a:gd name="connsiteX155" fmla="*/ 283607 w 301265"/>
              <a:gd name="connsiteY155" fmla="*/ 183661 h 246461"/>
              <a:gd name="connsiteX156" fmla="*/ 171534 w 301265"/>
              <a:gd name="connsiteY156" fmla="*/ 183661 h 246461"/>
              <a:gd name="connsiteX157" fmla="*/ 166489 w 301265"/>
              <a:gd name="connsiteY157" fmla="*/ 198735 h 246461"/>
              <a:gd name="connsiteX158" fmla="*/ 150272 w 301265"/>
              <a:gd name="connsiteY158" fmla="*/ 205195 h 246461"/>
              <a:gd name="connsiteX159" fmla="*/ 149912 w 301265"/>
              <a:gd name="connsiteY159" fmla="*/ 205195 h 246461"/>
              <a:gd name="connsiteX160" fmla="*/ 134416 w 301265"/>
              <a:gd name="connsiteY160" fmla="*/ 198735 h 246461"/>
              <a:gd name="connsiteX161" fmla="*/ 129371 w 301265"/>
              <a:gd name="connsiteY161" fmla="*/ 183661 h 246461"/>
              <a:gd name="connsiteX162" fmla="*/ 18018 w 301265"/>
              <a:gd name="connsiteY162" fmla="*/ 183661 h 246461"/>
              <a:gd name="connsiteX163" fmla="*/ 0 w 301265"/>
              <a:gd name="connsiteY163" fmla="*/ 165356 h 246461"/>
              <a:gd name="connsiteX164" fmla="*/ 0 w 301265"/>
              <a:gd name="connsiteY164" fmla="*/ 50863 h 246461"/>
              <a:gd name="connsiteX165" fmla="*/ 360 w 301265"/>
              <a:gd name="connsiteY165" fmla="*/ 49427 h 246461"/>
              <a:gd name="connsiteX166" fmla="*/ 19820 w 301265"/>
              <a:gd name="connsiteY166" fmla="*/ 30404 h 246461"/>
              <a:gd name="connsiteX167" fmla="*/ 19820 w 301265"/>
              <a:gd name="connsiteY167" fmla="*/ 24662 h 246461"/>
              <a:gd name="connsiteX168" fmla="*/ 27387 w 301265"/>
              <a:gd name="connsiteY168" fmla="*/ 9946 h 246461"/>
              <a:gd name="connsiteX169" fmla="*/ 44325 w 301265"/>
              <a:gd name="connsiteY169" fmla="*/ 6716 h 246461"/>
              <a:gd name="connsiteX170" fmla="*/ 47207 w 301265"/>
              <a:gd name="connsiteY170" fmla="*/ 3845 h 246461"/>
              <a:gd name="connsiteX171" fmla="*/ 64145 w 301265"/>
              <a:gd name="connsiteY171" fmla="*/ 614 h 2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1265" h="246461">
                <a:moveTo>
                  <a:pt x="66123" y="227702"/>
                </a:moveTo>
                <a:lnTo>
                  <a:pt x="49906" y="231748"/>
                </a:lnTo>
                <a:lnTo>
                  <a:pt x="66123" y="235794"/>
                </a:lnTo>
                <a:close/>
                <a:moveTo>
                  <a:pt x="240908" y="226231"/>
                </a:moveTo>
                <a:lnTo>
                  <a:pt x="240908" y="236898"/>
                </a:lnTo>
                <a:lnTo>
                  <a:pt x="261450" y="236898"/>
                </a:lnTo>
                <a:cubicBezTo>
                  <a:pt x="263972" y="236898"/>
                  <a:pt x="266495" y="234323"/>
                  <a:pt x="266495" y="231748"/>
                </a:cubicBezTo>
                <a:cubicBezTo>
                  <a:pt x="266495" y="228438"/>
                  <a:pt x="263972" y="226231"/>
                  <a:pt x="261450" y="226231"/>
                </a:cubicBezTo>
                <a:close/>
                <a:moveTo>
                  <a:pt x="75493" y="226231"/>
                </a:moveTo>
                <a:lnTo>
                  <a:pt x="75493" y="236898"/>
                </a:lnTo>
                <a:lnTo>
                  <a:pt x="231178" y="236898"/>
                </a:lnTo>
                <a:lnTo>
                  <a:pt x="231178" y="226231"/>
                </a:lnTo>
                <a:close/>
                <a:moveTo>
                  <a:pt x="69727" y="216667"/>
                </a:moveTo>
                <a:cubicBezTo>
                  <a:pt x="70087" y="216667"/>
                  <a:pt x="70447" y="216667"/>
                  <a:pt x="70808" y="216667"/>
                </a:cubicBezTo>
                <a:lnTo>
                  <a:pt x="236223" y="216667"/>
                </a:lnTo>
                <a:lnTo>
                  <a:pt x="261450" y="216667"/>
                </a:lnTo>
                <a:cubicBezTo>
                  <a:pt x="269378" y="216667"/>
                  <a:pt x="275865" y="223288"/>
                  <a:pt x="275865" y="231748"/>
                </a:cubicBezTo>
                <a:cubicBezTo>
                  <a:pt x="275865" y="239840"/>
                  <a:pt x="269378" y="246461"/>
                  <a:pt x="261450" y="246461"/>
                </a:cubicBezTo>
                <a:lnTo>
                  <a:pt x="236223" y="246461"/>
                </a:lnTo>
                <a:lnTo>
                  <a:pt x="70808" y="246461"/>
                </a:lnTo>
                <a:cubicBezTo>
                  <a:pt x="70808" y="246461"/>
                  <a:pt x="70087" y="246461"/>
                  <a:pt x="69727" y="246461"/>
                </a:cubicBezTo>
                <a:lnTo>
                  <a:pt x="29004" y="236162"/>
                </a:lnTo>
                <a:cubicBezTo>
                  <a:pt x="26841" y="235794"/>
                  <a:pt x="25400" y="233955"/>
                  <a:pt x="25400" y="231748"/>
                </a:cubicBezTo>
                <a:cubicBezTo>
                  <a:pt x="25400" y="229173"/>
                  <a:pt x="26841" y="227334"/>
                  <a:pt x="29004" y="226966"/>
                </a:cubicBezTo>
                <a:close/>
                <a:moveTo>
                  <a:pt x="235861" y="107129"/>
                </a:moveTo>
                <a:cubicBezTo>
                  <a:pt x="238399" y="107129"/>
                  <a:pt x="240938" y="109626"/>
                  <a:pt x="240938" y="112124"/>
                </a:cubicBezTo>
                <a:cubicBezTo>
                  <a:pt x="240938" y="115334"/>
                  <a:pt x="240938" y="115334"/>
                  <a:pt x="228246" y="119972"/>
                </a:cubicBezTo>
                <a:cubicBezTo>
                  <a:pt x="222444" y="121756"/>
                  <a:pt x="214829" y="124610"/>
                  <a:pt x="206851" y="127107"/>
                </a:cubicBezTo>
                <a:cubicBezTo>
                  <a:pt x="191983" y="132815"/>
                  <a:pt x="176753" y="138166"/>
                  <a:pt x="176753" y="138166"/>
                </a:cubicBezTo>
                <a:cubicBezTo>
                  <a:pt x="176390" y="138166"/>
                  <a:pt x="175665" y="138523"/>
                  <a:pt x="174940" y="138523"/>
                </a:cubicBezTo>
                <a:cubicBezTo>
                  <a:pt x="173127" y="138523"/>
                  <a:pt x="171314" y="137096"/>
                  <a:pt x="170588" y="135312"/>
                </a:cubicBezTo>
                <a:cubicBezTo>
                  <a:pt x="169863" y="132815"/>
                  <a:pt x="170951" y="130317"/>
                  <a:pt x="173489" y="129247"/>
                </a:cubicBezTo>
                <a:cubicBezTo>
                  <a:pt x="195972" y="121399"/>
                  <a:pt x="230422" y="109270"/>
                  <a:pt x="233685" y="107843"/>
                </a:cubicBezTo>
                <a:cubicBezTo>
                  <a:pt x="234410" y="107486"/>
                  <a:pt x="235136" y="107129"/>
                  <a:pt x="235861" y="107129"/>
                </a:cubicBezTo>
                <a:close/>
                <a:moveTo>
                  <a:pt x="65039" y="107129"/>
                </a:moveTo>
                <a:cubicBezTo>
                  <a:pt x="66127" y="107129"/>
                  <a:pt x="66852" y="107129"/>
                  <a:pt x="67215" y="107490"/>
                </a:cubicBezTo>
                <a:cubicBezTo>
                  <a:pt x="70841" y="108933"/>
                  <a:pt x="104928" y="121200"/>
                  <a:pt x="127411" y="129499"/>
                </a:cubicBezTo>
                <a:cubicBezTo>
                  <a:pt x="129950" y="130220"/>
                  <a:pt x="131400" y="132746"/>
                  <a:pt x="130312" y="135271"/>
                </a:cubicBezTo>
                <a:cubicBezTo>
                  <a:pt x="129587" y="137436"/>
                  <a:pt x="127774" y="138518"/>
                  <a:pt x="125961" y="138518"/>
                </a:cubicBezTo>
                <a:cubicBezTo>
                  <a:pt x="125598" y="138518"/>
                  <a:pt x="124873" y="138518"/>
                  <a:pt x="124148" y="138158"/>
                </a:cubicBezTo>
                <a:cubicBezTo>
                  <a:pt x="124148" y="138158"/>
                  <a:pt x="108917" y="132746"/>
                  <a:pt x="94049" y="127334"/>
                </a:cubicBezTo>
                <a:cubicBezTo>
                  <a:pt x="86434" y="124447"/>
                  <a:pt x="78456" y="121922"/>
                  <a:pt x="73017" y="119757"/>
                </a:cubicBezTo>
                <a:cubicBezTo>
                  <a:pt x="60325" y="115067"/>
                  <a:pt x="60325" y="115067"/>
                  <a:pt x="60325" y="111820"/>
                </a:cubicBezTo>
                <a:cubicBezTo>
                  <a:pt x="60325" y="108933"/>
                  <a:pt x="62501" y="107129"/>
                  <a:pt x="65039" y="107129"/>
                </a:cubicBezTo>
                <a:close/>
                <a:moveTo>
                  <a:pt x="60036" y="69759"/>
                </a:moveTo>
                <a:cubicBezTo>
                  <a:pt x="61479" y="69029"/>
                  <a:pt x="63283" y="69029"/>
                  <a:pt x="64366" y="69759"/>
                </a:cubicBezTo>
                <a:cubicBezTo>
                  <a:pt x="67252" y="70854"/>
                  <a:pt x="101889" y="83262"/>
                  <a:pt x="124619" y="90926"/>
                </a:cubicBezTo>
                <a:cubicBezTo>
                  <a:pt x="126784" y="91656"/>
                  <a:pt x="128227" y="94575"/>
                  <a:pt x="127505" y="97130"/>
                </a:cubicBezTo>
                <a:cubicBezTo>
                  <a:pt x="126784" y="98955"/>
                  <a:pt x="124980" y="100414"/>
                  <a:pt x="122815" y="100414"/>
                </a:cubicBezTo>
                <a:cubicBezTo>
                  <a:pt x="122454" y="100414"/>
                  <a:pt x="121733" y="100414"/>
                  <a:pt x="121372" y="100049"/>
                </a:cubicBezTo>
                <a:cubicBezTo>
                  <a:pt x="59315" y="78153"/>
                  <a:pt x="59315" y="78153"/>
                  <a:pt x="58593" y="76328"/>
                </a:cubicBezTo>
                <a:cubicBezTo>
                  <a:pt x="57150" y="74138"/>
                  <a:pt x="57871" y="71219"/>
                  <a:pt x="60036" y="69759"/>
                </a:cubicBezTo>
                <a:close/>
                <a:moveTo>
                  <a:pt x="233403" y="67807"/>
                </a:moveTo>
                <a:cubicBezTo>
                  <a:pt x="234480" y="67442"/>
                  <a:pt x="236275" y="67442"/>
                  <a:pt x="237710" y="68172"/>
                </a:cubicBezTo>
                <a:cubicBezTo>
                  <a:pt x="239864" y="69632"/>
                  <a:pt x="240941" y="72551"/>
                  <a:pt x="239505" y="74741"/>
                </a:cubicBezTo>
                <a:cubicBezTo>
                  <a:pt x="238428" y="76566"/>
                  <a:pt x="238428" y="76566"/>
                  <a:pt x="176684" y="98097"/>
                </a:cubicBezTo>
                <a:cubicBezTo>
                  <a:pt x="176325" y="98462"/>
                  <a:pt x="175607" y="98827"/>
                  <a:pt x="175248" y="98827"/>
                </a:cubicBezTo>
                <a:cubicBezTo>
                  <a:pt x="173094" y="98827"/>
                  <a:pt x="171299" y="97368"/>
                  <a:pt x="170940" y="95543"/>
                </a:cubicBezTo>
                <a:cubicBezTo>
                  <a:pt x="169863" y="92988"/>
                  <a:pt x="171299" y="90069"/>
                  <a:pt x="173453" y="89339"/>
                </a:cubicBezTo>
                <a:cubicBezTo>
                  <a:pt x="196069" y="81310"/>
                  <a:pt x="230531" y="69267"/>
                  <a:pt x="233403" y="67807"/>
                </a:cubicBezTo>
                <a:close/>
                <a:moveTo>
                  <a:pt x="150636" y="49979"/>
                </a:moveTo>
                <a:cubicBezTo>
                  <a:pt x="153106" y="49979"/>
                  <a:pt x="155222" y="52130"/>
                  <a:pt x="155222" y="54639"/>
                </a:cubicBezTo>
                <a:lnTo>
                  <a:pt x="155222" y="144974"/>
                </a:lnTo>
                <a:cubicBezTo>
                  <a:pt x="155222" y="147483"/>
                  <a:pt x="153106" y="149634"/>
                  <a:pt x="150636" y="149634"/>
                </a:cubicBezTo>
                <a:cubicBezTo>
                  <a:pt x="147814" y="149634"/>
                  <a:pt x="146050" y="147483"/>
                  <a:pt x="146050" y="144974"/>
                </a:cubicBezTo>
                <a:lnTo>
                  <a:pt x="146050" y="54639"/>
                </a:lnTo>
                <a:cubicBezTo>
                  <a:pt x="146050" y="52130"/>
                  <a:pt x="147814" y="49979"/>
                  <a:pt x="150636" y="49979"/>
                </a:cubicBezTo>
                <a:close/>
                <a:moveTo>
                  <a:pt x="66276" y="31282"/>
                </a:moveTo>
                <a:cubicBezTo>
                  <a:pt x="69148" y="32340"/>
                  <a:pt x="103251" y="42923"/>
                  <a:pt x="125867" y="49979"/>
                </a:cubicBezTo>
                <a:cubicBezTo>
                  <a:pt x="128380" y="50685"/>
                  <a:pt x="129816" y="53507"/>
                  <a:pt x="129098" y="55976"/>
                </a:cubicBezTo>
                <a:cubicBezTo>
                  <a:pt x="128380" y="57740"/>
                  <a:pt x="126226" y="59151"/>
                  <a:pt x="124431" y="59151"/>
                </a:cubicBezTo>
                <a:cubicBezTo>
                  <a:pt x="124072" y="59151"/>
                  <a:pt x="123354" y="59151"/>
                  <a:pt x="122995" y="58799"/>
                </a:cubicBezTo>
                <a:cubicBezTo>
                  <a:pt x="61251" y="39748"/>
                  <a:pt x="61251" y="39748"/>
                  <a:pt x="60174" y="37984"/>
                </a:cubicBezTo>
                <a:cubicBezTo>
                  <a:pt x="58738" y="35868"/>
                  <a:pt x="59456" y="33045"/>
                  <a:pt x="61969" y="31634"/>
                </a:cubicBezTo>
                <a:cubicBezTo>
                  <a:pt x="63404" y="30929"/>
                  <a:pt x="64840" y="30929"/>
                  <a:pt x="66276" y="31282"/>
                </a:cubicBezTo>
                <a:close/>
                <a:moveTo>
                  <a:pt x="233724" y="30056"/>
                </a:moveTo>
                <a:cubicBezTo>
                  <a:pt x="235167" y="29342"/>
                  <a:pt x="236610" y="29342"/>
                  <a:pt x="238053" y="30056"/>
                </a:cubicBezTo>
                <a:cubicBezTo>
                  <a:pt x="240218" y="31128"/>
                  <a:pt x="240939" y="33985"/>
                  <a:pt x="239496" y="36486"/>
                </a:cubicBezTo>
                <a:cubicBezTo>
                  <a:pt x="238775" y="38271"/>
                  <a:pt x="238775" y="38271"/>
                  <a:pt x="176718" y="57560"/>
                </a:cubicBezTo>
                <a:cubicBezTo>
                  <a:pt x="175997" y="57560"/>
                  <a:pt x="175275" y="57560"/>
                  <a:pt x="174914" y="57560"/>
                </a:cubicBezTo>
                <a:cubicBezTo>
                  <a:pt x="173110" y="57560"/>
                  <a:pt x="171306" y="56488"/>
                  <a:pt x="170585" y="54345"/>
                </a:cubicBezTo>
                <a:cubicBezTo>
                  <a:pt x="169863" y="51845"/>
                  <a:pt x="170946" y="49344"/>
                  <a:pt x="173832" y="48630"/>
                </a:cubicBezTo>
                <a:cubicBezTo>
                  <a:pt x="196201" y="41486"/>
                  <a:pt x="230476" y="31128"/>
                  <a:pt x="233724" y="30056"/>
                </a:cubicBezTo>
                <a:close/>
                <a:moveTo>
                  <a:pt x="260544" y="14971"/>
                </a:moveTo>
                <a:cubicBezTo>
                  <a:pt x="260904" y="16048"/>
                  <a:pt x="261264" y="17124"/>
                  <a:pt x="261264" y="17842"/>
                </a:cubicBezTo>
                <a:lnTo>
                  <a:pt x="261264" y="133413"/>
                </a:lnTo>
                <a:cubicBezTo>
                  <a:pt x="261264" y="142027"/>
                  <a:pt x="254778" y="149205"/>
                  <a:pt x="246489" y="150999"/>
                </a:cubicBezTo>
                <a:lnTo>
                  <a:pt x="157840" y="168945"/>
                </a:lnTo>
                <a:cubicBezTo>
                  <a:pt x="156398" y="168945"/>
                  <a:pt x="155678" y="169304"/>
                  <a:pt x="154236" y="169304"/>
                </a:cubicBezTo>
                <a:lnTo>
                  <a:pt x="147029" y="169304"/>
                </a:lnTo>
                <a:cubicBezTo>
                  <a:pt x="145587" y="169304"/>
                  <a:pt x="144506" y="168945"/>
                  <a:pt x="143064" y="168945"/>
                </a:cubicBezTo>
                <a:lnTo>
                  <a:pt x="54775" y="150999"/>
                </a:lnTo>
                <a:cubicBezTo>
                  <a:pt x="46126" y="149205"/>
                  <a:pt x="40000" y="142027"/>
                  <a:pt x="40000" y="133413"/>
                </a:cubicBezTo>
                <a:lnTo>
                  <a:pt x="40000" y="17842"/>
                </a:lnTo>
                <a:cubicBezTo>
                  <a:pt x="40000" y="17124"/>
                  <a:pt x="40361" y="16407"/>
                  <a:pt x="40361" y="15330"/>
                </a:cubicBezTo>
                <a:cubicBezTo>
                  <a:pt x="37838" y="15330"/>
                  <a:pt x="35315" y="16048"/>
                  <a:pt x="33153" y="17483"/>
                </a:cubicBezTo>
                <a:cubicBezTo>
                  <a:pt x="30631" y="19278"/>
                  <a:pt x="29550" y="21790"/>
                  <a:pt x="29550" y="24662"/>
                </a:cubicBezTo>
                <a:lnTo>
                  <a:pt x="29550" y="146334"/>
                </a:lnTo>
                <a:cubicBezTo>
                  <a:pt x="29550" y="148846"/>
                  <a:pt x="27387" y="150999"/>
                  <a:pt x="24505" y="150999"/>
                </a:cubicBezTo>
                <a:cubicBezTo>
                  <a:pt x="21982" y="150999"/>
                  <a:pt x="19820" y="148846"/>
                  <a:pt x="19820" y="146334"/>
                </a:cubicBezTo>
                <a:lnTo>
                  <a:pt x="19820" y="39736"/>
                </a:lnTo>
                <a:cubicBezTo>
                  <a:pt x="14414" y="40095"/>
                  <a:pt x="10450" y="47991"/>
                  <a:pt x="9009" y="51581"/>
                </a:cubicBezTo>
                <a:lnTo>
                  <a:pt x="9009" y="165356"/>
                </a:lnTo>
                <a:cubicBezTo>
                  <a:pt x="9009" y="170381"/>
                  <a:pt x="13333" y="174329"/>
                  <a:pt x="18018" y="174329"/>
                </a:cubicBezTo>
                <a:lnTo>
                  <a:pt x="134055" y="174329"/>
                </a:lnTo>
                <a:cubicBezTo>
                  <a:pt x="136938" y="174329"/>
                  <a:pt x="139100" y="176482"/>
                  <a:pt x="139100" y="178995"/>
                </a:cubicBezTo>
                <a:cubicBezTo>
                  <a:pt x="139100" y="184378"/>
                  <a:pt x="139100" y="189762"/>
                  <a:pt x="141623" y="192633"/>
                </a:cubicBezTo>
                <a:cubicBezTo>
                  <a:pt x="142704" y="194069"/>
                  <a:pt x="146308" y="195864"/>
                  <a:pt x="149912" y="195864"/>
                </a:cubicBezTo>
                <a:lnTo>
                  <a:pt x="150272" y="195864"/>
                </a:lnTo>
                <a:cubicBezTo>
                  <a:pt x="155678" y="195864"/>
                  <a:pt x="157479" y="195146"/>
                  <a:pt x="159281" y="192633"/>
                </a:cubicBezTo>
                <a:cubicBezTo>
                  <a:pt x="161804" y="189762"/>
                  <a:pt x="162164" y="184019"/>
                  <a:pt x="162164" y="178995"/>
                </a:cubicBezTo>
                <a:cubicBezTo>
                  <a:pt x="162164" y="176482"/>
                  <a:pt x="164326" y="174329"/>
                  <a:pt x="166849" y="174329"/>
                </a:cubicBezTo>
                <a:lnTo>
                  <a:pt x="283607" y="174329"/>
                </a:lnTo>
                <a:cubicBezTo>
                  <a:pt x="288292" y="174329"/>
                  <a:pt x="291895" y="170740"/>
                  <a:pt x="291895" y="166074"/>
                </a:cubicBezTo>
                <a:lnTo>
                  <a:pt x="291895" y="48709"/>
                </a:lnTo>
                <a:cubicBezTo>
                  <a:pt x="291895" y="45479"/>
                  <a:pt x="289373" y="43325"/>
                  <a:pt x="286490" y="43325"/>
                </a:cubicBezTo>
                <a:lnTo>
                  <a:pt x="281084" y="43325"/>
                </a:lnTo>
                <a:lnTo>
                  <a:pt x="281084" y="145975"/>
                </a:lnTo>
                <a:cubicBezTo>
                  <a:pt x="281084" y="148487"/>
                  <a:pt x="278922" y="150641"/>
                  <a:pt x="276400" y="150641"/>
                </a:cubicBezTo>
                <a:cubicBezTo>
                  <a:pt x="273877" y="150641"/>
                  <a:pt x="271715" y="148487"/>
                  <a:pt x="271715" y="145975"/>
                </a:cubicBezTo>
                <a:lnTo>
                  <a:pt x="271715" y="23944"/>
                </a:lnTo>
                <a:cubicBezTo>
                  <a:pt x="271715" y="21072"/>
                  <a:pt x="270274" y="18560"/>
                  <a:pt x="267751" y="16765"/>
                </a:cubicBezTo>
                <a:cubicBezTo>
                  <a:pt x="265949" y="15330"/>
                  <a:pt x="263427" y="14612"/>
                  <a:pt x="260544" y="14971"/>
                </a:cubicBezTo>
                <a:close/>
                <a:moveTo>
                  <a:pt x="58379" y="9587"/>
                </a:moveTo>
                <a:cubicBezTo>
                  <a:pt x="56577" y="9587"/>
                  <a:pt x="54415" y="9946"/>
                  <a:pt x="52973" y="11382"/>
                </a:cubicBezTo>
                <a:cubicBezTo>
                  <a:pt x="51892" y="12100"/>
                  <a:pt x="51171" y="13176"/>
                  <a:pt x="50451" y="14253"/>
                </a:cubicBezTo>
                <a:lnTo>
                  <a:pt x="50451" y="14612"/>
                </a:lnTo>
                <a:cubicBezTo>
                  <a:pt x="50090" y="15330"/>
                  <a:pt x="49370" y="16765"/>
                  <a:pt x="49370" y="17842"/>
                </a:cubicBezTo>
                <a:lnTo>
                  <a:pt x="49370" y="133413"/>
                </a:lnTo>
                <a:cubicBezTo>
                  <a:pt x="49370" y="137361"/>
                  <a:pt x="52613" y="140950"/>
                  <a:pt x="56937" y="141668"/>
                </a:cubicBezTo>
                <a:lnTo>
                  <a:pt x="144866" y="159613"/>
                </a:lnTo>
                <a:cubicBezTo>
                  <a:pt x="145587" y="159613"/>
                  <a:pt x="146308" y="159613"/>
                  <a:pt x="147029" y="159613"/>
                </a:cubicBezTo>
                <a:lnTo>
                  <a:pt x="154236" y="159613"/>
                </a:lnTo>
                <a:cubicBezTo>
                  <a:pt x="154957" y="159613"/>
                  <a:pt x="155678" y="159613"/>
                  <a:pt x="156038" y="159613"/>
                </a:cubicBezTo>
                <a:lnTo>
                  <a:pt x="244327" y="141668"/>
                </a:lnTo>
                <a:cubicBezTo>
                  <a:pt x="248652" y="140950"/>
                  <a:pt x="251535" y="137361"/>
                  <a:pt x="251535" y="133413"/>
                </a:cubicBezTo>
                <a:lnTo>
                  <a:pt x="251535" y="17842"/>
                </a:lnTo>
                <a:cubicBezTo>
                  <a:pt x="251535" y="15330"/>
                  <a:pt x="250453" y="12817"/>
                  <a:pt x="247931" y="11382"/>
                </a:cubicBezTo>
                <a:cubicBezTo>
                  <a:pt x="245769" y="9587"/>
                  <a:pt x="242525" y="8869"/>
                  <a:pt x="239643" y="9946"/>
                </a:cubicBezTo>
                <a:lnTo>
                  <a:pt x="156038" y="34711"/>
                </a:lnTo>
                <a:cubicBezTo>
                  <a:pt x="152434" y="35788"/>
                  <a:pt x="148831" y="35788"/>
                  <a:pt x="145227" y="34711"/>
                </a:cubicBezTo>
                <a:lnTo>
                  <a:pt x="61262" y="9946"/>
                </a:lnTo>
                <a:cubicBezTo>
                  <a:pt x="60181" y="9587"/>
                  <a:pt x="59460" y="9587"/>
                  <a:pt x="58379" y="9587"/>
                </a:cubicBezTo>
                <a:close/>
                <a:moveTo>
                  <a:pt x="64145" y="614"/>
                </a:moveTo>
                <a:lnTo>
                  <a:pt x="147750" y="25738"/>
                </a:lnTo>
                <a:cubicBezTo>
                  <a:pt x="149551" y="26097"/>
                  <a:pt x="151714" y="26097"/>
                  <a:pt x="153515" y="25738"/>
                </a:cubicBezTo>
                <a:lnTo>
                  <a:pt x="237120" y="614"/>
                </a:lnTo>
                <a:cubicBezTo>
                  <a:pt x="242886" y="-821"/>
                  <a:pt x="249012" y="255"/>
                  <a:pt x="253697" y="3845"/>
                </a:cubicBezTo>
                <a:cubicBezTo>
                  <a:pt x="254778" y="4562"/>
                  <a:pt x="255499" y="5280"/>
                  <a:pt x="256580" y="6357"/>
                </a:cubicBezTo>
                <a:cubicBezTo>
                  <a:pt x="262346" y="4562"/>
                  <a:pt x="268832" y="5639"/>
                  <a:pt x="273517" y="9228"/>
                </a:cubicBezTo>
                <a:cubicBezTo>
                  <a:pt x="278562" y="12817"/>
                  <a:pt x="281084" y="18560"/>
                  <a:pt x="281084" y="23944"/>
                </a:cubicBezTo>
                <a:lnTo>
                  <a:pt x="281084" y="33993"/>
                </a:lnTo>
                <a:lnTo>
                  <a:pt x="286490" y="33993"/>
                </a:lnTo>
                <a:cubicBezTo>
                  <a:pt x="294418" y="33993"/>
                  <a:pt x="301265" y="40454"/>
                  <a:pt x="301265" y="48709"/>
                </a:cubicBezTo>
                <a:lnTo>
                  <a:pt x="301265" y="166074"/>
                </a:lnTo>
                <a:cubicBezTo>
                  <a:pt x="301265" y="175764"/>
                  <a:pt x="293337" y="183661"/>
                  <a:pt x="283607" y="183661"/>
                </a:cubicBezTo>
                <a:lnTo>
                  <a:pt x="171534" y="183661"/>
                </a:lnTo>
                <a:cubicBezTo>
                  <a:pt x="171173" y="189044"/>
                  <a:pt x="170092" y="194428"/>
                  <a:pt x="166489" y="198735"/>
                </a:cubicBezTo>
                <a:cubicBezTo>
                  <a:pt x="162164" y="204119"/>
                  <a:pt x="156759" y="205195"/>
                  <a:pt x="150272" y="205195"/>
                </a:cubicBezTo>
                <a:lnTo>
                  <a:pt x="149912" y="205195"/>
                </a:lnTo>
                <a:cubicBezTo>
                  <a:pt x="143425" y="205195"/>
                  <a:pt x="137299" y="201965"/>
                  <a:pt x="134416" y="198735"/>
                </a:cubicBezTo>
                <a:cubicBezTo>
                  <a:pt x="131172" y="194428"/>
                  <a:pt x="130091" y="189403"/>
                  <a:pt x="129371" y="183661"/>
                </a:cubicBezTo>
                <a:lnTo>
                  <a:pt x="18018" y="183661"/>
                </a:lnTo>
                <a:cubicBezTo>
                  <a:pt x="7928" y="183661"/>
                  <a:pt x="0" y="175406"/>
                  <a:pt x="0" y="165356"/>
                </a:cubicBezTo>
                <a:lnTo>
                  <a:pt x="0" y="50863"/>
                </a:lnTo>
                <a:cubicBezTo>
                  <a:pt x="0" y="50504"/>
                  <a:pt x="0" y="49785"/>
                  <a:pt x="360" y="49427"/>
                </a:cubicBezTo>
                <a:cubicBezTo>
                  <a:pt x="360" y="48709"/>
                  <a:pt x="6126" y="30763"/>
                  <a:pt x="19820" y="30404"/>
                </a:cubicBezTo>
                <a:lnTo>
                  <a:pt x="19820" y="24662"/>
                </a:lnTo>
                <a:cubicBezTo>
                  <a:pt x="19820" y="18919"/>
                  <a:pt x="22703" y="13535"/>
                  <a:pt x="27387" y="9946"/>
                </a:cubicBezTo>
                <a:cubicBezTo>
                  <a:pt x="32072" y="6357"/>
                  <a:pt x="38559" y="5280"/>
                  <a:pt x="44325" y="6716"/>
                </a:cubicBezTo>
                <a:cubicBezTo>
                  <a:pt x="45045" y="5639"/>
                  <a:pt x="46126" y="4562"/>
                  <a:pt x="47207" y="3845"/>
                </a:cubicBezTo>
                <a:cubicBezTo>
                  <a:pt x="52253" y="255"/>
                  <a:pt x="58379" y="-821"/>
                  <a:pt x="64145" y="614"/>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7" name="TekstniOkvir 256">
            <a:extLst>
              <a:ext uri="{FF2B5EF4-FFF2-40B4-BE49-F238E27FC236}">
                <a16:creationId xmlns:a16="http://schemas.microsoft.com/office/drawing/2014/main" id="{F94833AE-5A3E-4C78-B020-6040E0678653}"/>
              </a:ext>
            </a:extLst>
          </p:cNvPr>
          <p:cNvSpPr txBox="1"/>
          <p:nvPr/>
        </p:nvSpPr>
        <p:spPr>
          <a:xfrm>
            <a:off x="566494" y="2603977"/>
            <a:ext cx="1505861" cy="369332"/>
          </a:xfrm>
          <a:prstGeom prst="rect">
            <a:avLst/>
          </a:prstGeom>
          <a:noFill/>
        </p:spPr>
        <p:txBody>
          <a:bodyPr wrap="none" rtlCol="0">
            <a:spAutoFit/>
          </a:bodyPr>
          <a:lstStyle/>
          <a:p>
            <a:r>
              <a:rPr lang="hr-HR" b="1" dirty="0">
                <a:solidFill>
                  <a:schemeClr val="bg1"/>
                </a:solidFill>
              </a:rPr>
              <a:t>WORKSHOP 1</a:t>
            </a:r>
          </a:p>
        </p:txBody>
      </p:sp>
      <p:sp>
        <p:nvSpPr>
          <p:cNvPr id="258" name="TekstniOkvir 257">
            <a:extLst>
              <a:ext uri="{FF2B5EF4-FFF2-40B4-BE49-F238E27FC236}">
                <a16:creationId xmlns:a16="http://schemas.microsoft.com/office/drawing/2014/main" id="{8FC5DCE6-483E-476D-81B2-086B18B0FCF1}"/>
              </a:ext>
            </a:extLst>
          </p:cNvPr>
          <p:cNvSpPr txBox="1"/>
          <p:nvPr/>
        </p:nvSpPr>
        <p:spPr>
          <a:xfrm>
            <a:off x="9469051" y="2582483"/>
            <a:ext cx="1505861" cy="369332"/>
          </a:xfrm>
          <a:prstGeom prst="rect">
            <a:avLst/>
          </a:prstGeom>
          <a:noFill/>
        </p:spPr>
        <p:txBody>
          <a:bodyPr wrap="none" rtlCol="0">
            <a:spAutoFit/>
          </a:bodyPr>
          <a:lstStyle/>
          <a:p>
            <a:r>
              <a:rPr lang="hr-HR" b="1" dirty="0">
                <a:solidFill>
                  <a:schemeClr val="bg1"/>
                </a:solidFill>
              </a:rPr>
              <a:t>WORKSHOP 2</a:t>
            </a:r>
          </a:p>
        </p:txBody>
      </p:sp>
      <p:sp>
        <p:nvSpPr>
          <p:cNvPr id="259" name="TekstniOkvir 258">
            <a:extLst>
              <a:ext uri="{FF2B5EF4-FFF2-40B4-BE49-F238E27FC236}">
                <a16:creationId xmlns:a16="http://schemas.microsoft.com/office/drawing/2014/main" id="{5E536261-0D75-4AEC-B74B-CD6F4EF5EA18}"/>
              </a:ext>
            </a:extLst>
          </p:cNvPr>
          <p:cNvSpPr txBox="1"/>
          <p:nvPr/>
        </p:nvSpPr>
        <p:spPr>
          <a:xfrm>
            <a:off x="547266" y="5459996"/>
            <a:ext cx="1505861" cy="369332"/>
          </a:xfrm>
          <a:prstGeom prst="rect">
            <a:avLst/>
          </a:prstGeom>
          <a:noFill/>
        </p:spPr>
        <p:txBody>
          <a:bodyPr wrap="none" rtlCol="0">
            <a:spAutoFit/>
          </a:bodyPr>
          <a:lstStyle/>
          <a:p>
            <a:r>
              <a:rPr lang="hr-HR" b="1" dirty="0">
                <a:solidFill>
                  <a:schemeClr val="bg1"/>
                </a:solidFill>
              </a:rPr>
              <a:t>WORKSHOP 3</a:t>
            </a:r>
          </a:p>
        </p:txBody>
      </p:sp>
      <p:sp>
        <p:nvSpPr>
          <p:cNvPr id="260" name="TekstniOkvir 259">
            <a:extLst>
              <a:ext uri="{FF2B5EF4-FFF2-40B4-BE49-F238E27FC236}">
                <a16:creationId xmlns:a16="http://schemas.microsoft.com/office/drawing/2014/main" id="{6F8384D0-CC41-45CE-9F0E-7CE037F613C1}"/>
              </a:ext>
            </a:extLst>
          </p:cNvPr>
          <p:cNvSpPr txBox="1"/>
          <p:nvPr/>
        </p:nvSpPr>
        <p:spPr>
          <a:xfrm>
            <a:off x="9525066" y="5446708"/>
            <a:ext cx="1505861" cy="369332"/>
          </a:xfrm>
          <a:prstGeom prst="rect">
            <a:avLst/>
          </a:prstGeom>
          <a:noFill/>
        </p:spPr>
        <p:txBody>
          <a:bodyPr wrap="none" rtlCol="0">
            <a:spAutoFit/>
          </a:bodyPr>
          <a:lstStyle/>
          <a:p>
            <a:r>
              <a:rPr lang="hr-HR" b="1" dirty="0">
                <a:solidFill>
                  <a:schemeClr val="bg1"/>
                </a:solidFill>
              </a:rPr>
              <a:t>WORKSHOP 4</a:t>
            </a:r>
          </a:p>
        </p:txBody>
      </p:sp>
      <p:sp>
        <p:nvSpPr>
          <p:cNvPr id="261" name="TekstniOkvir 260">
            <a:extLst>
              <a:ext uri="{FF2B5EF4-FFF2-40B4-BE49-F238E27FC236}">
                <a16:creationId xmlns:a16="http://schemas.microsoft.com/office/drawing/2014/main" id="{66306519-39B2-4E81-9AF4-EB327A5AC1E1}"/>
              </a:ext>
            </a:extLst>
          </p:cNvPr>
          <p:cNvSpPr txBox="1"/>
          <p:nvPr/>
        </p:nvSpPr>
        <p:spPr>
          <a:xfrm>
            <a:off x="57637" y="2946726"/>
            <a:ext cx="3609065" cy="646331"/>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1A Moodle for administrators</a:t>
            </a:r>
          </a:p>
          <a:p>
            <a:r>
              <a:rPr lang="en-US" sz="1200" dirty="0">
                <a:solidFill>
                  <a:schemeClr val="bg1"/>
                </a:solidFill>
              </a:rPr>
              <a:t>WS</a:t>
            </a:r>
            <a:r>
              <a:rPr lang="hr-HR" sz="1200" dirty="0">
                <a:solidFill>
                  <a:schemeClr val="bg1"/>
                </a:solidFill>
              </a:rPr>
              <a:t> </a:t>
            </a:r>
            <a:r>
              <a:rPr lang="en-US" sz="1200" dirty="0">
                <a:solidFill>
                  <a:schemeClr val="bg1"/>
                </a:solidFill>
              </a:rPr>
              <a:t>1B Online Knowledge Assessment</a:t>
            </a:r>
          </a:p>
          <a:p>
            <a:r>
              <a:rPr lang="en-US" sz="1200" dirty="0">
                <a:solidFill>
                  <a:schemeClr val="bg1"/>
                </a:solidFill>
              </a:rPr>
              <a:t>WS</a:t>
            </a:r>
            <a:r>
              <a:rPr lang="hr-HR" sz="1200" dirty="0">
                <a:solidFill>
                  <a:schemeClr val="bg1"/>
                </a:solidFill>
              </a:rPr>
              <a:t> </a:t>
            </a:r>
            <a:r>
              <a:rPr lang="en-US" sz="1200" dirty="0">
                <a:solidFill>
                  <a:schemeClr val="bg1"/>
                </a:solidFill>
              </a:rPr>
              <a:t>1C Designing e-course for hybrid or online teaching</a:t>
            </a:r>
            <a:endParaRPr lang="hr-HR" sz="1200" dirty="0">
              <a:solidFill>
                <a:schemeClr val="bg1"/>
              </a:solidFill>
            </a:endParaRPr>
          </a:p>
        </p:txBody>
      </p:sp>
      <p:sp>
        <p:nvSpPr>
          <p:cNvPr id="263" name="TekstniOkvir 262">
            <a:extLst>
              <a:ext uri="{FF2B5EF4-FFF2-40B4-BE49-F238E27FC236}">
                <a16:creationId xmlns:a16="http://schemas.microsoft.com/office/drawing/2014/main" id="{9D5167E1-7C7E-4578-A4BF-B79FD2E1B1C9}"/>
              </a:ext>
            </a:extLst>
          </p:cNvPr>
          <p:cNvSpPr txBox="1"/>
          <p:nvPr/>
        </p:nvSpPr>
        <p:spPr>
          <a:xfrm>
            <a:off x="9294158" y="2946725"/>
            <a:ext cx="3319450" cy="646331"/>
          </a:xfrm>
          <a:prstGeom prst="rect">
            <a:avLst/>
          </a:prstGeom>
          <a:noFill/>
        </p:spPr>
        <p:txBody>
          <a:bodyPr wrap="square">
            <a:spAutoFit/>
          </a:bodyPr>
          <a:lstStyle/>
          <a:p>
            <a:r>
              <a:rPr lang="hr-HR" sz="1200" dirty="0">
                <a:solidFill>
                  <a:schemeClr val="bg1"/>
                </a:solidFill>
              </a:rPr>
              <a:t>WS 2A Video </a:t>
            </a:r>
            <a:r>
              <a:rPr lang="hr-HR" sz="1200" dirty="0" err="1">
                <a:solidFill>
                  <a:schemeClr val="bg1"/>
                </a:solidFill>
              </a:rPr>
              <a:t>conferences</a:t>
            </a:r>
            <a:endParaRPr lang="hr-HR" sz="1200" dirty="0">
              <a:solidFill>
                <a:schemeClr val="bg1"/>
              </a:solidFill>
            </a:endParaRPr>
          </a:p>
          <a:p>
            <a:r>
              <a:rPr lang="hr-HR" sz="1200" dirty="0">
                <a:solidFill>
                  <a:schemeClr val="bg1"/>
                </a:solidFill>
              </a:rPr>
              <a:t>WS 2B Video </a:t>
            </a:r>
            <a:r>
              <a:rPr lang="hr-HR" sz="1200" dirty="0" err="1">
                <a:solidFill>
                  <a:schemeClr val="bg1"/>
                </a:solidFill>
              </a:rPr>
              <a:t>conference</a:t>
            </a:r>
            <a:r>
              <a:rPr lang="hr-HR" sz="1200" dirty="0">
                <a:solidFill>
                  <a:schemeClr val="bg1"/>
                </a:solidFill>
              </a:rPr>
              <a:t> in </a:t>
            </a:r>
            <a:r>
              <a:rPr lang="hr-HR" sz="1200" dirty="0" err="1">
                <a:solidFill>
                  <a:schemeClr val="bg1"/>
                </a:solidFill>
              </a:rPr>
              <a:t>teaching</a:t>
            </a:r>
            <a:r>
              <a:rPr lang="hr-HR" sz="1200" dirty="0">
                <a:solidFill>
                  <a:schemeClr val="bg1"/>
                </a:solidFill>
              </a:rPr>
              <a:t> </a:t>
            </a:r>
            <a:br>
              <a:rPr lang="hr-HR" sz="1200" dirty="0">
                <a:solidFill>
                  <a:schemeClr val="bg1"/>
                </a:solidFill>
              </a:rPr>
            </a:br>
            <a:r>
              <a:rPr lang="hr-HR" sz="1200" dirty="0">
                <a:solidFill>
                  <a:schemeClr val="bg1"/>
                </a:solidFill>
              </a:rPr>
              <a:t>and </a:t>
            </a:r>
            <a:r>
              <a:rPr lang="hr-HR" sz="1200" dirty="0" err="1">
                <a:solidFill>
                  <a:schemeClr val="bg1"/>
                </a:solidFill>
              </a:rPr>
              <a:t>learning</a:t>
            </a:r>
            <a:endParaRPr lang="hr-HR" sz="1200" dirty="0">
              <a:solidFill>
                <a:schemeClr val="bg1"/>
              </a:solidFill>
            </a:endParaRPr>
          </a:p>
        </p:txBody>
      </p:sp>
      <p:sp>
        <p:nvSpPr>
          <p:cNvPr id="264" name="TekstniOkvir 263">
            <a:extLst>
              <a:ext uri="{FF2B5EF4-FFF2-40B4-BE49-F238E27FC236}">
                <a16:creationId xmlns:a16="http://schemas.microsoft.com/office/drawing/2014/main" id="{7FD875D3-3BDE-4A97-91E8-5F08ADF6DF88}"/>
              </a:ext>
            </a:extLst>
          </p:cNvPr>
          <p:cNvSpPr txBox="1"/>
          <p:nvPr/>
        </p:nvSpPr>
        <p:spPr>
          <a:xfrm>
            <a:off x="119569" y="5828670"/>
            <a:ext cx="2094099" cy="276999"/>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3</a:t>
            </a:r>
            <a:r>
              <a:rPr lang="hr-HR" sz="1200" dirty="0">
                <a:solidFill>
                  <a:schemeClr val="bg1"/>
                </a:solidFill>
              </a:rPr>
              <a:t> </a:t>
            </a:r>
            <a:r>
              <a:rPr lang="en-US" sz="1200" dirty="0">
                <a:solidFill>
                  <a:schemeClr val="bg1"/>
                </a:solidFill>
              </a:rPr>
              <a:t>O</a:t>
            </a:r>
            <a:r>
              <a:rPr lang="hr-HR" sz="1200" dirty="0" err="1">
                <a:solidFill>
                  <a:schemeClr val="bg1"/>
                </a:solidFill>
              </a:rPr>
              <a:t>nline</a:t>
            </a:r>
            <a:r>
              <a:rPr lang="hr-HR" sz="1200" dirty="0">
                <a:solidFill>
                  <a:schemeClr val="bg1"/>
                </a:solidFill>
              </a:rPr>
              <a:t> </a:t>
            </a:r>
            <a:r>
              <a:rPr lang="hr-HR" sz="1200" dirty="0" err="1">
                <a:solidFill>
                  <a:schemeClr val="bg1"/>
                </a:solidFill>
              </a:rPr>
              <a:t>course</a:t>
            </a:r>
            <a:r>
              <a:rPr lang="hr-HR" sz="1200" dirty="0">
                <a:solidFill>
                  <a:schemeClr val="bg1"/>
                </a:solidFill>
              </a:rPr>
              <a:t> </a:t>
            </a:r>
            <a:r>
              <a:rPr lang="hr-HR" sz="1200" dirty="0" err="1">
                <a:solidFill>
                  <a:schemeClr val="bg1"/>
                </a:solidFill>
              </a:rPr>
              <a:t>facilitation</a:t>
            </a:r>
            <a:endParaRPr lang="en-US" sz="1200" dirty="0">
              <a:solidFill>
                <a:schemeClr val="bg1"/>
              </a:solidFill>
            </a:endParaRPr>
          </a:p>
        </p:txBody>
      </p:sp>
      <p:sp>
        <p:nvSpPr>
          <p:cNvPr id="266" name="TekstniOkvir 265">
            <a:extLst>
              <a:ext uri="{FF2B5EF4-FFF2-40B4-BE49-F238E27FC236}">
                <a16:creationId xmlns:a16="http://schemas.microsoft.com/office/drawing/2014/main" id="{C5DDF537-82DC-4375-BC3C-3D1594763985}"/>
              </a:ext>
            </a:extLst>
          </p:cNvPr>
          <p:cNvSpPr txBox="1"/>
          <p:nvPr/>
        </p:nvSpPr>
        <p:spPr>
          <a:xfrm>
            <a:off x="9395682" y="5777035"/>
            <a:ext cx="2662276" cy="461665"/>
          </a:xfrm>
          <a:prstGeom prst="rect">
            <a:avLst/>
          </a:prstGeom>
          <a:noFill/>
        </p:spPr>
        <p:txBody>
          <a:bodyPr wrap="square">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4 Strategic planning and decision </a:t>
            </a:r>
            <a:br>
              <a:rPr lang="hr-HR" sz="1200" dirty="0">
                <a:solidFill>
                  <a:schemeClr val="bg1"/>
                </a:solidFill>
              </a:rPr>
            </a:br>
            <a:r>
              <a:rPr lang="en-US" sz="1200" dirty="0">
                <a:solidFill>
                  <a:schemeClr val="bg1"/>
                </a:solidFill>
              </a:rPr>
              <a:t>making on e-learning implementation</a:t>
            </a:r>
            <a:endParaRPr lang="hr-HR" sz="1200" dirty="0">
              <a:solidFill>
                <a:schemeClr val="bg1"/>
              </a:solidFill>
            </a:endParaRPr>
          </a:p>
        </p:txBody>
      </p:sp>
      <p:sp>
        <p:nvSpPr>
          <p:cNvPr id="267" name="Freeform 200">
            <a:extLst>
              <a:ext uri="{FF2B5EF4-FFF2-40B4-BE49-F238E27FC236}">
                <a16:creationId xmlns:a16="http://schemas.microsoft.com/office/drawing/2014/main" id="{984BD96C-4387-4F06-9389-9A248CA7C3FC}"/>
              </a:ext>
            </a:extLst>
          </p:cNvPr>
          <p:cNvSpPr>
            <a:spLocks noChangeArrowheads="1"/>
          </p:cNvSpPr>
          <p:nvPr/>
        </p:nvSpPr>
        <p:spPr bwMode="auto">
          <a:xfrm>
            <a:off x="9821536" y="1454159"/>
            <a:ext cx="752119" cy="594208"/>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0" name="Freeform 135">
            <a:extLst>
              <a:ext uri="{FF2B5EF4-FFF2-40B4-BE49-F238E27FC236}">
                <a16:creationId xmlns:a16="http://schemas.microsoft.com/office/drawing/2014/main" id="{03E50CB1-F76F-46F7-BD78-CB5765724EAD}"/>
              </a:ext>
            </a:extLst>
          </p:cNvPr>
          <p:cNvSpPr>
            <a:spLocks noChangeArrowheads="1"/>
          </p:cNvSpPr>
          <p:nvPr/>
        </p:nvSpPr>
        <p:spPr bwMode="auto">
          <a:xfrm>
            <a:off x="9953193" y="4465295"/>
            <a:ext cx="723773" cy="583960"/>
          </a:xfrm>
          <a:custGeom>
            <a:avLst/>
            <a:gdLst>
              <a:gd name="connsiteX0" fmla="*/ 155945 w 361590"/>
              <a:gd name="connsiteY0" fmla="*/ 210183 h 291741"/>
              <a:gd name="connsiteX1" fmla="*/ 155945 w 361590"/>
              <a:gd name="connsiteY1" fmla="*/ 220243 h 291741"/>
              <a:gd name="connsiteX2" fmla="*/ 164228 w 361590"/>
              <a:gd name="connsiteY2" fmla="*/ 228507 h 291741"/>
              <a:gd name="connsiteX3" fmla="*/ 171791 w 361590"/>
              <a:gd name="connsiteY3" fmla="*/ 228507 h 291741"/>
              <a:gd name="connsiteX4" fmla="*/ 176473 w 361590"/>
              <a:gd name="connsiteY4" fmla="*/ 210183 h 291741"/>
              <a:gd name="connsiteX5" fmla="*/ 129654 w 361590"/>
              <a:gd name="connsiteY5" fmla="*/ 210183 h 291741"/>
              <a:gd name="connsiteX6" fmla="*/ 129654 w 361590"/>
              <a:gd name="connsiteY6" fmla="*/ 220243 h 291741"/>
              <a:gd name="connsiteX7" fmla="*/ 111646 w 361590"/>
              <a:gd name="connsiteY7" fmla="*/ 237848 h 291741"/>
              <a:gd name="connsiteX8" fmla="*/ 98321 w 361590"/>
              <a:gd name="connsiteY8" fmla="*/ 237848 h 291741"/>
              <a:gd name="connsiteX9" fmla="*/ 90037 w 361590"/>
              <a:gd name="connsiteY9" fmla="*/ 246471 h 291741"/>
              <a:gd name="connsiteX10" fmla="*/ 98321 w 361590"/>
              <a:gd name="connsiteY10" fmla="*/ 254734 h 291741"/>
              <a:gd name="connsiteX11" fmla="*/ 171791 w 361590"/>
              <a:gd name="connsiteY11" fmla="*/ 254734 h 291741"/>
              <a:gd name="connsiteX12" fmla="*/ 171791 w 361590"/>
              <a:gd name="connsiteY12" fmla="*/ 237848 h 291741"/>
              <a:gd name="connsiteX13" fmla="*/ 164228 w 361590"/>
              <a:gd name="connsiteY13" fmla="*/ 237848 h 291741"/>
              <a:gd name="connsiteX14" fmla="*/ 146221 w 361590"/>
              <a:gd name="connsiteY14" fmla="*/ 220243 h 291741"/>
              <a:gd name="connsiteX15" fmla="*/ 146221 w 361590"/>
              <a:gd name="connsiteY15" fmla="*/ 210183 h 291741"/>
              <a:gd name="connsiteX16" fmla="*/ 243101 w 361590"/>
              <a:gd name="connsiteY16" fmla="*/ 191859 h 291741"/>
              <a:gd name="connsiteX17" fmla="*/ 266511 w 361590"/>
              <a:gd name="connsiteY17" fmla="*/ 262279 h 291741"/>
              <a:gd name="connsiteX18" fmla="*/ 267231 w 361590"/>
              <a:gd name="connsiteY18" fmla="*/ 262279 h 291741"/>
              <a:gd name="connsiteX19" fmla="*/ 290280 w 361590"/>
              <a:gd name="connsiteY19" fmla="*/ 191859 h 291741"/>
              <a:gd name="connsiteX20" fmla="*/ 220411 w 361590"/>
              <a:gd name="connsiteY20" fmla="*/ 191859 h 291741"/>
              <a:gd name="connsiteX21" fmla="*/ 181155 w 361590"/>
              <a:gd name="connsiteY21" fmla="*/ 230662 h 291741"/>
              <a:gd name="connsiteX22" fmla="*/ 181155 w 361590"/>
              <a:gd name="connsiteY22" fmla="*/ 270543 h 291741"/>
              <a:gd name="connsiteX23" fmla="*/ 193040 w 361590"/>
              <a:gd name="connsiteY23" fmla="*/ 282040 h 291741"/>
              <a:gd name="connsiteX24" fmla="*/ 340341 w 361590"/>
              <a:gd name="connsiteY24" fmla="*/ 282040 h 291741"/>
              <a:gd name="connsiteX25" fmla="*/ 352226 w 361590"/>
              <a:gd name="connsiteY25" fmla="*/ 270543 h 291741"/>
              <a:gd name="connsiteX26" fmla="*/ 352226 w 361590"/>
              <a:gd name="connsiteY26" fmla="*/ 230662 h 291741"/>
              <a:gd name="connsiteX27" fmla="*/ 312970 w 361590"/>
              <a:gd name="connsiteY27" fmla="*/ 191859 h 291741"/>
              <a:gd name="connsiteX28" fmla="*/ 300004 w 361590"/>
              <a:gd name="connsiteY28" fmla="*/ 191859 h 291741"/>
              <a:gd name="connsiteX29" fmla="*/ 275874 w 361590"/>
              <a:gd name="connsiteY29" fmla="*/ 265154 h 291741"/>
              <a:gd name="connsiteX30" fmla="*/ 266511 w 361590"/>
              <a:gd name="connsiteY30" fmla="*/ 271980 h 291741"/>
              <a:gd name="connsiteX31" fmla="*/ 257147 w 361590"/>
              <a:gd name="connsiteY31" fmla="*/ 265154 h 291741"/>
              <a:gd name="connsiteX32" fmla="*/ 233017 w 361590"/>
              <a:gd name="connsiteY32" fmla="*/ 191859 h 291741"/>
              <a:gd name="connsiteX33" fmla="*/ 116796 w 361590"/>
              <a:gd name="connsiteY33" fmla="*/ 136020 h 291741"/>
              <a:gd name="connsiteX34" fmla="*/ 101390 w 361590"/>
              <a:gd name="connsiteY34" fmla="*/ 151895 h 291741"/>
              <a:gd name="connsiteX35" fmla="*/ 101390 w 361590"/>
              <a:gd name="connsiteY35" fmla="*/ 168853 h 291741"/>
              <a:gd name="connsiteX36" fmla="*/ 105331 w 361590"/>
              <a:gd name="connsiteY36" fmla="*/ 172822 h 291741"/>
              <a:gd name="connsiteX37" fmla="*/ 170536 w 361590"/>
              <a:gd name="connsiteY37" fmla="*/ 172822 h 291741"/>
              <a:gd name="connsiteX38" fmla="*/ 174477 w 361590"/>
              <a:gd name="connsiteY38" fmla="*/ 168853 h 291741"/>
              <a:gd name="connsiteX39" fmla="*/ 174477 w 361590"/>
              <a:gd name="connsiteY39" fmla="*/ 151895 h 291741"/>
              <a:gd name="connsiteX40" fmla="*/ 159071 w 361590"/>
              <a:gd name="connsiteY40" fmla="*/ 136020 h 291741"/>
              <a:gd name="connsiteX41" fmla="*/ 116796 w 361590"/>
              <a:gd name="connsiteY41" fmla="*/ 127000 h 291741"/>
              <a:gd name="connsiteX42" fmla="*/ 159071 w 361590"/>
              <a:gd name="connsiteY42" fmla="*/ 127000 h 291741"/>
              <a:gd name="connsiteX43" fmla="*/ 183792 w 361590"/>
              <a:gd name="connsiteY43" fmla="*/ 151895 h 291741"/>
              <a:gd name="connsiteX44" fmla="*/ 183792 w 361590"/>
              <a:gd name="connsiteY44" fmla="*/ 168853 h 291741"/>
              <a:gd name="connsiteX45" fmla="*/ 170536 w 361590"/>
              <a:gd name="connsiteY45" fmla="*/ 182202 h 291741"/>
              <a:gd name="connsiteX46" fmla="*/ 105331 w 361590"/>
              <a:gd name="connsiteY46" fmla="*/ 182202 h 291741"/>
              <a:gd name="connsiteX47" fmla="*/ 92075 w 361590"/>
              <a:gd name="connsiteY47" fmla="*/ 168853 h 291741"/>
              <a:gd name="connsiteX48" fmla="*/ 92075 w 361590"/>
              <a:gd name="connsiteY48" fmla="*/ 151895 h 291741"/>
              <a:gd name="connsiteX49" fmla="*/ 116796 w 361590"/>
              <a:gd name="connsiteY49" fmla="*/ 127000 h 291741"/>
              <a:gd name="connsiteX50" fmla="*/ 271192 w 361590"/>
              <a:gd name="connsiteY50" fmla="*/ 92337 h 291741"/>
              <a:gd name="connsiteX51" fmla="*/ 221852 w 361590"/>
              <a:gd name="connsiteY51" fmla="*/ 117128 h 291741"/>
              <a:gd name="connsiteX52" fmla="*/ 219691 w 361590"/>
              <a:gd name="connsiteY52" fmla="*/ 117846 h 291741"/>
              <a:gd name="connsiteX53" fmla="*/ 267951 w 361590"/>
              <a:gd name="connsiteY53" fmla="*/ 159164 h 291741"/>
              <a:gd name="connsiteX54" fmla="*/ 316571 w 361590"/>
              <a:gd name="connsiteY54" fmla="*/ 114972 h 291741"/>
              <a:gd name="connsiteX55" fmla="*/ 271553 w 361590"/>
              <a:gd name="connsiteY55" fmla="*/ 93055 h 291741"/>
              <a:gd name="connsiteX56" fmla="*/ 294602 w 361590"/>
              <a:gd name="connsiteY56" fmla="*/ 70061 h 291741"/>
              <a:gd name="connsiteX57" fmla="*/ 278035 w 361590"/>
              <a:gd name="connsiteY57" fmla="*/ 86588 h 291741"/>
              <a:gd name="connsiteX58" fmla="*/ 278395 w 361590"/>
              <a:gd name="connsiteY58" fmla="*/ 86588 h 291741"/>
              <a:gd name="connsiteX59" fmla="*/ 294738 w 361590"/>
              <a:gd name="connsiteY59" fmla="*/ 98615 h 291741"/>
              <a:gd name="connsiteX60" fmla="*/ 295728 w 361590"/>
              <a:gd name="connsiteY60" fmla="*/ 99343 h 291741"/>
              <a:gd name="connsiteX61" fmla="*/ 316571 w 361590"/>
              <a:gd name="connsiteY61" fmla="*/ 105631 h 291741"/>
              <a:gd name="connsiteX62" fmla="*/ 294602 w 361590"/>
              <a:gd name="connsiteY62" fmla="*/ 70061 h 291741"/>
              <a:gd name="connsiteX63" fmla="*/ 137138 w 361590"/>
              <a:gd name="connsiteY63" fmla="*/ 69695 h 291741"/>
              <a:gd name="connsiteX64" fmla="*/ 117319 w 361590"/>
              <a:gd name="connsiteY64" fmla="*/ 89514 h 291741"/>
              <a:gd name="connsiteX65" fmla="*/ 137138 w 361590"/>
              <a:gd name="connsiteY65" fmla="*/ 109334 h 291741"/>
              <a:gd name="connsiteX66" fmla="*/ 156958 w 361590"/>
              <a:gd name="connsiteY66" fmla="*/ 89514 h 291741"/>
              <a:gd name="connsiteX67" fmla="*/ 137138 w 361590"/>
              <a:gd name="connsiteY67" fmla="*/ 69695 h 291741"/>
              <a:gd name="connsiteX68" fmla="*/ 267951 w 361590"/>
              <a:gd name="connsiteY68" fmla="*/ 62157 h 291741"/>
              <a:gd name="connsiteX69" fmla="*/ 234322 w 361590"/>
              <a:gd name="connsiteY69" fmla="*/ 75585 h 291741"/>
              <a:gd name="connsiteX70" fmla="*/ 232872 w 361590"/>
              <a:gd name="connsiteY70" fmla="*/ 78735 h 291741"/>
              <a:gd name="connsiteX71" fmla="*/ 219331 w 361590"/>
              <a:gd name="connsiteY71" fmla="*/ 108146 h 291741"/>
              <a:gd name="connsiteX72" fmla="*/ 255661 w 361590"/>
              <a:gd name="connsiteY72" fmla="*/ 91394 h 291741"/>
              <a:gd name="connsiteX73" fmla="*/ 260270 w 361590"/>
              <a:gd name="connsiteY73" fmla="*/ 87539 h 291741"/>
              <a:gd name="connsiteX74" fmla="*/ 286319 w 361590"/>
              <a:gd name="connsiteY74" fmla="*/ 65750 h 291741"/>
              <a:gd name="connsiteX75" fmla="*/ 267951 w 361590"/>
              <a:gd name="connsiteY75" fmla="*/ 62157 h 291741"/>
              <a:gd name="connsiteX76" fmla="*/ 137138 w 361590"/>
              <a:gd name="connsiteY76" fmla="*/ 60325 h 291741"/>
              <a:gd name="connsiteX77" fmla="*/ 166327 w 361590"/>
              <a:gd name="connsiteY77" fmla="*/ 89514 h 291741"/>
              <a:gd name="connsiteX78" fmla="*/ 137138 w 361590"/>
              <a:gd name="connsiteY78" fmla="*/ 118703 h 291741"/>
              <a:gd name="connsiteX79" fmla="*/ 107950 w 361590"/>
              <a:gd name="connsiteY79" fmla="*/ 89514 h 291741"/>
              <a:gd name="connsiteX80" fmla="*/ 137138 w 361590"/>
              <a:gd name="connsiteY80" fmla="*/ 60325 h 291741"/>
              <a:gd name="connsiteX81" fmla="*/ 65689 w 361590"/>
              <a:gd name="connsiteY81" fmla="*/ 15875 h 291741"/>
              <a:gd name="connsiteX82" fmla="*/ 71054 w 361590"/>
              <a:gd name="connsiteY82" fmla="*/ 21253 h 291741"/>
              <a:gd name="connsiteX83" fmla="*/ 65689 w 361590"/>
              <a:gd name="connsiteY83" fmla="*/ 26630 h 291741"/>
              <a:gd name="connsiteX84" fmla="*/ 60325 w 361590"/>
              <a:gd name="connsiteY84" fmla="*/ 21253 h 291741"/>
              <a:gd name="connsiteX85" fmla="*/ 65689 w 361590"/>
              <a:gd name="connsiteY85" fmla="*/ 15875 h 291741"/>
              <a:gd name="connsiteX86" fmla="*/ 45244 w 361590"/>
              <a:gd name="connsiteY86" fmla="*/ 15875 h 291741"/>
              <a:gd name="connsiteX87" fmla="*/ 50430 w 361590"/>
              <a:gd name="connsiteY87" fmla="*/ 21253 h 291741"/>
              <a:gd name="connsiteX88" fmla="*/ 45244 w 361590"/>
              <a:gd name="connsiteY88" fmla="*/ 26630 h 291741"/>
              <a:gd name="connsiteX89" fmla="*/ 39687 w 361590"/>
              <a:gd name="connsiteY89" fmla="*/ 21253 h 291741"/>
              <a:gd name="connsiteX90" fmla="*/ 45244 w 361590"/>
              <a:gd name="connsiteY90" fmla="*/ 15875 h 291741"/>
              <a:gd name="connsiteX91" fmla="*/ 24236 w 361590"/>
              <a:gd name="connsiteY91" fmla="*/ 15875 h 291741"/>
              <a:gd name="connsiteX92" fmla="*/ 29792 w 361590"/>
              <a:gd name="connsiteY92" fmla="*/ 21253 h 291741"/>
              <a:gd name="connsiteX93" fmla="*/ 24236 w 361590"/>
              <a:gd name="connsiteY93" fmla="*/ 26630 h 291741"/>
              <a:gd name="connsiteX94" fmla="*/ 19050 w 361590"/>
              <a:gd name="connsiteY94" fmla="*/ 21253 h 291741"/>
              <a:gd name="connsiteX95" fmla="*/ 24236 w 361590"/>
              <a:gd name="connsiteY95" fmla="*/ 15875 h 291741"/>
              <a:gd name="connsiteX96" fmla="*/ 16927 w 361590"/>
              <a:gd name="connsiteY96" fmla="*/ 9341 h 291741"/>
              <a:gd name="connsiteX97" fmla="*/ 9364 w 361590"/>
              <a:gd name="connsiteY97" fmla="*/ 17246 h 291741"/>
              <a:gd name="connsiteX98" fmla="*/ 9364 w 361590"/>
              <a:gd name="connsiteY98" fmla="*/ 31617 h 291741"/>
              <a:gd name="connsiteX99" fmla="*/ 86247 w 361590"/>
              <a:gd name="connsiteY99" fmla="*/ 31617 h 291741"/>
              <a:gd name="connsiteX100" fmla="*/ 266511 w 361590"/>
              <a:gd name="connsiteY100" fmla="*/ 31617 h 291741"/>
              <a:gd name="connsiteX101" fmla="*/ 266511 w 361590"/>
              <a:gd name="connsiteY101" fmla="*/ 17246 h 291741"/>
              <a:gd name="connsiteX102" fmla="*/ 258947 w 361590"/>
              <a:gd name="connsiteY102" fmla="*/ 9341 h 291741"/>
              <a:gd name="connsiteX103" fmla="*/ 16927 w 361590"/>
              <a:gd name="connsiteY103" fmla="*/ 0 h 291741"/>
              <a:gd name="connsiteX104" fmla="*/ 258947 w 361590"/>
              <a:gd name="connsiteY104" fmla="*/ 0 h 291741"/>
              <a:gd name="connsiteX105" fmla="*/ 275874 w 361590"/>
              <a:gd name="connsiteY105" fmla="*/ 17246 h 291741"/>
              <a:gd name="connsiteX106" fmla="*/ 275874 w 361590"/>
              <a:gd name="connsiteY106" fmla="*/ 53175 h 291741"/>
              <a:gd name="connsiteX107" fmla="*/ 296043 w 361590"/>
              <a:gd name="connsiteY107" fmla="*/ 60001 h 291741"/>
              <a:gd name="connsiteX108" fmla="*/ 296403 w 361590"/>
              <a:gd name="connsiteY108" fmla="*/ 60360 h 291741"/>
              <a:gd name="connsiteX109" fmla="*/ 325935 w 361590"/>
              <a:gd name="connsiteY109" fmla="*/ 110661 h 291741"/>
              <a:gd name="connsiteX110" fmla="*/ 267951 w 361590"/>
              <a:gd name="connsiteY110" fmla="*/ 168506 h 291741"/>
              <a:gd name="connsiteX111" fmla="*/ 209607 w 361590"/>
              <a:gd name="connsiteY111" fmla="*/ 110661 h 291741"/>
              <a:gd name="connsiteX112" fmla="*/ 214092 w 361590"/>
              <a:gd name="connsiteY112" fmla="*/ 88385 h 291741"/>
              <a:gd name="connsiteX113" fmla="*/ 222739 w 361590"/>
              <a:gd name="connsiteY113" fmla="*/ 75478 h 291741"/>
              <a:gd name="connsiteX114" fmla="*/ 226309 w 361590"/>
              <a:gd name="connsiteY114" fmla="*/ 70151 h 291741"/>
              <a:gd name="connsiteX115" fmla="*/ 266511 w 361590"/>
              <a:gd name="connsiteY115" fmla="*/ 52815 h 291741"/>
              <a:gd name="connsiteX116" fmla="*/ 266511 w 361590"/>
              <a:gd name="connsiteY116" fmla="*/ 40959 h 291741"/>
              <a:gd name="connsiteX117" fmla="*/ 115317 w 361590"/>
              <a:gd name="connsiteY117" fmla="*/ 40959 h 291741"/>
              <a:gd name="connsiteX118" fmla="*/ 9364 w 361590"/>
              <a:gd name="connsiteY118" fmla="*/ 40959 h 291741"/>
              <a:gd name="connsiteX119" fmla="*/ 9364 w 361590"/>
              <a:gd name="connsiteY119" fmla="*/ 192578 h 291741"/>
              <a:gd name="connsiteX120" fmla="*/ 16927 w 361590"/>
              <a:gd name="connsiteY120" fmla="*/ 200482 h 291741"/>
              <a:gd name="connsiteX121" fmla="*/ 182596 w 361590"/>
              <a:gd name="connsiteY121" fmla="*/ 200482 h 291741"/>
              <a:gd name="connsiteX122" fmla="*/ 220411 w 361590"/>
              <a:gd name="connsiteY122" fmla="*/ 182159 h 291741"/>
              <a:gd name="connsiteX123" fmla="*/ 312970 w 361590"/>
              <a:gd name="connsiteY123" fmla="*/ 182159 h 291741"/>
              <a:gd name="connsiteX124" fmla="*/ 361590 w 361590"/>
              <a:gd name="connsiteY124" fmla="*/ 230662 h 291741"/>
              <a:gd name="connsiteX125" fmla="*/ 361590 w 361590"/>
              <a:gd name="connsiteY125" fmla="*/ 270543 h 291741"/>
              <a:gd name="connsiteX126" fmla="*/ 340341 w 361590"/>
              <a:gd name="connsiteY126" fmla="*/ 291741 h 291741"/>
              <a:gd name="connsiteX127" fmla="*/ 193040 w 361590"/>
              <a:gd name="connsiteY127" fmla="*/ 291741 h 291741"/>
              <a:gd name="connsiteX128" fmla="*/ 171791 w 361590"/>
              <a:gd name="connsiteY128" fmla="*/ 270543 h 291741"/>
              <a:gd name="connsiteX129" fmla="*/ 171791 w 361590"/>
              <a:gd name="connsiteY129" fmla="*/ 264076 h 291741"/>
              <a:gd name="connsiteX130" fmla="*/ 98321 w 361590"/>
              <a:gd name="connsiteY130" fmla="*/ 264076 h 291741"/>
              <a:gd name="connsiteX131" fmla="*/ 81034 w 361590"/>
              <a:gd name="connsiteY131" fmla="*/ 246471 h 291741"/>
              <a:gd name="connsiteX132" fmla="*/ 98321 w 361590"/>
              <a:gd name="connsiteY132" fmla="*/ 228507 h 291741"/>
              <a:gd name="connsiteX133" fmla="*/ 111646 w 361590"/>
              <a:gd name="connsiteY133" fmla="*/ 228507 h 291741"/>
              <a:gd name="connsiteX134" fmla="*/ 120290 w 361590"/>
              <a:gd name="connsiteY134" fmla="*/ 220243 h 291741"/>
              <a:gd name="connsiteX135" fmla="*/ 120290 w 361590"/>
              <a:gd name="connsiteY135" fmla="*/ 210183 h 291741"/>
              <a:gd name="connsiteX136" fmla="*/ 16927 w 361590"/>
              <a:gd name="connsiteY136" fmla="*/ 210183 h 291741"/>
              <a:gd name="connsiteX137" fmla="*/ 0 w 361590"/>
              <a:gd name="connsiteY137" fmla="*/ 192578 h 291741"/>
              <a:gd name="connsiteX138" fmla="*/ 0 w 361590"/>
              <a:gd name="connsiteY138" fmla="*/ 17246 h 291741"/>
              <a:gd name="connsiteX139" fmla="*/ 16927 w 361590"/>
              <a:gd name="connsiteY13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361590" h="291741">
                <a:moveTo>
                  <a:pt x="155945" y="210183"/>
                </a:moveTo>
                <a:lnTo>
                  <a:pt x="155945" y="220243"/>
                </a:lnTo>
                <a:cubicBezTo>
                  <a:pt x="155945" y="224914"/>
                  <a:pt x="159546" y="228507"/>
                  <a:pt x="164228" y="228507"/>
                </a:cubicBezTo>
                <a:lnTo>
                  <a:pt x="171791" y="228507"/>
                </a:lnTo>
                <a:cubicBezTo>
                  <a:pt x="172151" y="222039"/>
                  <a:pt x="173952" y="215931"/>
                  <a:pt x="176473" y="210183"/>
                </a:cubicBezTo>
                <a:close/>
                <a:moveTo>
                  <a:pt x="129654" y="210183"/>
                </a:moveTo>
                <a:lnTo>
                  <a:pt x="129654" y="220243"/>
                </a:lnTo>
                <a:cubicBezTo>
                  <a:pt x="129654" y="229944"/>
                  <a:pt x="121731" y="237848"/>
                  <a:pt x="111646" y="237848"/>
                </a:cubicBezTo>
                <a:lnTo>
                  <a:pt x="98321" y="237848"/>
                </a:lnTo>
                <a:cubicBezTo>
                  <a:pt x="93999" y="237848"/>
                  <a:pt x="90037" y="241800"/>
                  <a:pt x="90037" y="246471"/>
                </a:cubicBezTo>
                <a:cubicBezTo>
                  <a:pt x="90037" y="250782"/>
                  <a:pt x="93999" y="254734"/>
                  <a:pt x="98321" y="254734"/>
                </a:cubicBezTo>
                <a:lnTo>
                  <a:pt x="171791" y="254734"/>
                </a:lnTo>
                <a:lnTo>
                  <a:pt x="171791" y="237848"/>
                </a:lnTo>
                <a:lnTo>
                  <a:pt x="164228" y="237848"/>
                </a:lnTo>
                <a:cubicBezTo>
                  <a:pt x="154144" y="237848"/>
                  <a:pt x="146221" y="229944"/>
                  <a:pt x="146221" y="220243"/>
                </a:cubicBezTo>
                <a:lnTo>
                  <a:pt x="146221" y="210183"/>
                </a:lnTo>
                <a:close/>
                <a:moveTo>
                  <a:pt x="243101" y="191859"/>
                </a:moveTo>
                <a:lnTo>
                  <a:pt x="266511" y="262279"/>
                </a:lnTo>
                <a:cubicBezTo>
                  <a:pt x="266511" y="262639"/>
                  <a:pt x="266871" y="262639"/>
                  <a:pt x="267231" y="262279"/>
                </a:cubicBezTo>
                <a:lnTo>
                  <a:pt x="290280" y="191859"/>
                </a:lnTo>
                <a:close/>
                <a:moveTo>
                  <a:pt x="220411" y="191859"/>
                </a:moveTo>
                <a:cubicBezTo>
                  <a:pt x="198802" y="191859"/>
                  <a:pt x="181155" y="209105"/>
                  <a:pt x="181155" y="230662"/>
                </a:cubicBezTo>
                <a:lnTo>
                  <a:pt x="181155" y="270543"/>
                </a:lnTo>
                <a:cubicBezTo>
                  <a:pt x="181155" y="277010"/>
                  <a:pt x="186557" y="282040"/>
                  <a:pt x="193040" y="282040"/>
                </a:cubicBezTo>
                <a:lnTo>
                  <a:pt x="340341" y="282040"/>
                </a:lnTo>
                <a:cubicBezTo>
                  <a:pt x="346824" y="282040"/>
                  <a:pt x="352226" y="277010"/>
                  <a:pt x="352226" y="270543"/>
                </a:cubicBezTo>
                <a:lnTo>
                  <a:pt x="352226" y="230662"/>
                </a:lnTo>
                <a:cubicBezTo>
                  <a:pt x="352226" y="209105"/>
                  <a:pt x="334219" y="191859"/>
                  <a:pt x="312970" y="191859"/>
                </a:cubicBezTo>
                <a:lnTo>
                  <a:pt x="300004" y="191859"/>
                </a:lnTo>
                <a:lnTo>
                  <a:pt x="275874" y="265154"/>
                </a:lnTo>
                <a:cubicBezTo>
                  <a:pt x="274794" y="269106"/>
                  <a:pt x="271192" y="271980"/>
                  <a:pt x="266511" y="271980"/>
                </a:cubicBezTo>
                <a:cubicBezTo>
                  <a:pt x="262549" y="271980"/>
                  <a:pt x="258587" y="269106"/>
                  <a:pt x="257147" y="265154"/>
                </a:cubicBezTo>
                <a:lnTo>
                  <a:pt x="233017" y="191859"/>
                </a:lnTo>
                <a:close/>
                <a:moveTo>
                  <a:pt x="116796" y="136020"/>
                </a:moveTo>
                <a:cubicBezTo>
                  <a:pt x="108197" y="136020"/>
                  <a:pt x="101390" y="143236"/>
                  <a:pt x="101390" y="151895"/>
                </a:cubicBezTo>
                <a:lnTo>
                  <a:pt x="101390" y="168853"/>
                </a:lnTo>
                <a:cubicBezTo>
                  <a:pt x="101390" y="171378"/>
                  <a:pt x="103181" y="172822"/>
                  <a:pt x="105331" y="172822"/>
                </a:cubicBezTo>
                <a:lnTo>
                  <a:pt x="170536" y="172822"/>
                </a:lnTo>
                <a:cubicBezTo>
                  <a:pt x="172685" y="172822"/>
                  <a:pt x="174477" y="171378"/>
                  <a:pt x="174477" y="168853"/>
                </a:cubicBezTo>
                <a:lnTo>
                  <a:pt x="174477" y="151895"/>
                </a:lnTo>
                <a:cubicBezTo>
                  <a:pt x="174477" y="143236"/>
                  <a:pt x="167670" y="136020"/>
                  <a:pt x="159071" y="136020"/>
                </a:cubicBezTo>
                <a:close/>
                <a:moveTo>
                  <a:pt x="116796" y="127000"/>
                </a:moveTo>
                <a:lnTo>
                  <a:pt x="159071" y="127000"/>
                </a:lnTo>
                <a:cubicBezTo>
                  <a:pt x="172685" y="127000"/>
                  <a:pt x="183792" y="137824"/>
                  <a:pt x="183792" y="151895"/>
                </a:cubicBezTo>
                <a:lnTo>
                  <a:pt x="183792" y="168853"/>
                </a:lnTo>
                <a:cubicBezTo>
                  <a:pt x="183792" y="176430"/>
                  <a:pt x="177701" y="182202"/>
                  <a:pt x="170536" y="182202"/>
                </a:cubicBezTo>
                <a:lnTo>
                  <a:pt x="105331" y="182202"/>
                </a:lnTo>
                <a:cubicBezTo>
                  <a:pt x="98166" y="182202"/>
                  <a:pt x="92075" y="176430"/>
                  <a:pt x="92075" y="168853"/>
                </a:cubicBezTo>
                <a:lnTo>
                  <a:pt x="92075" y="151895"/>
                </a:lnTo>
                <a:cubicBezTo>
                  <a:pt x="92075" y="137824"/>
                  <a:pt x="103181" y="127000"/>
                  <a:pt x="116796" y="127000"/>
                </a:cubicBezTo>
                <a:close/>
                <a:moveTo>
                  <a:pt x="271192" y="92337"/>
                </a:moveTo>
                <a:cubicBezTo>
                  <a:pt x="256426" y="103475"/>
                  <a:pt x="239859" y="111738"/>
                  <a:pt x="221852" y="117128"/>
                </a:cubicBezTo>
                <a:lnTo>
                  <a:pt x="219691" y="117846"/>
                </a:lnTo>
                <a:cubicBezTo>
                  <a:pt x="223293" y="141200"/>
                  <a:pt x="243461" y="159164"/>
                  <a:pt x="267951" y="159164"/>
                </a:cubicBezTo>
                <a:cubicBezTo>
                  <a:pt x="293162" y="159164"/>
                  <a:pt x="314050" y="139763"/>
                  <a:pt x="316571" y="114972"/>
                </a:cubicBezTo>
                <a:cubicBezTo>
                  <a:pt x="299284" y="113176"/>
                  <a:pt x="283438" y="105631"/>
                  <a:pt x="271553" y="93055"/>
                </a:cubicBezTo>
                <a:close/>
                <a:moveTo>
                  <a:pt x="294602" y="70061"/>
                </a:moveTo>
                <a:cubicBezTo>
                  <a:pt x="289920" y="76169"/>
                  <a:pt x="284158" y="81558"/>
                  <a:pt x="278035" y="86588"/>
                </a:cubicBezTo>
                <a:lnTo>
                  <a:pt x="278395" y="86588"/>
                </a:lnTo>
                <a:lnTo>
                  <a:pt x="294738" y="98615"/>
                </a:lnTo>
                <a:lnTo>
                  <a:pt x="295728" y="99343"/>
                </a:lnTo>
                <a:cubicBezTo>
                  <a:pt x="302165" y="102577"/>
                  <a:pt x="309188" y="104733"/>
                  <a:pt x="316571" y="105631"/>
                </a:cubicBezTo>
                <a:cubicBezTo>
                  <a:pt x="314771" y="90900"/>
                  <a:pt x="306847" y="77965"/>
                  <a:pt x="294602" y="70061"/>
                </a:cubicBezTo>
                <a:close/>
                <a:moveTo>
                  <a:pt x="137138" y="69695"/>
                </a:moveTo>
                <a:cubicBezTo>
                  <a:pt x="125968" y="69695"/>
                  <a:pt x="117319" y="78703"/>
                  <a:pt x="117319" y="89514"/>
                </a:cubicBezTo>
                <a:cubicBezTo>
                  <a:pt x="117319" y="100325"/>
                  <a:pt x="125968" y="109334"/>
                  <a:pt x="137138" y="109334"/>
                </a:cubicBezTo>
                <a:cubicBezTo>
                  <a:pt x="148309" y="109334"/>
                  <a:pt x="156958" y="100325"/>
                  <a:pt x="156958" y="89514"/>
                </a:cubicBezTo>
                <a:cubicBezTo>
                  <a:pt x="156958" y="78703"/>
                  <a:pt x="148309" y="69695"/>
                  <a:pt x="137138" y="69695"/>
                </a:cubicBezTo>
                <a:close/>
                <a:moveTo>
                  <a:pt x="267951" y="62157"/>
                </a:moveTo>
                <a:cubicBezTo>
                  <a:pt x="254986" y="62157"/>
                  <a:pt x="243101" y="67277"/>
                  <a:pt x="234322" y="75585"/>
                </a:cubicBezTo>
                <a:lnTo>
                  <a:pt x="232872" y="78735"/>
                </a:lnTo>
                <a:lnTo>
                  <a:pt x="219331" y="108146"/>
                </a:lnTo>
                <a:cubicBezTo>
                  <a:pt x="232296" y="104194"/>
                  <a:pt x="244451" y="98535"/>
                  <a:pt x="255661" y="91394"/>
                </a:cubicBezTo>
                <a:lnTo>
                  <a:pt x="260270" y="87539"/>
                </a:lnTo>
                <a:lnTo>
                  <a:pt x="286319" y="65750"/>
                </a:lnTo>
                <a:cubicBezTo>
                  <a:pt x="280556" y="63235"/>
                  <a:pt x="274074" y="62157"/>
                  <a:pt x="267951" y="62157"/>
                </a:cubicBezTo>
                <a:close/>
                <a:moveTo>
                  <a:pt x="137138" y="60325"/>
                </a:moveTo>
                <a:cubicBezTo>
                  <a:pt x="153354" y="60325"/>
                  <a:pt x="166327" y="73298"/>
                  <a:pt x="166327" y="89514"/>
                </a:cubicBezTo>
                <a:cubicBezTo>
                  <a:pt x="166327" y="105730"/>
                  <a:pt x="153354" y="118703"/>
                  <a:pt x="137138" y="118703"/>
                </a:cubicBezTo>
                <a:cubicBezTo>
                  <a:pt x="120923" y="118703"/>
                  <a:pt x="107950" y="105730"/>
                  <a:pt x="107950" y="89514"/>
                </a:cubicBezTo>
                <a:cubicBezTo>
                  <a:pt x="107950" y="73298"/>
                  <a:pt x="120923" y="60325"/>
                  <a:pt x="137138" y="60325"/>
                </a:cubicBezTo>
                <a:close/>
                <a:moveTo>
                  <a:pt x="65689" y="15875"/>
                </a:moveTo>
                <a:cubicBezTo>
                  <a:pt x="68755" y="15875"/>
                  <a:pt x="71054" y="18026"/>
                  <a:pt x="71054" y="21253"/>
                </a:cubicBezTo>
                <a:cubicBezTo>
                  <a:pt x="71054" y="24120"/>
                  <a:pt x="68755" y="26630"/>
                  <a:pt x="65689" y="26630"/>
                </a:cubicBezTo>
                <a:cubicBezTo>
                  <a:pt x="62624" y="26630"/>
                  <a:pt x="60325" y="24120"/>
                  <a:pt x="60325" y="21253"/>
                </a:cubicBezTo>
                <a:cubicBezTo>
                  <a:pt x="60325" y="18026"/>
                  <a:pt x="62624" y="15875"/>
                  <a:pt x="65689" y="15875"/>
                </a:cubicBezTo>
                <a:close/>
                <a:moveTo>
                  <a:pt x="45244" y="15875"/>
                </a:moveTo>
                <a:cubicBezTo>
                  <a:pt x="48207" y="15875"/>
                  <a:pt x="50430" y="18026"/>
                  <a:pt x="50430" y="21253"/>
                </a:cubicBezTo>
                <a:cubicBezTo>
                  <a:pt x="50430" y="24120"/>
                  <a:pt x="48207" y="26630"/>
                  <a:pt x="45244" y="26630"/>
                </a:cubicBezTo>
                <a:cubicBezTo>
                  <a:pt x="42280" y="26630"/>
                  <a:pt x="39687" y="24120"/>
                  <a:pt x="39687" y="21253"/>
                </a:cubicBezTo>
                <a:cubicBezTo>
                  <a:pt x="39687" y="18026"/>
                  <a:pt x="42280" y="15875"/>
                  <a:pt x="45244" y="15875"/>
                </a:cubicBezTo>
                <a:close/>
                <a:moveTo>
                  <a:pt x="24236" y="15875"/>
                </a:moveTo>
                <a:cubicBezTo>
                  <a:pt x="27199" y="15875"/>
                  <a:pt x="29792" y="18026"/>
                  <a:pt x="29792" y="21253"/>
                </a:cubicBezTo>
                <a:cubicBezTo>
                  <a:pt x="29792" y="24120"/>
                  <a:pt x="27199" y="26630"/>
                  <a:pt x="24236" y="26630"/>
                </a:cubicBezTo>
                <a:cubicBezTo>
                  <a:pt x="21643" y="26630"/>
                  <a:pt x="19050" y="24120"/>
                  <a:pt x="19050" y="21253"/>
                </a:cubicBezTo>
                <a:cubicBezTo>
                  <a:pt x="19050" y="18026"/>
                  <a:pt x="21643" y="15875"/>
                  <a:pt x="24236" y="15875"/>
                </a:cubicBezTo>
                <a:close/>
                <a:moveTo>
                  <a:pt x="16927" y="9341"/>
                </a:moveTo>
                <a:cubicBezTo>
                  <a:pt x="12605" y="9341"/>
                  <a:pt x="9364" y="12934"/>
                  <a:pt x="9364" y="17246"/>
                </a:cubicBezTo>
                <a:lnTo>
                  <a:pt x="9364" y="31617"/>
                </a:lnTo>
                <a:lnTo>
                  <a:pt x="86247" y="31617"/>
                </a:lnTo>
                <a:lnTo>
                  <a:pt x="266511" y="31617"/>
                </a:lnTo>
                <a:lnTo>
                  <a:pt x="266511" y="17246"/>
                </a:lnTo>
                <a:cubicBezTo>
                  <a:pt x="266511" y="12934"/>
                  <a:pt x="263269" y="9341"/>
                  <a:pt x="258947" y="9341"/>
                </a:cubicBezTo>
                <a:close/>
                <a:moveTo>
                  <a:pt x="16927" y="0"/>
                </a:moveTo>
                <a:lnTo>
                  <a:pt x="258947" y="0"/>
                </a:lnTo>
                <a:cubicBezTo>
                  <a:pt x="268311" y="0"/>
                  <a:pt x="275874" y="7545"/>
                  <a:pt x="275874" y="17246"/>
                </a:cubicBezTo>
                <a:lnTo>
                  <a:pt x="275874" y="53175"/>
                </a:lnTo>
                <a:cubicBezTo>
                  <a:pt x="283438" y="54253"/>
                  <a:pt x="289920" y="56408"/>
                  <a:pt x="296043" y="60001"/>
                </a:cubicBezTo>
                <a:lnTo>
                  <a:pt x="296403" y="60360"/>
                </a:lnTo>
                <a:cubicBezTo>
                  <a:pt x="314050" y="70420"/>
                  <a:pt x="325935" y="89103"/>
                  <a:pt x="325935" y="110661"/>
                </a:cubicBezTo>
                <a:cubicBezTo>
                  <a:pt x="325935" y="142637"/>
                  <a:pt x="300004" y="168506"/>
                  <a:pt x="267951" y="168506"/>
                </a:cubicBezTo>
                <a:cubicBezTo>
                  <a:pt x="235898" y="168506"/>
                  <a:pt x="209607" y="142637"/>
                  <a:pt x="209607" y="110661"/>
                </a:cubicBezTo>
                <a:cubicBezTo>
                  <a:pt x="209607" y="102756"/>
                  <a:pt x="211205" y="95234"/>
                  <a:pt x="214092" y="88385"/>
                </a:cubicBezTo>
                <a:lnTo>
                  <a:pt x="222739" y="75478"/>
                </a:lnTo>
                <a:lnTo>
                  <a:pt x="226309" y="70151"/>
                </a:lnTo>
                <a:cubicBezTo>
                  <a:pt x="236618" y="59732"/>
                  <a:pt x="250844" y="53175"/>
                  <a:pt x="266511" y="52815"/>
                </a:cubicBezTo>
                <a:lnTo>
                  <a:pt x="266511" y="40959"/>
                </a:lnTo>
                <a:lnTo>
                  <a:pt x="115317" y="40959"/>
                </a:lnTo>
                <a:lnTo>
                  <a:pt x="9364" y="40959"/>
                </a:lnTo>
                <a:lnTo>
                  <a:pt x="9364" y="192578"/>
                </a:lnTo>
                <a:cubicBezTo>
                  <a:pt x="9364" y="197249"/>
                  <a:pt x="12605" y="200482"/>
                  <a:pt x="16927" y="200482"/>
                </a:cubicBezTo>
                <a:lnTo>
                  <a:pt x="182596" y="200482"/>
                </a:lnTo>
                <a:cubicBezTo>
                  <a:pt x="191239" y="189344"/>
                  <a:pt x="205285" y="182159"/>
                  <a:pt x="220411" y="182159"/>
                </a:cubicBezTo>
                <a:lnTo>
                  <a:pt x="312970" y="182159"/>
                </a:lnTo>
                <a:cubicBezTo>
                  <a:pt x="339621" y="182159"/>
                  <a:pt x="361590" y="204075"/>
                  <a:pt x="361590" y="230662"/>
                </a:cubicBezTo>
                <a:lnTo>
                  <a:pt x="361590" y="270543"/>
                </a:lnTo>
                <a:cubicBezTo>
                  <a:pt x="361590" y="282040"/>
                  <a:pt x="352226" y="291741"/>
                  <a:pt x="340341" y="291741"/>
                </a:cubicBezTo>
                <a:lnTo>
                  <a:pt x="193040" y="291741"/>
                </a:lnTo>
                <a:cubicBezTo>
                  <a:pt x="181155" y="291741"/>
                  <a:pt x="171791" y="282040"/>
                  <a:pt x="171791" y="270543"/>
                </a:cubicBezTo>
                <a:lnTo>
                  <a:pt x="171791" y="264076"/>
                </a:lnTo>
                <a:lnTo>
                  <a:pt x="98321" y="264076"/>
                </a:lnTo>
                <a:cubicBezTo>
                  <a:pt x="88957" y="264076"/>
                  <a:pt x="81034" y="256172"/>
                  <a:pt x="81034" y="246471"/>
                </a:cubicBezTo>
                <a:cubicBezTo>
                  <a:pt x="81034" y="236770"/>
                  <a:pt x="88957" y="228507"/>
                  <a:pt x="98321" y="228507"/>
                </a:cubicBezTo>
                <a:lnTo>
                  <a:pt x="111646" y="228507"/>
                </a:lnTo>
                <a:cubicBezTo>
                  <a:pt x="116328" y="228507"/>
                  <a:pt x="120290" y="224914"/>
                  <a:pt x="120290" y="220243"/>
                </a:cubicBezTo>
                <a:lnTo>
                  <a:pt x="120290" y="210183"/>
                </a:lnTo>
                <a:lnTo>
                  <a:pt x="16927" y="210183"/>
                </a:lnTo>
                <a:cubicBezTo>
                  <a:pt x="7203" y="210183"/>
                  <a:pt x="0" y="202279"/>
                  <a:pt x="0" y="192578"/>
                </a:cubicBezTo>
                <a:lnTo>
                  <a:pt x="0" y="17246"/>
                </a:lnTo>
                <a:cubicBezTo>
                  <a:pt x="0" y="7545"/>
                  <a:pt x="7203" y="0"/>
                  <a:pt x="16927"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8" name="TekstniOkvir 267">
            <a:extLst>
              <a:ext uri="{FF2B5EF4-FFF2-40B4-BE49-F238E27FC236}">
                <a16:creationId xmlns:a16="http://schemas.microsoft.com/office/drawing/2014/main" id="{3888C0B1-95FD-49CE-ABBF-ADB35E039F7B}"/>
              </a:ext>
            </a:extLst>
          </p:cNvPr>
          <p:cNvSpPr txBox="1"/>
          <p:nvPr/>
        </p:nvSpPr>
        <p:spPr>
          <a:xfrm>
            <a:off x="4777277" y="118610"/>
            <a:ext cx="2705164" cy="646331"/>
          </a:xfrm>
          <a:prstGeom prst="rect">
            <a:avLst/>
          </a:prstGeom>
          <a:noFill/>
        </p:spPr>
        <p:txBody>
          <a:bodyPr wrap="none" rtlCol="0">
            <a:spAutoFit/>
          </a:bodyPr>
          <a:lstStyle/>
          <a:p>
            <a:r>
              <a:rPr lang="hr-HR" sz="3600" b="1" dirty="0">
                <a:solidFill>
                  <a:schemeClr val="bg1"/>
                </a:solidFill>
              </a:rPr>
              <a:t>WORKSHOPS</a:t>
            </a:r>
          </a:p>
        </p:txBody>
      </p:sp>
    </p:spTree>
    <p:extLst>
      <p:ext uri="{BB962C8B-B14F-4D97-AF65-F5344CB8AC3E}">
        <p14:creationId xmlns:p14="http://schemas.microsoft.com/office/powerpoint/2010/main" val="2594119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81643" y="-243038"/>
            <a:ext cx="12355286" cy="7101038"/>
          </a:xfrm>
          <a:prstGeom prst="rect">
            <a:avLst/>
          </a:prstGeom>
          <a:solidFill>
            <a:srgbClr val="F4B1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1877368" cy="830997"/>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 2</a:t>
            </a:r>
            <a:r>
              <a:rPr lang="hr-HR" sz="48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A</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Video conferences</a:t>
            </a:r>
            <a:endParaRPr lang="hr-HR" sz="4800" b="1" dirty="0">
              <a:solidFill>
                <a:schemeClr val="bg1"/>
              </a:solidFill>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305105" y="2736870"/>
            <a:ext cx="8084516" cy="2154436"/>
          </a:xfrm>
          <a:prstGeom prst="rect">
            <a:avLst/>
          </a:prstGeom>
          <a:noFill/>
        </p:spPr>
        <p:txBody>
          <a:bodyPr wrap="square" rtlCol="0">
            <a:spAutoFit/>
          </a:bodyPr>
          <a:lstStyle/>
          <a:p>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Video conferences consists of multiple consultancy meetings with MNU technical stuff - Video conferences from technical perspective.</a:t>
            </a:r>
            <a:endParaRPr lang="hr-HR"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Technical staff and administrators</a:t>
            </a:r>
            <a:endParaRPr lang="hr-HR"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outcomes</a:t>
            </a:r>
            <a:r>
              <a:rPr lang="hr-HR" sz="20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Manage and organize video conferences/ Record video conferences and lectures</a:t>
            </a:r>
          </a:p>
          <a:p>
            <a:pPr marL="342900" lvl="0" indent="-342900" fontAlgn="base">
              <a:buSzPts val="1000"/>
              <a:buFont typeface="Symbol" panose="05050102010706020507" pitchFamily="18" charset="2"/>
              <a:buChar char=""/>
              <a:tabLst>
                <a:tab pos="457200" algn="l"/>
              </a:tabLst>
            </a:pPr>
            <a:endPar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Freeform 137">
            <a:extLst>
              <a:ext uri="{FF2B5EF4-FFF2-40B4-BE49-F238E27FC236}">
                <a16:creationId xmlns:a16="http://schemas.microsoft.com/office/drawing/2014/main" id="{BA9BD8DB-1E0A-4155-8011-103FD7A982CF}"/>
              </a:ext>
            </a:extLst>
          </p:cNvPr>
          <p:cNvSpPr>
            <a:spLocks noChangeArrowheads="1"/>
          </p:cNvSpPr>
          <p:nvPr/>
        </p:nvSpPr>
        <p:spPr bwMode="auto">
          <a:xfrm>
            <a:off x="9291788" y="3429000"/>
            <a:ext cx="2595108" cy="2595108"/>
          </a:xfrm>
          <a:prstGeom prst="ellipse">
            <a:avLst/>
          </a:prstGeom>
          <a:solidFill>
            <a:srgbClr val="ED7D31"/>
          </a:solidFill>
          <a:ln>
            <a:noFill/>
          </a:ln>
          <a:effectLst/>
        </p:spPr>
        <p:txBody>
          <a:bodyPr wrap="none" anchor="ctr"/>
          <a:lstStyle/>
          <a:p>
            <a:endParaRPr lang="en-US" sz="6530" dirty="0">
              <a:latin typeface="Lato Light" panose="020F0502020204030203" pitchFamily="34" charset="0"/>
            </a:endParaRPr>
          </a:p>
        </p:txBody>
      </p:sp>
      <p:sp>
        <p:nvSpPr>
          <p:cNvPr id="9" name="Freeform 200">
            <a:extLst>
              <a:ext uri="{FF2B5EF4-FFF2-40B4-BE49-F238E27FC236}">
                <a16:creationId xmlns:a16="http://schemas.microsoft.com/office/drawing/2014/main" id="{106D4EDE-F937-42CC-9C42-65F01F5D4FA7}"/>
              </a:ext>
            </a:extLst>
          </p:cNvPr>
          <p:cNvSpPr>
            <a:spLocks noChangeArrowheads="1"/>
          </p:cNvSpPr>
          <p:nvPr/>
        </p:nvSpPr>
        <p:spPr bwMode="auto">
          <a:xfrm>
            <a:off x="9969911" y="4244941"/>
            <a:ext cx="1229032" cy="970991"/>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10" name="TekstniOkvir 9">
            <a:extLst>
              <a:ext uri="{FF2B5EF4-FFF2-40B4-BE49-F238E27FC236}">
                <a16:creationId xmlns:a16="http://schemas.microsoft.com/office/drawing/2014/main" id="{B7661C46-2E5B-4544-9B56-A2A110FD0B0C}"/>
              </a:ext>
            </a:extLst>
          </p:cNvPr>
          <p:cNvSpPr txBox="1"/>
          <p:nvPr/>
        </p:nvSpPr>
        <p:spPr>
          <a:xfrm>
            <a:off x="10127227" y="-69206"/>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10</a:t>
            </a:r>
            <a:br>
              <a:rPr lang="hr-HR" dirty="0">
                <a:solidFill>
                  <a:schemeClr val="bg1"/>
                </a:solidFill>
              </a:rPr>
            </a:br>
            <a:r>
              <a:rPr lang="hr-HR" dirty="0" err="1">
                <a:solidFill>
                  <a:schemeClr val="bg1"/>
                </a:solidFill>
              </a:rPr>
              <a:t>hours</a:t>
            </a:r>
            <a:endParaRPr lang="hr-HR" dirty="0">
              <a:solidFill>
                <a:schemeClr val="bg1"/>
              </a:solidFill>
            </a:endParaRPr>
          </a:p>
        </p:txBody>
      </p:sp>
    </p:spTree>
    <p:extLst>
      <p:ext uri="{BB962C8B-B14F-4D97-AF65-F5344CB8AC3E}">
        <p14:creationId xmlns:p14="http://schemas.microsoft.com/office/powerpoint/2010/main" val="1639889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0" y="1675"/>
            <a:ext cx="12192000" cy="6858000"/>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1877368" cy="1569660"/>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 2</a:t>
            </a:r>
            <a: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Video conference in teaching </a:t>
            </a:r>
            <a:b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and learning</a:t>
            </a:r>
            <a:endParaRPr lang="hr-HR" sz="4800" b="1" dirty="0">
              <a:solidFill>
                <a:schemeClr val="bg1"/>
              </a:solidFill>
            </a:endParaRPr>
          </a:p>
        </p:txBody>
      </p:sp>
      <p:sp>
        <p:nvSpPr>
          <p:cNvPr id="9" name="Freeform 137">
            <a:extLst>
              <a:ext uri="{FF2B5EF4-FFF2-40B4-BE49-F238E27FC236}">
                <a16:creationId xmlns:a16="http://schemas.microsoft.com/office/drawing/2014/main" id="{EE45AAA2-177E-4B47-B3B2-F8AB3DB9BDD7}"/>
              </a:ext>
            </a:extLst>
          </p:cNvPr>
          <p:cNvSpPr>
            <a:spLocks noChangeArrowheads="1"/>
          </p:cNvSpPr>
          <p:nvPr/>
        </p:nvSpPr>
        <p:spPr bwMode="auto">
          <a:xfrm>
            <a:off x="9291788" y="3429000"/>
            <a:ext cx="2595108" cy="2595108"/>
          </a:xfrm>
          <a:prstGeom prst="ellipse">
            <a:avLst/>
          </a:prstGeom>
          <a:solidFill>
            <a:schemeClr val="bg1"/>
          </a:solidFill>
          <a:ln>
            <a:noFill/>
          </a:ln>
          <a:effectLst/>
        </p:spPr>
        <p:txBody>
          <a:bodyPr wrap="none" anchor="ctr"/>
          <a:lstStyle/>
          <a:p>
            <a:endParaRPr lang="en-US" sz="6530" dirty="0">
              <a:latin typeface="Lato Light" panose="020F0502020204030203" pitchFamily="34" charset="0"/>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355015" y="3121556"/>
            <a:ext cx="8631669" cy="2462213"/>
          </a:xfrm>
          <a:prstGeom prst="rect">
            <a:avLst/>
          </a:prstGeom>
          <a:noFill/>
        </p:spPr>
        <p:txBody>
          <a:bodyPr wrap="square" rtlCol="0">
            <a:spAutoFit/>
          </a:bodyPr>
          <a:lstStyle/>
          <a:p>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Video conference in teaching and learning consists of half-day online workshop for teachers and trainers - Video conferences and video in online teaching and learning.</a:t>
            </a:r>
            <a:endPar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Teachers and teacher trainers</a:t>
            </a:r>
            <a:endParaRPr lang="hr-HR"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 outcomes</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Manage and organize video conferences/Record video conferences and lectures</a:t>
            </a:r>
          </a:p>
          <a:p>
            <a:pPr marL="342900" lvl="0" indent="-342900" fontAlgn="base">
              <a:buSzPts val="1000"/>
              <a:buFont typeface="Symbol" panose="05050102010706020507" pitchFamily="18" charset="2"/>
              <a:buChar char=""/>
              <a:tabLst>
                <a:tab pos="457200" algn="l"/>
              </a:tabLst>
            </a:pPr>
            <a:endPar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Freeform 200">
            <a:extLst>
              <a:ext uri="{FF2B5EF4-FFF2-40B4-BE49-F238E27FC236}">
                <a16:creationId xmlns:a16="http://schemas.microsoft.com/office/drawing/2014/main" id="{A7DE8B0E-2CF5-4939-BA83-FE2682EB7542}"/>
              </a:ext>
            </a:extLst>
          </p:cNvPr>
          <p:cNvSpPr>
            <a:spLocks noChangeArrowheads="1"/>
          </p:cNvSpPr>
          <p:nvPr/>
        </p:nvSpPr>
        <p:spPr bwMode="auto">
          <a:xfrm>
            <a:off x="9969911" y="4244941"/>
            <a:ext cx="1229032" cy="970991"/>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chemeClr val="accent2"/>
          </a:solidFill>
          <a:ln>
            <a:noFill/>
          </a:ln>
          <a:effectLst/>
        </p:spPr>
        <p:txBody>
          <a:bodyPr wrap="square" anchor="ctr">
            <a:noAutofit/>
          </a:bodyPr>
          <a:lstStyle/>
          <a:p>
            <a:endParaRPr lang="en-US" sz="3599" dirty="0">
              <a:latin typeface="Poppins" pitchFamily="2" charset="77"/>
            </a:endParaRPr>
          </a:p>
        </p:txBody>
      </p:sp>
      <p:sp>
        <p:nvSpPr>
          <p:cNvPr id="11" name="TekstniOkvir 10">
            <a:extLst>
              <a:ext uri="{FF2B5EF4-FFF2-40B4-BE49-F238E27FC236}">
                <a16:creationId xmlns:a16="http://schemas.microsoft.com/office/drawing/2014/main" id="{9E7E4574-8890-44CA-BE5E-C2CA01CE0291}"/>
              </a:ext>
            </a:extLst>
          </p:cNvPr>
          <p:cNvSpPr txBox="1"/>
          <p:nvPr/>
        </p:nvSpPr>
        <p:spPr>
          <a:xfrm>
            <a:off x="10132141" y="0"/>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4</a:t>
            </a:r>
            <a:br>
              <a:rPr lang="hr-HR" dirty="0">
                <a:solidFill>
                  <a:schemeClr val="bg1"/>
                </a:solidFill>
              </a:rPr>
            </a:br>
            <a:r>
              <a:rPr lang="hr-HR" dirty="0" err="1">
                <a:solidFill>
                  <a:schemeClr val="bg1"/>
                </a:solidFill>
              </a:rPr>
              <a:t>hours</a:t>
            </a:r>
            <a:endParaRPr lang="hr-HR" dirty="0">
              <a:solidFill>
                <a:schemeClr val="bg1"/>
              </a:solidFill>
            </a:endParaRPr>
          </a:p>
        </p:txBody>
      </p:sp>
    </p:spTree>
    <p:extLst>
      <p:ext uri="{BB962C8B-B14F-4D97-AF65-F5344CB8AC3E}">
        <p14:creationId xmlns:p14="http://schemas.microsoft.com/office/powerpoint/2010/main" val="58533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
            <a:extLst>
              <a:ext uri="{FF2B5EF4-FFF2-40B4-BE49-F238E27FC236}">
                <a16:creationId xmlns:a16="http://schemas.microsoft.com/office/drawing/2014/main" id="{8EAA4796-3B91-443F-9AFF-7A2816DF8811}"/>
              </a:ext>
            </a:extLst>
          </p:cNvPr>
          <p:cNvSpPr>
            <a:spLocks noChangeArrowheads="1"/>
          </p:cNvSpPr>
          <p:nvPr/>
        </p:nvSpPr>
        <p:spPr bwMode="auto">
          <a:xfrm>
            <a:off x="0" y="0"/>
            <a:ext cx="12193831" cy="6858000"/>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00" dirty="0">
              <a:solidFill>
                <a:schemeClr val="bg1"/>
              </a:solidFill>
              <a:latin typeface="Poppins" pitchFamily="2" charset="77"/>
            </a:endParaRPr>
          </a:p>
        </p:txBody>
      </p:sp>
      <p:grpSp>
        <p:nvGrpSpPr>
          <p:cNvPr id="136" name="Group 1">
            <a:extLst>
              <a:ext uri="{FF2B5EF4-FFF2-40B4-BE49-F238E27FC236}">
                <a16:creationId xmlns:a16="http://schemas.microsoft.com/office/drawing/2014/main" id="{40BA1EA9-D6D9-4EEA-9DAB-0625420C73E1}"/>
              </a:ext>
            </a:extLst>
          </p:cNvPr>
          <p:cNvGrpSpPr/>
          <p:nvPr/>
        </p:nvGrpSpPr>
        <p:grpSpPr>
          <a:xfrm>
            <a:off x="2791588" y="903766"/>
            <a:ext cx="6608823" cy="5559646"/>
            <a:chOff x="6635355" y="3424852"/>
            <a:chExt cx="11106939" cy="9343668"/>
          </a:xfrm>
        </p:grpSpPr>
        <p:sp>
          <p:nvSpPr>
            <p:cNvPr id="137" name="Freeform 65">
              <a:extLst>
                <a:ext uri="{FF2B5EF4-FFF2-40B4-BE49-F238E27FC236}">
                  <a16:creationId xmlns:a16="http://schemas.microsoft.com/office/drawing/2014/main" id="{32322182-54B6-4F9B-BDD6-F334BD79C6EF}"/>
                </a:ext>
              </a:extLst>
            </p:cNvPr>
            <p:cNvSpPr>
              <a:spLocks noChangeArrowheads="1"/>
            </p:cNvSpPr>
            <p:nvPr/>
          </p:nvSpPr>
          <p:spPr bwMode="auto">
            <a:xfrm>
              <a:off x="8151437" y="7050261"/>
              <a:ext cx="3762734" cy="2180737"/>
            </a:xfrm>
            <a:custGeom>
              <a:avLst/>
              <a:gdLst>
                <a:gd name="T0" fmla="*/ 0 w 3022"/>
                <a:gd name="T1" fmla="*/ 1719 h 1751"/>
                <a:gd name="T2" fmla="*/ 49 w 3022"/>
                <a:gd name="T3" fmla="*/ 1750 h 1751"/>
                <a:gd name="T4" fmla="*/ 3021 w 3022"/>
                <a:gd name="T5" fmla="*/ 34 h 1751"/>
                <a:gd name="T6" fmla="*/ 2963 w 3022"/>
                <a:gd name="T7" fmla="*/ 0 h 1751"/>
                <a:gd name="T8" fmla="*/ 0 w 3022"/>
                <a:gd name="T9" fmla="*/ 1719 h 1751"/>
              </a:gdLst>
              <a:ahLst/>
              <a:cxnLst>
                <a:cxn ang="0">
                  <a:pos x="T0" y="T1"/>
                </a:cxn>
                <a:cxn ang="0">
                  <a:pos x="T2" y="T3"/>
                </a:cxn>
                <a:cxn ang="0">
                  <a:pos x="T4" y="T5"/>
                </a:cxn>
                <a:cxn ang="0">
                  <a:pos x="T6" y="T7"/>
                </a:cxn>
                <a:cxn ang="0">
                  <a:pos x="T8" y="T9"/>
                </a:cxn>
              </a:cxnLst>
              <a:rect l="0" t="0" r="r" b="b"/>
              <a:pathLst>
                <a:path w="3022" h="1751">
                  <a:moveTo>
                    <a:pt x="0" y="1719"/>
                  </a:moveTo>
                  <a:lnTo>
                    <a:pt x="49" y="1750"/>
                  </a:lnTo>
                  <a:lnTo>
                    <a:pt x="3021" y="34"/>
                  </a:lnTo>
                  <a:lnTo>
                    <a:pt x="2963" y="0"/>
                  </a:lnTo>
                  <a:lnTo>
                    <a:pt x="0" y="1719"/>
                  </a:ln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66">
              <a:extLst>
                <a:ext uri="{FF2B5EF4-FFF2-40B4-BE49-F238E27FC236}">
                  <a16:creationId xmlns:a16="http://schemas.microsoft.com/office/drawing/2014/main" id="{A4A04627-37A3-48E5-95B4-F37F536B12AB}"/>
                </a:ext>
              </a:extLst>
            </p:cNvPr>
            <p:cNvSpPr>
              <a:spLocks noChangeArrowheads="1"/>
            </p:cNvSpPr>
            <p:nvPr/>
          </p:nvSpPr>
          <p:spPr bwMode="auto">
            <a:xfrm>
              <a:off x="8211856" y="9230996"/>
              <a:ext cx="2466380" cy="1631437"/>
            </a:xfrm>
            <a:custGeom>
              <a:avLst/>
              <a:gdLst>
                <a:gd name="T0" fmla="*/ 1898 w 1982"/>
                <a:gd name="T1" fmla="*/ 1096 h 1310"/>
                <a:gd name="T2" fmla="*/ 0 w 1982"/>
                <a:gd name="T3" fmla="*/ 0 h 1310"/>
                <a:gd name="T4" fmla="*/ 0 w 1982"/>
                <a:gd name="T5" fmla="*/ 95 h 1310"/>
                <a:gd name="T6" fmla="*/ 0 w 1982"/>
                <a:gd name="T7" fmla="*/ 95 h 1310"/>
                <a:gd name="T8" fmla="*/ 83 w 1982"/>
                <a:gd name="T9" fmla="*/ 239 h 1310"/>
                <a:gd name="T10" fmla="*/ 1898 w 1982"/>
                <a:gd name="T11" fmla="*/ 1287 h 1310"/>
                <a:gd name="T12" fmla="*/ 1898 w 1982"/>
                <a:gd name="T13" fmla="*/ 1287 h 1310"/>
                <a:gd name="T14" fmla="*/ 1981 w 1982"/>
                <a:gd name="T15" fmla="*/ 1309 h 1310"/>
                <a:gd name="T16" fmla="*/ 1981 w 1982"/>
                <a:gd name="T17" fmla="*/ 1118 h 1310"/>
                <a:gd name="T18" fmla="*/ 1981 w 1982"/>
                <a:gd name="T19" fmla="*/ 1118 h 1310"/>
                <a:gd name="T20" fmla="*/ 1898 w 1982"/>
                <a:gd name="T21" fmla="*/ 1096 h 1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82" h="1310">
                  <a:moveTo>
                    <a:pt x="1898" y="1096"/>
                  </a:moveTo>
                  <a:lnTo>
                    <a:pt x="0" y="0"/>
                  </a:lnTo>
                  <a:lnTo>
                    <a:pt x="0" y="95"/>
                  </a:lnTo>
                  <a:lnTo>
                    <a:pt x="0" y="95"/>
                  </a:lnTo>
                  <a:cubicBezTo>
                    <a:pt x="0" y="154"/>
                    <a:pt x="31" y="209"/>
                    <a:pt x="83" y="239"/>
                  </a:cubicBezTo>
                  <a:lnTo>
                    <a:pt x="1898" y="1287"/>
                  </a:lnTo>
                  <a:lnTo>
                    <a:pt x="1898" y="1287"/>
                  </a:lnTo>
                  <a:cubicBezTo>
                    <a:pt x="1924" y="1302"/>
                    <a:pt x="1952" y="1309"/>
                    <a:pt x="1981" y="1309"/>
                  </a:cubicBezTo>
                  <a:lnTo>
                    <a:pt x="1981" y="1118"/>
                  </a:lnTo>
                  <a:lnTo>
                    <a:pt x="1981" y="1118"/>
                  </a:lnTo>
                  <a:cubicBezTo>
                    <a:pt x="1952" y="1118"/>
                    <a:pt x="1924" y="1111"/>
                    <a:pt x="1898" y="109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67">
              <a:extLst>
                <a:ext uri="{FF2B5EF4-FFF2-40B4-BE49-F238E27FC236}">
                  <a16:creationId xmlns:a16="http://schemas.microsoft.com/office/drawing/2014/main" id="{45F4DF81-1BB5-4022-80B1-947072A27994}"/>
                </a:ext>
              </a:extLst>
            </p:cNvPr>
            <p:cNvSpPr>
              <a:spLocks noChangeArrowheads="1"/>
            </p:cNvSpPr>
            <p:nvPr/>
          </p:nvSpPr>
          <p:spPr bwMode="auto">
            <a:xfrm>
              <a:off x="10678237" y="8516903"/>
              <a:ext cx="3702313" cy="2345532"/>
            </a:xfrm>
            <a:custGeom>
              <a:avLst/>
              <a:gdLst>
                <a:gd name="T0" fmla="*/ 83 w 2973"/>
                <a:gd name="T1" fmla="*/ 1668 h 1883"/>
                <a:gd name="T2" fmla="*/ 83 w 2973"/>
                <a:gd name="T3" fmla="*/ 1668 h 1883"/>
                <a:gd name="T4" fmla="*/ 0 w 2973"/>
                <a:gd name="T5" fmla="*/ 1690 h 1883"/>
                <a:gd name="T6" fmla="*/ 0 w 2973"/>
                <a:gd name="T7" fmla="*/ 1881 h 1883"/>
                <a:gd name="T8" fmla="*/ 0 w 2973"/>
                <a:gd name="T9" fmla="*/ 1881 h 1883"/>
                <a:gd name="T10" fmla="*/ 83 w 2973"/>
                <a:gd name="T11" fmla="*/ 1859 h 1883"/>
                <a:gd name="T12" fmla="*/ 2889 w 2973"/>
                <a:gd name="T13" fmla="*/ 238 h 1883"/>
                <a:gd name="T14" fmla="*/ 2889 w 2973"/>
                <a:gd name="T15" fmla="*/ 238 h 1883"/>
                <a:gd name="T16" fmla="*/ 2972 w 2973"/>
                <a:gd name="T17" fmla="*/ 95 h 1883"/>
                <a:gd name="T18" fmla="*/ 2972 w 2973"/>
                <a:gd name="T19" fmla="*/ 0 h 1883"/>
                <a:gd name="T20" fmla="*/ 83 w 2973"/>
                <a:gd name="T21" fmla="*/ 1668 h 1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73" h="1883">
                  <a:moveTo>
                    <a:pt x="83" y="1668"/>
                  </a:moveTo>
                  <a:lnTo>
                    <a:pt x="83" y="1668"/>
                  </a:lnTo>
                  <a:cubicBezTo>
                    <a:pt x="58" y="1683"/>
                    <a:pt x="28" y="1691"/>
                    <a:pt x="0" y="1690"/>
                  </a:cubicBezTo>
                  <a:lnTo>
                    <a:pt x="0" y="1881"/>
                  </a:lnTo>
                  <a:lnTo>
                    <a:pt x="0" y="1881"/>
                  </a:lnTo>
                  <a:cubicBezTo>
                    <a:pt x="28" y="1882"/>
                    <a:pt x="58" y="1874"/>
                    <a:pt x="83" y="1859"/>
                  </a:cubicBezTo>
                  <a:lnTo>
                    <a:pt x="2889" y="238"/>
                  </a:lnTo>
                  <a:lnTo>
                    <a:pt x="2889" y="238"/>
                  </a:lnTo>
                  <a:cubicBezTo>
                    <a:pt x="2940" y="209"/>
                    <a:pt x="2972" y="154"/>
                    <a:pt x="2972" y="95"/>
                  </a:cubicBezTo>
                  <a:lnTo>
                    <a:pt x="2972" y="0"/>
                  </a:lnTo>
                  <a:lnTo>
                    <a:pt x="83" y="1668"/>
                  </a:ln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68">
              <a:extLst>
                <a:ext uri="{FF2B5EF4-FFF2-40B4-BE49-F238E27FC236}">
                  <a16:creationId xmlns:a16="http://schemas.microsoft.com/office/drawing/2014/main" id="{13D486B6-93EC-45BE-BBAC-860CAA1AF842}"/>
                </a:ext>
              </a:extLst>
            </p:cNvPr>
            <p:cNvSpPr>
              <a:spLocks noChangeArrowheads="1"/>
            </p:cNvSpPr>
            <p:nvPr/>
          </p:nvSpPr>
          <p:spPr bwMode="auto">
            <a:xfrm>
              <a:off x="8167914" y="4221340"/>
              <a:ext cx="3702313" cy="4987686"/>
            </a:xfrm>
            <a:custGeom>
              <a:avLst/>
              <a:gdLst>
                <a:gd name="T0" fmla="*/ 2972 w 2973"/>
                <a:gd name="T1" fmla="*/ 0 h 4004"/>
                <a:gd name="T2" fmla="*/ 2972 w 2973"/>
                <a:gd name="T3" fmla="*/ 2188 h 4004"/>
                <a:gd name="T4" fmla="*/ 2972 w 2973"/>
                <a:gd name="T5" fmla="*/ 2188 h 4004"/>
                <a:gd name="T6" fmla="*/ 2886 w 2973"/>
                <a:gd name="T7" fmla="*/ 2336 h 4004"/>
                <a:gd name="T8" fmla="*/ 0 w 2973"/>
                <a:gd name="T9" fmla="*/ 4003 h 4004"/>
                <a:gd name="T10" fmla="*/ 0 w 2973"/>
                <a:gd name="T11" fmla="*/ 1821 h 4004"/>
                <a:gd name="T12" fmla="*/ 0 w 2973"/>
                <a:gd name="T13" fmla="*/ 1821 h 4004"/>
                <a:gd name="T14" fmla="*/ 91 w 2973"/>
                <a:gd name="T15" fmla="*/ 1663 h 4004"/>
                <a:gd name="T16" fmla="*/ 2972 w 2973"/>
                <a:gd name="T17" fmla="*/ 0 h 4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73" h="4004">
                  <a:moveTo>
                    <a:pt x="2972" y="0"/>
                  </a:moveTo>
                  <a:lnTo>
                    <a:pt x="2972" y="2188"/>
                  </a:lnTo>
                  <a:lnTo>
                    <a:pt x="2972" y="2188"/>
                  </a:lnTo>
                  <a:cubicBezTo>
                    <a:pt x="2972" y="2249"/>
                    <a:pt x="2939" y="2306"/>
                    <a:pt x="2886" y="2336"/>
                  </a:cubicBezTo>
                  <a:lnTo>
                    <a:pt x="0" y="4003"/>
                  </a:lnTo>
                  <a:lnTo>
                    <a:pt x="0" y="1821"/>
                  </a:lnTo>
                  <a:lnTo>
                    <a:pt x="0" y="1821"/>
                  </a:lnTo>
                  <a:cubicBezTo>
                    <a:pt x="0" y="1756"/>
                    <a:pt x="35" y="1696"/>
                    <a:pt x="91" y="1663"/>
                  </a:cubicBez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69">
              <a:extLst>
                <a:ext uri="{FF2B5EF4-FFF2-40B4-BE49-F238E27FC236}">
                  <a16:creationId xmlns:a16="http://schemas.microsoft.com/office/drawing/2014/main" id="{04DB6D75-D7A8-43D4-ACB5-56942AB6BB3B}"/>
                </a:ext>
              </a:extLst>
            </p:cNvPr>
            <p:cNvSpPr>
              <a:spLocks noChangeArrowheads="1"/>
            </p:cNvSpPr>
            <p:nvPr/>
          </p:nvSpPr>
          <p:spPr bwMode="auto">
            <a:xfrm>
              <a:off x="8365664" y="4572896"/>
              <a:ext cx="3306813" cy="4279084"/>
            </a:xfrm>
            <a:custGeom>
              <a:avLst/>
              <a:gdLst>
                <a:gd name="T0" fmla="*/ 2654 w 2655"/>
                <a:gd name="T1" fmla="*/ 0 h 3433"/>
                <a:gd name="T2" fmla="*/ 2654 w 2655"/>
                <a:gd name="T3" fmla="*/ 1900 h 3433"/>
                <a:gd name="T4" fmla="*/ 0 w 2655"/>
                <a:gd name="T5" fmla="*/ 3432 h 3433"/>
                <a:gd name="T6" fmla="*/ 0 w 2655"/>
                <a:gd name="T7" fmla="*/ 1533 h 3433"/>
                <a:gd name="T8" fmla="*/ 2654 w 2655"/>
                <a:gd name="T9" fmla="*/ 0 h 3433"/>
              </a:gdLst>
              <a:ahLst/>
              <a:cxnLst>
                <a:cxn ang="0">
                  <a:pos x="T0" y="T1"/>
                </a:cxn>
                <a:cxn ang="0">
                  <a:pos x="T2" y="T3"/>
                </a:cxn>
                <a:cxn ang="0">
                  <a:pos x="T4" y="T5"/>
                </a:cxn>
                <a:cxn ang="0">
                  <a:pos x="T6" y="T7"/>
                </a:cxn>
                <a:cxn ang="0">
                  <a:pos x="T8" y="T9"/>
                </a:cxn>
              </a:cxnLst>
              <a:rect l="0" t="0" r="r" b="b"/>
              <a:pathLst>
                <a:path w="2655" h="3433">
                  <a:moveTo>
                    <a:pt x="2654" y="0"/>
                  </a:moveTo>
                  <a:lnTo>
                    <a:pt x="2654" y="1900"/>
                  </a:lnTo>
                  <a:lnTo>
                    <a:pt x="0" y="3432"/>
                  </a:lnTo>
                  <a:lnTo>
                    <a:pt x="0" y="1533"/>
                  </a:lnTo>
                  <a:lnTo>
                    <a:pt x="2654" y="0"/>
                  </a:lnTo>
                </a:path>
              </a:pathLst>
            </a:custGeom>
            <a:gradFill>
              <a:gsLst>
                <a:gs pos="40000">
                  <a:srgbClr val="368BD1"/>
                </a:gs>
                <a:gs pos="68000">
                  <a:srgbClr val="1161A3"/>
                </a:gs>
              </a:gsLst>
              <a:lin ang="3600000" scaled="0"/>
            </a:gradFill>
            <a:ln>
              <a:noFill/>
            </a:ln>
            <a:effectLst/>
          </p:spPr>
          <p:txBody>
            <a:bodyPr wrap="none" anchor="ctr"/>
            <a:lstStyle/>
            <a:p>
              <a:endParaRPr lang="en-US" sz="3599" dirty="0">
                <a:latin typeface="Poppins" pitchFamily="2" charset="77"/>
              </a:endParaRPr>
            </a:p>
          </p:txBody>
        </p:sp>
        <p:sp>
          <p:nvSpPr>
            <p:cNvPr id="142" name="Freeform 70">
              <a:extLst>
                <a:ext uri="{FF2B5EF4-FFF2-40B4-BE49-F238E27FC236}">
                  <a16:creationId xmlns:a16="http://schemas.microsoft.com/office/drawing/2014/main" id="{95A2FB7D-B723-496C-A37B-F025702A9A71}"/>
                </a:ext>
              </a:extLst>
            </p:cNvPr>
            <p:cNvSpPr>
              <a:spLocks noChangeArrowheads="1"/>
            </p:cNvSpPr>
            <p:nvPr/>
          </p:nvSpPr>
          <p:spPr bwMode="auto">
            <a:xfrm>
              <a:off x="7959177" y="6253767"/>
              <a:ext cx="236203" cy="2949767"/>
            </a:xfrm>
            <a:custGeom>
              <a:avLst/>
              <a:gdLst>
                <a:gd name="T0" fmla="*/ 0 w 191"/>
                <a:gd name="T1" fmla="*/ 91 h 2369"/>
                <a:gd name="T2" fmla="*/ 0 w 191"/>
                <a:gd name="T3" fmla="*/ 2167 h 2369"/>
                <a:gd name="T4" fmla="*/ 0 w 191"/>
                <a:gd name="T5" fmla="*/ 2167 h 2369"/>
                <a:gd name="T6" fmla="*/ 91 w 191"/>
                <a:gd name="T7" fmla="*/ 2325 h 2369"/>
                <a:gd name="T8" fmla="*/ 165 w 191"/>
                <a:gd name="T9" fmla="*/ 2368 h 2369"/>
                <a:gd name="T10" fmla="*/ 165 w 191"/>
                <a:gd name="T11" fmla="*/ 186 h 2369"/>
                <a:gd name="T12" fmla="*/ 165 w 191"/>
                <a:gd name="T13" fmla="*/ 186 h 2369"/>
                <a:gd name="T14" fmla="*/ 190 w 191"/>
                <a:gd name="T15" fmla="*/ 95 h 2369"/>
                <a:gd name="T16" fmla="*/ 24 w 191"/>
                <a:gd name="T17" fmla="*/ 0 h 2369"/>
                <a:gd name="T18" fmla="*/ 24 w 191"/>
                <a:gd name="T19" fmla="*/ 0 h 2369"/>
                <a:gd name="T20" fmla="*/ 0 w 191"/>
                <a:gd name="T21" fmla="*/ 91 h 2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369">
                  <a:moveTo>
                    <a:pt x="0" y="91"/>
                  </a:moveTo>
                  <a:lnTo>
                    <a:pt x="0" y="2167"/>
                  </a:lnTo>
                  <a:lnTo>
                    <a:pt x="0" y="2167"/>
                  </a:lnTo>
                  <a:cubicBezTo>
                    <a:pt x="0" y="2233"/>
                    <a:pt x="35" y="2293"/>
                    <a:pt x="91" y="2325"/>
                  </a:cubicBezTo>
                  <a:lnTo>
                    <a:pt x="165" y="2368"/>
                  </a:lnTo>
                  <a:lnTo>
                    <a:pt x="165" y="186"/>
                  </a:lnTo>
                  <a:lnTo>
                    <a:pt x="165" y="186"/>
                  </a:lnTo>
                  <a:cubicBezTo>
                    <a:pt x="165" y="154"/>
                    <a:pt x="174" y="122"/>
                    <a:pt x="190" y="95"/>
                  </a:cubicBezTo>
                  <a:lnTo>
                    <a:pt x="24" y="0"/>
                  </a:lnTo>
                  <a:lnTo>
                    <a:pt x="24" y="0"/>
                  </a:lnTo>
                  <a:cubicBezTo>
                    <a:pt x="8" y="27"/>
                    <a:pt x="0" y="58"/>
                    <a:pt x="0" y="91"/>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71">
              <a:extLst>
                <a:ext uri="{FF2B5EF4-FFF2-40B4-BE49-F238E27FC236}">
                  <a16:creationId xmlns:a16="http://schemas.microsoft.com/office/drawing/2014/main" id="{76728DE4-42FB-4832-9F73-8B2FACB349D7}"/>
                </a:ext>
              </a:extLst>
            </p:cNvPr>
            <p:cNvSpPr>
              <a:spLocks noChangeArrowheads="1"/>
            </p:cNvSpPr>
            <p:nvPr/>
          </p:nvSpPr>
          <p:spPr bwMode="auto">
            <a:xfrm>
              <a:off x="7992138" y="4127960"/>
              <a:ext cx="3878089" cy="2252149"/>
            </a:xfrm>
            <a:custGeom>
              <a:avLst/>
              <a:gdLst>
                <a:gd name="T0" fmla="*/ 232 w 3114"/>
                <a:gd name="T1" fmla="*/ 1738 h 1806"/>
                <a:gd name="T2" fmla="*/ 3113 w 3114"/>
                <a:gd name="T3" fmla="*/ 75 h 1806"/>
                <a:gd name="T4" fmla="*/ 3039 w 3114"/>
                <a:gd name="T5" fmla="*/ 32 h 1806"/>
                <a:gd name="T6" fmla="*/ 3039 w 3114"/>
                <a:gd name="T7" fmla="*/ 32 h 1806"/>
                <a:gd name="T8" fmla="*/ 2857 w 3114"/>
                <a:gd name="T9" fmla="*/ 32 h 1806"/>
                <a:gd name="T10" fmla="*/ 67 w 3114"/>
                <a:gd name="T11" fmla="*/ 1643 h 1806"/>
                <a:gd name="T12" fmla="*/ 67 w 3114"/>
                <a:gd name="T13" fmla="*/ 1643 h 1806"/>
                <a:gd name="T14" fmla="*/ 0 w 3114"/>
                <a:gd name="T15" fmla="*/ 1710 h 1806"/>
                <a:gd name="T16" fmla="*/ 166 w 3114"/>
                <a:gd name="T17" fmla="*/ 1805 h 1806"/>
                <a:gd name="T18" fmla="*/ 166 w 3114"/>
                <a:gd name="T19" fmla="*/ 1805 h 1806"/>
                <a:gd name="T20" fmla="*/ 232 w 3114"/>
                <a:gd name="T21" fmla="*/ 1738 h 1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14" h="1806">
                  <a:moveTo>
                    <a:pt x="232" y="1738"/>
                  </a:moveTo>
                  <a:lnTo>
                    <a:pt x="3113" y="75"/>
                  </a:lnTo>
                  <a:lnTo>
                    <a:pt x="3039" y="32"/>
                  </a:lnTo>
                  <a:lnTo>
                    <a:pt x="3039" y="32"/>
                  </a:lnTo>
                  <a:cubicBezTo>
                    <a:pt x="2983" y="0"/>
                    <a:pt x="2913" y="0"/>
                    <a:pt x="2857" y="32"/>
                  </a:cubicBezTo>
                  <a:lnTo>
                    <a:pt x="67" y="1643"/>
                  </a:lnTo>
                  <a:lnTo>
                    <a:pt x="67" y="1643"/>
                  </a:lnTo>
                  <a:cubicBezTo>
                    <a:pt x="39" y="1659"/>
                    <a:pt x="16" y="1682"/>
                    <a:pt x="0" y="1710"/>
                  </a:cubicBezTo>
                  <a:lnTo>
                    <a:pt x="166" y="1805"/>
                  </a:lnTo>
                  <a:lnTo>
                    <a:pt x="166" y="1805"/>
                  </a:lnTo>
                  <a:cubicBezTo>
                    <a:pt x="181" y="1778"/>
                    <a:pt x="204" y="1754"/>
                    <a:pt x="232" y="1738"/>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72">
              <a:extLst>
                <a:ext uri="{FF2B5EF4-FFF2-40B4-BE49-F238E27FC236}">
                  <a16:creationId xmlns:a16="http://schemas.microsoft.com/office/drawing/2014/main" id="{D95D4D43-3BDE-4680-B021-34065F3BED8F}"/>
                </a:ext>
              </a:extLst>
            </p:cNvPr>
            <p:cNvSpPr>
              <a:spLocks noChangeArrowheads="1"/>
            </p:cNvSpPr>
            <p:nvPr/>
          </p:nvSpPr>
          <p:spPr bwMode="auto">
            <a:xfrm>
              <a:off x="8211860" y="7088710"/>
              <a:ext cx="6168691" cy="3543016"/>
            </a:xfrm>
            <a:custGeom>
              <a:avLst/>
              <a:gdLst>
                <a:gd name="T0" fmla="*/ 2972 w 4954"/>
                <a:gd name="T1" fmla="*/ 0 h 2843"/>
                <a:gd name="T2" fmla="*/ 0 w 4954"/>
                <a:gd name="T3" fmla="*/ 1716 h 2843"/>
                <a:gd name="T4" fmla="*/ 1898 w 4954"/>
                <a:gd name="T5" fmla="*/ 2812 h 2843"/>
                <a:gd name="T6" fmla="*/ 1898 w 4954"/>
                <a:gd name="T7" fmla="*/ 2812 h 2843"/>
                <a:gd name="T8" fmla="*/ 2064 w 4954"/>
                <a:gd name="T9" fmla="*/ 2812 h 2843"/>
                <a:gd name="T10" fmla="*/ 4953 w 4954"/>
                <a:gd name="T11" fmla="*/ 1144 h 2843"/>
                <a:gd name="T12" fmla="*/ 2972 w 4954"/>
                <a:gd name="T13" fmla="*/ 0 h 2843"/>
              </a:gdLst>
              <a:ahLst/>
              <a:cxnLst>
                <a:cxn ang="0">
                  <a:pos x="T0" y="T1"/>
                </a:cxn>
                <a:cxn ang="0">
                  <a:pos x="T2" y="T3"/>
                </a:cxn>
                <a:cxn ang="0">
                  <a:pos x="T4" y="T5"/>
                </a:cxn>
                <a:cxn ang="0">
                  <a:pos x="T6" y="T7"/>
                </a:cxn>
                <a:cxn ang="0">
                  <a:pos x="T8" y="T9"/>
                </a:cxn>
                <a:cxn ang="0">
                  <a:pos x="T10" y="T11"/>
                </a:cxn>
                <a:cxn ang="0">
                  <a:pos x="T12" y="T13"/>
                </a:cxn>
              </a:cxnLst>
              <a:rect l="0" t="0" r="r" b="b"/>
              <a:pathLst>
                <a:path w="4954" h="2843">
                  <a:moveTo>
                    <a:pt x="2972" y="0"/>
                  </a:moveTo>
                  <a:lnTo>
                    <a:pt x="0" y="1716"/>
                  </a:lnTo>
                  <a:lnTo>
                    <a:pt x="1898" y="2812"/>
                  </a:lnTo>
                  <a:lnTo>
                    <a:pt x="1898" y="2812"/>
                  </a:lnTo>
                  <a:cubicBezTo>
                    <a:pt x="1950" y="2842"/>
                    <a:pt x="2013" y="2842"/>
                    <a:pt x="2064" y="2812"/>
                  </a:cubicBezTo>
                  <a:lnTo>
                    <a:pt x="4953" y="1144"/>
                  </a:ln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73">
              <a:extLst>
                <a:ext uri="{FF2B5EF4-FFF2-40B4-BE49-F238E27FC236}">
                  <a16:creationId xmlns:a16="http://schemas.microsoft.com/office/drawing/2014/main" id="{651809D0-50B7-4D91-A83D-248B06EE1181}"/>
                </a:ext>
              </a:extLst>
            </p:cNvPr>
            <p:cNvSpPr>
              <a:spLocks noChangeArrowheads="1"/>
            </p:cNvSpPr>
            <p:nvPr/>
          </p:nvSpPr>
          <p:spPr bwMode="auto">
            <a:xfrm>
              <a:off x="8623839" y="7324911"/>
              <a:ext cx="4553733" cy="2631167"/>
            </a:xfrm>
            <a:custGeom>
              <a:avLst/>
              <a:gdLst>
                <a:gd name="T0" fmla="*/ 0 w 3654"/>
                <a:gd name="T1" fmla="*/ 1526 h 2111"/>
                <a:gd name="T2" fmla="*/ 1012 w 3654"/>
                <a:gd name="T3" fmla="*/ 2110 h 2111"/>
                <a:gd name="T4" fmla="*/ 3653 w 3654"/>
                <a:gd name="T5" fmla="*/ 585 h 2111"/>
                <a:gd name="T6" fmla="*/ 2642 w 3654"/>
                <a:gd name="T7" fmla="*/ 0 h 2111"/>
                <a:gd name="T8" fmla="*/ 0 w 3654"/>
                <a:gd name="T9" fmla="*/ 1526 h 2111"/>
              </a:gdLst>
              <a:ahLst/>
              <a:cxnLst>
                <a:cxn ang="0">
                  <a:pos x="T0" y="T1"/>
                </a:cxn>
                <a:cxn ang="0">
                  <a:pos x="T2" y="T3"/>
                </a:cxn>
                <a:cxn ang="0">
                  <a:pos x="T4" y="T5"/>
                </a:cxn>
                <a:cxn ang="0">
                  <a:pos x="T6" y="T7"/>
                </a:cxn>
                <a:cxn ang="0">
                  <a:pos x="T8" y="T9"/>
                </a:cxn>
              </a:cxnLst>
              <a:rect l="0" t="0" r="r" b="b"/>
              <a:pathLst>
                <a:path w="3654" h="2111">
                  <a:moveTo>
                    <a:pt x="0" y="1526"/>
                  </a:moveTo>
                  <a:lnTo>
                    <a:pt x="1012" y="2110"/>
                  </a:lnTo>
                  <a:lnTo>
                    <a:pt x="3653" y="585"/>
                  </a:lnTo>
                  <a:lnTo>
                    <a:pt x="2642" y="0"/>
                  </a:lnTo>
                  <a:lnTo>
                    <a:pt x="0" y="1526"/>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74">
              <a:extLst>
                <a:ext uri="{FF2B5EF4-FFF2-40B4-BE49-F238E27FC236}">
                  <a16:creationId xmlns:a16="http://schemas.microsoft.com/office/drawing/2014/main" id="{7565D04A-ADF1-4267-A0D6-BBE265CD5718}"/>
                </a:ext>
              </a:extLst>
            </p:cNvPr>
            <p:cNvSpPr>
              <a:spLocks noChangeArrowheads="1"/>
            </p:cNvSpPr>
            <p:nvPr/>
          </p:nvSpPr>
          <p:spPr bwMode="auto">
            <a:xfrm>
              <a:off x="12078962" y="8873953"/>
              <a:ext cx="631703" cy="379019"/>
            </a:xfrm>
            <a:custGeom>
              <a:avLst/>
              <a:gdLst>
                <a:gd name="T0" fmla="*/ 494 w 509"/>
                <a:gd name="T1" fmla="*/ 266 h 305"/>
                <a:gd name="T2" fmla="*/ 42 w 509"/>
                <a:gd name="T3" fmla="*/ 4 h 305"/>
                <a:gd name="T4" fmla="*/ 42 w 509"/>
                <a:gd name="T5" fmla="*/ 4 h 305"/>
                <a:gd name="T6" fmla="*/ 21 w 509"/>
                <a:gd name="T7" fmla="*/ 4 h 305"/>
                <a:gd name="T8" fmla="*/ 0 w 509"/>
                <a:gd name="T9" fmla="*/ 16 h 305"/>
                <a:gd name="T10" fmla="*/ 482 w 509"/>
                <a:gd name="T11" fmla="*/ 295 h 305"/>
                <a:gd name="T12" fmla="*/ 482 w 509"/>
                <a:gd name="T13" fmla="*/ 295 h 305"/>
                <a:gd name="T14" fmla="*/ 491 w 509"/>
                <a:gd name="T15" fmla="*/ 304 h 305"/>
                <a:gd name="T16" fmla="*/ 494 w 509"/>
                <a:gd name="T17" fmla="*/ 302 h 305"/>
                <a:gd name="T18" fmla="*/ 494 w 509"/>
                <a:gd name="T19" fmla="*/ 302 h 305"/>
                <a:gd name="T20" fmla="*/ 494 w 509"/>
                <a:gd name="T21" fmla="*/ 266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9" h="305">
                  <a:moveTo>
                    <a:pt x="494" y="266"/>
                  </a:moveTo>
                  <a:lnTo>
                    <a:pt x="42" y="4"/>
                  </a:lnTo>
                  <a:lnTo>
                    <a:pt x="42" y="4"/>
                  </a:lnTo>
                  <a:cubicBezTo>
                    <a:pt x="35" y="0"/>
                    <a:pt x="27" y="0"/>
                    <a:pt x="21" y="4"/>
                  </a:cubicBezTo>
                  <a:lnTo>
                    <a:pt x="0" y="16"/>
                  </a:lnTo>
                  <a:lnTo>
                    <a:pt x="482" y="295"/>
                  </a:lnTo>
                  <a:lnTo>
                    <a:pt x="482" y="295"/>
                  </a:lnTo>
                  <a:cubicBezTo>
                    <a:pt x="486" y="298"/>
                    <a:pt x="489" y="301"/>
                    <a:pt x="491" y="304"/>
                  </a:cubicBezTo>
                  <a:lnTo>
                    <a:pt x="494" y="302"/>
                  </a:lnTo>
                  <a:lnTo>
                    <a:pt x="494" y="302"/>
                  </a:lnTo>
                  <a:cubicBezTo>
                    <a:pt x="508" y="294"/>
                    <a:pt x="508" y="274"/>
                    <a:pt x="494" y="26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75">
              <a:extLst>
                <a:ext uri="{FF2B5EF4-FFF2-40B4-BE49-F238E27FC236}">
                  <a16:creationId xmlns:a16="http://schemas.microsoft.com/office/drawing/2014/main" id="{89ECAD65-CCA9-4A1D-8ED9-386ED85EAC52}"/>
                </a:ext>
              </a:extLst>
            </p:cNvPr>
            <p:cNvSpPr>
              <a:spLocks noChangeArrowheads="1"/>
            </p:cNvSpPr>
            <p:nvPr/>
          </p:nvSpPr>
          <p:spPr bwMode="auto">
            <a:xfrm>
              <a:off x="11315430" y="8895923"/>
              <a:ext cx="1373262" cy="807477"/>
            </a:xfrm>
            <a:custGeom>
              <a:avLst/>
              <a:gdLst>
                <a:gd name="T0" fmla="*/ 1094 w 1104"/>
                <a:gd name="T1" fmla="*/ 279 h 648"/>
                <a:gd name="T2" fmla="*/ 612 w 1104"/>
                <a:gd name="T3" fmla="*/ 0 h 648"/>
                <a:gd name="T4" fmla="*/ 14 w 1104"/>
                <a:gd name="T5" fmla="*/ 345 h 648"/>
                <a:gd name="T6" fmla="*/ 14 w 1104"/>
                <a:gd name="T7" fmla="*/ 345 h 648"/>
                <a:gd name="T8" fmla="*/ 14 w 1104"/>
                <a:gd name="T9" fmla="*/ 381 h 648"/>
                <a:gd name="T10" fmla="*/ 468 w 1104"/>
                <a:gd name="T11" fmla="*/ 643 h 648"/>
                <a:gd name="T12" fmla="*/ 468 w 1104"/>
                <a:gd name="T13" fmla="*/ 643 h 648"/>
                <a:gd name="T14" fmla="*/ 489 w 1104"/>
                <a:gd name="T15" fmla="*/ 643 h 648"/>
                <a:gd name="T16" fmla="*/ 1103 w 1104"/>
                <a:gd name="T17" fmla="*/ 288 h 648"/>
                <a:gd name="T18" fmla="*/ 1103 w 1104"/>
                <a:gd name="T19" fmla="*/ 288 h 648"/>
                <a:gd name="T20" fmla="*/ 1094 w 1104"/>
                <a:gd name="T21" fmla="*/ 279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04" h="648">
                  <a:moveTo>
                    <a:pt x="1094" y="279"/>
                  </a:moveTo>
                  <a:lnTo>
                    <a:pt x="612" y="0"/>
                  </a:lnTo>
                  <a:lnTo>
                    <a:pt x="14" y="345"/>
                  </a:lnTo>
                  <a:lnTo>
                    <a:pt x="14" y="345"/>
                  </a:lnTo>
                  <a:cubicBezTo>
                    <a:pt x="0" y="353"/>
                    <a:pt x="0" y="373"/>
                    <a:pt x="14" y="381"/>
                  </a:cubicBezTo>
                  <a:lnTo>
                    <a:pt x="468" y="643"/>
                  </a:lnTo>
                  <a:lnTo>
                    <a:pt x="468" y="643"/>
                  </a:lnTo>
                  <a:cubicBezTo>
                    <a:pt x="474" y="647"/>
                    <a:pt x="482" y="647"/>
                    <a:pt x="489" y="643"/>
                  </a:cubicBezTo>
                  <a:lnTo>
                    <a:pt x="1103" y="288"/>
                  </a:lnTo>
                  <a:lnTo>
                    <a:pt x="1103" y="288"/>
                  </a:lnTo>
                  <a:cubicBezTo>
                    <a:pt x="1101" y="285"/>
                    <a:pt x="1098" y="282"/>
                    <a:pt x="1094" y="279"/>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76">
              <a:extLst>
                <a:ext uri="{FF2B5EF4-FFF2-40B4-BE49-F238E27FC236}">
                  <a16:creationId xmlns:a16="http://schemas.microsoft.com/office/drawing/2014/main" id="{B99A64E0-0AD9-4C65-9302-547B20E7E568}"/>
                </a:ext>
              </a:extLst>
            </p:cNvPr>
            <p:cNvSpPr>
              <a:spLocks noChangeArrowheads="1"/>
            </p:cNvSpPr>
            <p:nvPr/>
          </p:nvSpPr>
          <p:spPr bwMode="auto">
            <a:xfrm>
              <a:off x="9920195" y="5687985"/>
              <a:ext cx="812971" cy="576768"/>
            </a:xfrm>
            <a:custGeom>
              <a:avLst/>
              <a:gdLst>
                <a:gd name="T0" fmla="*/ 491 w 652"/>
                <a:gd name="T1" fmla="*/ 371 h 464"/>
                <a:gd name="T2" fmla="*/ 491 w 652"/>
                <a:gd name="T3" fmla="*/ 371 h 464"/>
                <a:gd name="T4" fmla="*/ 222 w 652"/>
                <a:gd name="T5" fmla="*/ 353 h 464"/>
                <a:gd name="T6" fmla="*/ 222 w 652"/>
                <a:gd name="T7" fmla="*/ 353 h 464"/>
                <a:gd name="T8" fmla="*/ 91 w 652"/>
                <a:gd name="T9" fmla="*/ 463 h 464"/>
                <a:gd name="T10" fmla="*/ 0 w 652"/>
                <a:gd name="T11" fmla="*/ 295 h 464"/>
                <a:gd name="T12" fmla="*/ 0 w 652"/>
                <a:gd name="T13" fmla="*/ 295 h 464"/>
                <a:gd name="T14" fmla="*/ 222 w 652"/>
                <a:gd name="T15" fmla="*/ 101 h 464"/>
                <a:gd name="T16" fmla="*/ 222 w 652"/>
                <a:gd name="T17" fmla="*/ 101 h 464"/>
                <a:gd name="T18" fmla="*/ 651 w 652"/>
                <a:gd name="T19" fmla="*/ 143 h 464"/>
                <a:gd name="T20" fmla="*/ 491 w 652"/>
                <a:gd name="T21" fmla="*/ 371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2" h="464">
                  <a:moveTo>
                    <a:pt x="491" y="371"/>
                  </a:moveTo>
                  <a:lnTo>
                    <a:pt x="491" y="371"/>
                  </a:lnTo>
                  <a:cubicBezTo>
                    <a:pt x="428" y="302"/>
                    <a:pt x="331" y="290"/>
                    <a:pt x="222" y="353"/>
                  </a:cubicBezTo>
                  <a:lnTo>
                    <a:pt x="222" y="353"/>
                  </a:lnTo>
                  <a:cubicBezTo>
                    <a:pt x="176" y="380"/>
                    <a:pt x="132" y="418"/>
                    <a:pt x="91" y="463"/>
                  </a:cubicBezTo>
                  <a:lnTo>
                    <a:pt x="0" y="295"/>
                  </a:lnTo>
                  <a:lnTo>
                    <a:pt x="0" y="295"/>
                  </a:lnTo>
                  <a:cubicBezTo>
                    <a:pt x="68" y="215"/>
                    <a:pt x="143" y="147"/>
                    <a:pt x="222" y="101"/>
                  </a:cubicBezTo>
                  <a:lnTo>
                    <a:pt x="222" y="101"/>
                  </a:lnTo>
                  <a:cubicBezTo>
                    <a:pt x="398" y="0"/>
                    <a:pt x="554" y="24"/>
                    <a:pt x="651" y="143"/>
                  </a:cubicBezTo>
                  <a:lnTo>
                    <a:pt x="491" y="371"/>
                  </a:lnTo>
                </a:path>
              </a:pathLst>
            </a:custGeom>
            <a:solidFill>
              <a:srgbClr val="FFFFFF">
                <a:alpha val="30000"/>
              </a:srgbClr>
            </a:solidFill>
            <a:ln>
              <a:noFill/>
            </a:ln>
            <a:effectLst/>
          </p:spPr>
          <p:txBody>
            <a:bodyPr wrap="none" anchor="ctr"/>
            <a:lstStyle/>
            <a:p>
              <a:endParaRPr lang="en-US" sz="3599" dirty="0">
                <a:latin typeface="Poppins" pitchFamily="2" charset="77"/>
              </a:endParaRPr>
            </a:p>
          </p:txBody>
        </p:sp>
        <p:sp>
          <p:nvSpPr>
            <p:cNvPr id="149" name="Freeform 77">
              <a:extLst>
                <a:ext uri="{FF2B5EF4-FFF2-40B4-BE49-F238E27FC236}">
                  <a16:creationId xmlns:a16="http://schemas.microsoft.com/office/drawing/2014/main" id="{71B47D19-AE6A-45BE-B0A9-8BA8F250FCA7}"/>
                </a:ext>
              </a:extLst>
            </p:cNvPr>
            <p:cNvSpPr>
              <a:spLocks noChangeArrowheads="1"/>
            </p:cNvSpPr>
            <p:nvPr/>
          </p:nvSpPr>
          <p:spPr bwMode="auto">
            <a:xfrm>
              <a:off x="10453021" y="5935169"/>
              <a:ext cx="411981" cy="1279881"/>
            </a:xfrm>
            <a:custGeom>
              <a:avLst/>
              <a:gdLst>
                <a:gd name="T0" fmla="*/ 0 w 329"/>
                <a:gd name="T1" fmla="*/ 862 h 1026"/>
                <a:gd name="T2" fmla="*/ 0 w 329"/>
                <a:gd name="T3" fmla="*/ 862 h 1026"/>
                <a:gd name="T4" fmla="*/ 140 w 329"/>
                <a:gd name="T5" fmla="*/ 413 h 1026"/>
                <a:gd name="T6" fmla="*/ 140 w 329"/>
                <a:gd name="T7" fmla="*/ 413 h 1026"/>
                <a:gd name="T8" fmla="*/ 103 w 329"/>
                <a:gd name="T9" fmla="*/ 229 h 1026"/>
                <a:gd name="T10" fmla="*/ 263 w 329"/>
                <a:gd name="T11" fmla="*/ 0 h 1026"/>
                <a:gd name="T12" fmla="*/ 263 w 329"/>
                <a:gd name="T13" fmla="*/ 0 h 1026"/>
                <a:gd name="T14" fmla="*/ 328 w 329"/>
                <a:gd name="T15" fmla="*/ 305 h 1026"/>
                <a:gd name="T16" fmla="*/ 328 w 329"/>
                <a:gd name="T17" fmla="*/ 305 h 1026"/>
                <a:gd name="T18" fmla="*/ 96 w 329"/>
                <a:gd name="T19" fmla="*/ 1025 h 1026"/>
                <a:gd name="T20" fmla="*/ 0 w 329"/>
                <a:gd name="T21" fmla="*/ 862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9" h="1026">
                  <a:moveTo>
                    <a:pt x="0" y="862"/>
                  </a:moveTo>
                  <a:lnTo>
                    <a:pt x="0" y="862"/>
                  </a:lnTo>
                  <a:cubicBezTo>
                    <a:pt x="85" y="731"/>
                    <a:pt x="140" y="565"/>
                    <a:pt x="140" y="413"/>
                  </a:cubicBezTo>
                  <a:lnTo>
                    <a:pt x="140" y="413"/>
                  </a:lnTo>
                  <a:cubicBezTo>
                    <a:pt x="140" y="340"/>
                    <a:pt x="127" y="277"/>
                    <a:pt x="103" y="229"/>
                  </a:cubicBezTo>
                  <a:lnTo>
                    <a:pt x="263" y="0"/>
                  </a:lnTo>
                  <a:lnTo>
                    <a:pt x="263" y="0"/>
                  </a:lnTo>
                  <a:cubicBezTo>
                    <a:pt x="305" y="78"/>
                    <a:pt x="328" y="181"/>
                    <a:pt x="328" y="305"/>
                  </a:cubicBezTo>
                  <a:lnTo>
                    <a:pt x="328" y="305"/>
                  </a:lnTo>
                  <a:cubicBezTo>
                    <a:pt x="328" y="549"/>
                    <a:pt x="236" y="816"/>
                    <a:pt x="96" y="1025"/>
                  </a:cubicBezTo>
                  <a:lnTo>
                    <a:pt x="0" y="86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78">
              <a:extLst>
                <a:ext uri="{FF2B5EF4-FFF2-40B4-BE49-F238E27FC236}">
                  <a16:creationId xmlns:a16="http://schemas.microsoft.com/office/drawing/2014/main" id="{6069713D-0757-4744-92B3-8307A16E4982}"/>
                </a:ext>
              </a:extLst>
            </p:cNvPr>
            <p:cNvSpPr>
              <a:spLocks noChangeArrowheads="1"/>
            </p:cNvSpPr>
            <p:nvPr/>
          </p:nvSpPr>
          <p:spPr bwMode="auto">
            <a:xfrm>
              <a:off x="9535682" y="6154893"/>
              <a:ext cx="961281" cy="1636927"/>
            </a:xfrm>
            <a:custGeom>
              <a:avLst/>
              <a:gdLst>
                <a:gd name="T0" fmla="*/ 340 w 773"/>
                <a:gd name="T1" fmla="*/ 168 h 1316"/>
                <a:gd name="T2" fmla="*/ 340 w 773"/>
                <a:gd name="T3" fmla="*/ 168 h 1316"/>
                <a:gd name="T4" fmla="*/ 189 w 773"/>
                <a:gd name="T5" fmla="*/ 633 h 1316"/>
                <a:gd name="T6" fmla="*/ 189 w 773"/>
                <a:gd name="T7" fmla="*/ 633 h 1316"/>
                <a:gd name="T8" fmla="*/ 532 w 773"/>
                <a:gd name="T9" fmla="*/ 894 h 1316"/>
                <a:gd name="T10" fmla="*/ 532 w 773"/>
                <a:gd name="T11" fmla="*/ 894 h 1316"/>
                <a:gd name="T12" fmla="*/ 676 w 773"/>
                <a:gd name="T13" fmla="*/ 769 h 1316"/>
                <a:gd name="T14" fmla="*/ 772 w 773"/>
                <a:gd name="T15" fmla="*/ 931 h 1316"/>
                <a:gd name="T16" fmla="*/ 772 w 773"/>
                <a:gd name="T17" fmla="*/ 931 h 1316"/>
                <a:gd name="T18" fmla="*/ 532 w 773"/>
                <a:gd name="T19" fmla="*/ 1145 h 1316"/>
                <a:gd name="T20" fmla="*/ 532 w 773"/>
                <a:gd name="T21" fmla="*/ 1145 h 1316"/>
                <a:gd name="T22" fmla="*/ 0 w 773"/>
                <a:gd name="T23" fmla="*/ 742 h 1316"/>
                <a:gd name="T24" fmla="*/ 0 w 773"/>
                <a:gd name="T25" fmla="*/ 742 h 1316"/>
                <a:gd name="T26" fmla="*/ 248 w 773"/>
                <a:gd name="T27" fmla="*/ 0 h 1316"/>
                <a:gd name="T28" fmla="*/ 340 w 773"/>
                <a:gd name="T29" fmla="*/ 168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3" h="1316">
                  <a:moveTo>
                    <a:pt x="340" y="168"/>
                  </a:moveTo>
                  <a:lnTo>
                    <a:pt x="340" y="168"/>
                  </a:lnTo>
                  <a:cubicBezTo>
                    <a:pt x="249" y="304"/>
                    <a:pt x="189" y="477"/>
                    <a:pt x="189" y="633"/>
                  </a:cubicBezTo>
                  <a:lnTo>
                    <a:pt x="189" y="633"/>
                  </a:lnTo>
                  <a:cubicBezTo>
                    <a:pt x="189" y="886"/>
                    <a:pt x="343" y="1002"/>
                    <a:pt x="532" y="894"/>
                  </a:cubicBezTo>
                  <a:lnTo>
                    <a:pt x="532" y="894"/>
                  </a:lnTo>
                  <a:cubicBezTo>
                    <a:pt x="584" y="863"/>
                    <a:pt x="632" y="821"/>
                    <a:pt x="676" y="769"/>
                  </a:cubicBezTo>
                  <a:lnTo>
                    <a:pt x="772" y="931"/>
                  </a:lnTo>
                  <a:lnTo>
                    <a:pt x="772" y="931"/>
                  </a:lnTo>
                  <a:cubicBezTo>
                    <a:pt x="699" y="1021"/>
                    <a:pt x="619" y="1095"/>
                    <a:pt x="532" y="1145"/>
                  </a:cubicBezTo>
                  <a:lnTo>
                    <a:pt x="532" y="1145"/>
                  </a:lnTo>
                  <a:cubicBezTo>
                    <a:pt x="238" y="1315"/>
                    <a:pt x="0" y="1134"/>
                    <a:pt x="0" y="742"/>
                  </a:cubicBezTo>
                  <a:lnTo>
                    <a:pt x="0" y="742"/>
                  </a:lnTo>
                  <a:cubicBezTo>
                    <a:pt x="0" y="491"/>
                    <a:pt x="99" y="212"/>
                    <a:pt x="248" y="0"/>
                  </a:cubicBezTo>
                  <a:lnTo>
                    <a:pt x="340" y="168"/>
                  </a:lnTo>
                </a:path>
              </a:pathLst>
            </a:custGeom>
            <a:solidFill>
              <a:srgbClr val="FFFFFF">
                <a:alpha val="60000"/>
              </a:srgbClr>
            </a:solidFill>
            <a:ln>
              <a:noFill/>
            </a:ln>
            <a:effectLst/>
          </p:spPr>
          <p:txBody>
            <a:bodyPr wrap="none" anchor="ctr"/>
            <a:lstStyle/>
            <a:p>
              <a:endParaRPr lang="en-US" sz="3599" dirty="0">
                <a:latin typeface="Poppins" pitchFamily="2" charset="77"/>
              </a:endParaRPr>
            </a:p>
          </p:txBody>
        </p:sp>
        <p:sp>
          <p:nvSpPr>
            <p:cNvPr id="151" name="Freeform 33">
              <a:extLst>
                <a:ext uri="{FF2B5EF4-FFF2-40B4-BE49-F238E27FC236}">
                  <a16:creationId xmlns:a16="http://schemas.microsoft.com/office/drawing/2014/main" id="{429FEAE2-C4DC-4ADB-B69B-ABCA0644A1F4}"/>
                </a:ext>
              </a:extLst>
            </p:cNvPr>
            <p:cNvSpPr>
              <a:spLocks noChangeArrowheads="1"/>
            </p:cNvSpPr>
            <p:nvPr/>
          </p:nvSpPr>
          <p:spPr bwMode="auto">
            <a:xfrm>
              <a:off x="8579893" y="4907973"/>
              <a:ext cx="2926535" cy="2564014"/>
            </a:xfrm>
            <a:custGeom>
              <a:avLst/>
              <a:gdLst>
                <a:gd name="connsiteX0" fmla="*/ 504119 w 2926535"/>
                <a:gd name="connsiteY0" fmla="*/ 2219190 h 2564014"/>
                <a:gd name="connsiteX1" fmla="*/ 504119 w 2926535"/>
                <a:gd name="connsiteY1" fmla="*/ 2273571 h 2564014"/>
                <a:gd name="connsiteX2" fmla="*/ 0 w 2926535"/>
                <a:gd name="connsiteY2" fmla="*/ 2564014 h 2564014"/>
                <a:gd name="connsiteX3" fmla="*/ 0 w 2926535"/>
                <a:gd name="connsiteY3" fmla="*/ 2509633 h 2564014"/>
                <a:gd name="connsiteX4" fmla="*/ 668904 w 2926535"/>
                <a:gd name="connsiteY4" fmla="*/ 1982987 h 2564014"/>
                <a:gd name="connsiteX5" fmla="*/ 668904 w 2926535"/>
                <a:gd name="connsiteY5" fmla="*/ 2036517 h 2564014"/>
                <a:gd name="connsiteX6" fmla="*/ 2 w 2926535"/>
                <a:gd name="connsiteY6" fmla="*/ 2421185 h 2564014"/>
                <a:gd name="connsiteX7" fmla="*/ 2 w 2926535"/>
                <a:gd name="connsiteY7" fmla="*/ 2367655 h 2564014"/>
                <a:gd name="connsiteX8" fmla="*/ 822713 w 2926535"/>
                <a:gd name="connsiteY8" fmla="*/ 1746788 h 2564014"/>
                <a:gd name="connsiteX9" fmla="*/ 822713 w 2926535"/>
                <a:gd name="connsiteY9" fmla="*/ 1801383 h 2564014"/>
                <a:gd name="connsiteX10" fmla="*/ 2 w 2926535"/>
                <a:gd name="connsiteY10" fmla="*/ 2272879 h 2564014"/>
                <a:gd name="connsiteX11" fmla="*/ 2 w 2926535"/>
                <a:gd name="connsiteY11" fmla="*/ 2219526 h 2564014"/>
                <a:gd name="connsiteX12" fmla="*/ 822713 w 2926535"/>
                <a:gd name="connsiteY12" fmla="*/ 1598474 h 2564014"/>
                <a:gd name="connsiteX13" fmla="*/ 822713 w 2926535"/>
                <a:gd name="connsiteY13" fmla="*/ 1651828 h 2564014"/>
                <a:gd name="connsiteX14" fmla="*/ 2 w 2926535"/>
                <a:gd name="connsiteY14" fmla="*/ 2124565 h 2564014"/>
                <a:gd name="connsiteX15" fmla="*/ 2 w 2926535"/>
                <a:gd name="connsiteY15" fmla="*/ 2069971 h 2564014"/>
                <a:gd name="connsiteX16" fmla="*/ 822713 w 2926535"/>
                <a:gd name="connsiteY16" fmla="*/ 1450162 h 2564014"/>
                <a:gd name="connsiteX17" fmla="*/ 822713 w 2926535"/>
                <a:gd name="connsiteY17" fmla="*/ 1504757 h 2564014"/>
                <a:gd name="connsiteX18" fmla="*/ 2 w 2926535"/>
                <a:gd name="connsiteY18" fmla="*/ 1976253 h 2564014"/>
                <a:gd name="connsiteX19" fmla="*/ 2 w 2926535"/>
                <a:gd name="connsiteY19" fmla="*/ 1922900 h 2564014"/>
                <a:gd name="connsiteX20" fmla="*/ 2926535 w 2926535"/>
                <a:gd name="connsiteY20" fmla="*/ 494373 h 2564014"/>
                <a:gd name="connsiteX21" fmla="*/ 2926535 w 2926535"/>
                <a:gd name="connsiteY21" fmla="*/ 541338 h 2564014"/>
                <a:gd name="connsiteX22" fmla="*/ 2664124 w 2926535"/>
                <a:gd name="connsiteY22" fmla="*/ 690887 h 2564014"/>
                <a:gd name="connsiteX23" fmla="*/ 2664124 w 2926535"/>
                <a:gd name="connsiteY23" fmla="*/ 643921 h 2564014"/>
                <a:gd name="connsiteX24" fmla="*/ 2921052 w 2926535"/>
                <a:gd name="connsiteY24" fmla="*/ 373526 h 2564014"/>
                <a:gd name="connsiteX25" fmla="*/ 2921052 w 2926535"/>
                <a:gd name="connsiteY25" fmla="*/ 420003 h 2564014"/>
                <a:gd name="connsiteX26" fmla="*/ 2444404 w 2926535"/>
                <a:gd name="connsiteY26" fmla="*/ 696358 h 2564014"/>
                <a:gd name="connsiteX27" fmla="*/ 2444404 w 2926535"/>
                <a:gd name="connsiteY27" fmla="*/ 649880 h 2564014"/>
                <a:gd name="connsiteX28" fmla="*/ 2921057 w 2926535"/>
                <a:gd name="connsiteY28" fmla="*/ 247186 h 2564014"/>
                <a:gd name="connsiteX29" fmla="*/ 2921057 w 2926535"/>
                <a:gd name="connsiteY29" fmla="*/ 293224 h 2564014"/>
                <a:gd name="connsiteX30" fmla="*/ 2224683 w 2926535"/>
                <a:gd name="connsiteY30" fmla="*/ 696371 h 2564014"/>
                <a:gd name="connsiteX31" fmla="*/ 2224683 w 2926535"/>
                <a:gd name="connsiteY31" fmla="*/ 650333 h 2564014"/>
                <a:gd name="connsiteX32" fmla="*/ 2921057 w 2926535"/>
                <a:gd name="connsiteY32" fmla="*/ 120847 h 2564014"/>
                <a:gd name="connsiteX33" fmla="*/ 2921057 w 2926535"/>
                <a:gd name="connsiteY33" fmla="*/ 168129 h 2564014"/>
                <a:gd name="connsiteX34" fmla="*/ 2224683 w 2926535"/>
                <a:gd name="connsiteY34" fmla="*/ 570032 h 2564014"/>
                <a:gd name="connsiteX35" fmla="*/ 2224683 w 2926535"/>
                <a:gd name="connsiteY35" fmla="*/ 523994 h 2564014"/>
                <a:gd name="connsiteX36" fmla="*/ 2921057 w 2926535"/>
                <a:gd name="connsiteY36" fmla="*/ 0 h 2564014"/>
                <a:gd name="connsiteX37" fmla="*/ 2921057 w 2926535"/>
                <a:gd name="connsiteY37" fmla="*/ 47282 h 2564014"/>
                <a:gd name="connsiteX38" fmla="*/ 2224683 w 2926535"/>
                <a:gd name="connsiteY38" fmla="*/ 449185 h 2564014"/>
                <a:gd name="connsiteX39" fmla="*/ 2224683 w 2926535"/>
                <a:gd name="connsiteY39" fmla="*/ 403147 h 2564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926535" h="2564014">
                  <a:moveTo>
                    <a:pt x="504119" y="2219190"/>
                  </a:moveTo>
                  <a:lnTo>
                    <a:pt x="504119" y="2273571"/>
                  </a:lnTo>
                  <a:lnTo>
                    <a:pt x="0" y="2564014"/>
                  </a:lnTo>
                  <a:lnTo>
                    <a:pt x="0" y="2509633"/>
                  </a:lnTo>
                  <a:close/>
                  <a:moveTo>
                    <a:pt x="668904" y="1982987"/>
                  </a:moveTo>
                  <a:lnTo>
                    <a:pt x="668904" y="2036517"/>
                  </a:lnTo>
                  <a:lnTo>
                    <a:pt x="2" y="2421185"/>
                  </a:lnTo>
                  <a:lnTo>
                    <a:pt x="2" y="2367655"/>
                  </a:lnTo>
                  <a:close/>
                  <a:moveTo>
                    <a:pt x="822713" y="1746788"/>
                  </a:moveTo>
                  <a:lnTo>
                    <a:pt x="822713" y="1801383"/>
                  </a:lnTo>
                  <a:lnTo>
                    <a:pt x="2" y="2272879"/>
                  </a:lnTo>
                  <a:lnTo>
                    <a:pt x="2" y="2219526"/>
                  </a:lnTo>
                  <a:close/>
                  <a:moveTo>
                    <a:pt x="822713" y="1598474"/>
                  </a:moveTo>
                  <a:lnTo>
                    <a:pt x="822713" y="1651828"/>
                  </a:lnTo>
                  <a:lnTo>
                    <a:pt x="2" y="2124565"/>
                  </a:lnTo>
                  <a:lnTo>
                    <a:pt x="2" y="2069971"/>
                  </a:lnTo>
                  <a:close/>
                  <a:moveTo>
                    <a:pt x="822713" y="1450162"/>
                  </a:moveTo>
                  <a:lnTo>
                    <a:pt x="822713" y="1504757"/>
                  </a:lnTo>
                  <a:lnTo>
                    <a:pt x="2" y="1976253"/>
                  </a:lnTo>
                  <a:lnTo>
                    <a:pt x="2" y="1922900"/>
                  </a:lnTo>
                  <a:close/>
                  <a:moveTo>
                    <a:pt x="2926535" y="494373"/>
                  </a:moveTo>
                  <a:lnTo>
                    <a:pt x="2926535" y="541338"/>
                  </a:lnTo>
                  <a:lnTo>
                    <a:pt x="2664124" y="690887"/>
                  </a:lnTo>
                  <a:lnTo>
                    <a:pt x="2664124" y="643921"/>
                  </a:lnTo>
                  <a:close/>
                  <a:moveTo>
                    <a:pt x="2921052" y="373526"/>
                  </a:moveTo>
                  <a:lnTo>
                    <a:pt x="2921052" y="420003"/>
                  </a:lnTo>
                  <a:lnTo>
                    <a:pt x="2444404" y="696358"/>
                  </a:lnTo>
                  <a:lnTo>
                    <a:pt x="2444404" y="649880"/>
                  </a:lnTo>
                  <a:close/>
                  <a:moveTo>
                    <a:pt x="2921057" y="247186"/>
                  </a:moveTo>
                  <a:lnTo>
                    <a:pt x="2921057" y="293224"/>
                  </a:lnTo>
                  <a:lnTo>
                    <a:pt x="2224683" y="696371"/>
                  </a:lnTo>
                  <a:lnTo>
                    <a:pt x="2224683" y="650333"/>
                  </a:lnTo>
                  <a:close/>
                  <a:moveTo>
                    <a:pt x="2921057" y="120847"/>
                  </a:moveTo>
                  <a:lnTo>
                    <a:pt x="2921057" y="168129"/>
                  </a:lnTo>
                  <a:lnTo>
                    <a:pt x="2224683" y="570032"/>
                  </a:lnTo>
                  <a:lnTo>
                    <a:pt x="2224683" y="523994"/>
                  </a:lnTo>
                  <a:close/>
                  <a:moveTo>
                    <a:pt x="2921057" y="0"/>
                  </a:moveTo>
                  <a:lnTo>
                    <a:pt x="2921057" y="47282"/>
                  </a:lnTo>
                  <a:lnTo>
                    <a:pt x="2224683" y="449185"/>
                  </a:lnTo>
                  <a:lnTo>
                    <a:pt x="2224683" y="403147"/>
                  </a:ln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152" name="Freeform 34">
              <a:extLst>
                <a:ext uri="{FF2B5EF4-FFF2-40B4-BE49-F238E27FC236}">
                  <a16:creationId xmlns:a16="http://schemas.microsoft.com/office/drawing/2014/main" id="{AA5E1198-7F7A-40CE-8F5C-BB88A8CD1CAF}"/>
                </a:ext>
              </a:extLst>
            </p:cNvPr>
            <p:cNvSpPr>
              <a:spLocks noChangeArrowheads="1"/>
            </p:cNvSpPr>
            <p:nvPr/>
          </p:nvSpPr>
          <p:spPr bwMode="auto">
            <a:xfrm>
              <a:off x="9392863" y="5704465"/>
              <a:ext cx="1553302" cy="1328054"/>
            </a:xfrm>
            <a:custGeom>
              <a:avLst/>
              <a:gdLst>
                <a:gd name="connsiteX0" fmla="*/ 12384 w 1553302"/>
                <a:gd name="connsiteY0" fmla="*/ 1115087 h 1328054"/>
                <a:gd name="connsiteX1" fmla="*/ 339331 w 1553302"/>
                <a:gd name="connsiteY1" fmla="*/ 1306631 h 1328054"/>
                <a:gd name="connsiteX2" fmla="*/ 328185 w 1553302"/>
                <a:gd name="connsiteY2" fmla="*/ 1328054 h 1328054"/>
                <a:gd name="connsiteX3" fmla="*/ 0 w 1553302"/>
                <a:gd name="connsiteY3" fmla="*/ 1136510 h 1328054"/>
                <a:gd name="connsiteX4" fmla="*/ 1531186 w 1553302"/>
                <a:gd name="connsiteY4" fmla="*/ 0 h 1328054"/>
                <a:gd name="connsiteX5" fmla="*/ 1553302 w 1553302"/>
                <a:gd name="connsiteY5" fmla="*/ 7461 h 1328054"/>
                <a:gd name="connsiteX6" fmla="*/ 1391113 w 1553302"/>
                <a:gd name="connsiteY6" fmla="*/ 498625 h 1328054"/>
                <a:gd name="connsiteX7" fmla="*/ 1367768 w 1553302"/>
                <a:gd name="connsiteY7" fmla="*/ 491164 h 132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302" h="1328054">
                  <a:moveTo>
                    <a:pt x="12384" y="1115087"/>
                  </a:moveTo>
                  <a:lnTo>
                    <a:pt x="339331" y="1306631"/>
                  </a:lnTo>
                  <a:lnTo>
                    <a:pt x="328185" y="1328054"/>
                  </a:lnTo>
                  <a:lnTo>
                    <a:pt x="0" y="1136510"/>
                  </a:lnTo>
                  <a:close/>
                  <a:moveTo>
                    <a:pt x="1531186" y="0"/>
                  </a:moveTo>
                  <a:lnTo>
                    <a:pt x="1553302" y="7461"/>
                  </a:lnTo>
                  <a:lnTo>
                    <a:pt x="1391113" y="498625"/>
                  </a:lnTo>
                  <a:lnTo>
                    <a:pt x="1367768" y="49116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3" name="Freeform 35">
              <a:extLst>
                <a:ext uri="{FF2B5EF4-FFF2-40B4-BE49-F238E27FC236}">
                  <a16:creationId xmlns:a16="http://schemas.microsoft.com/office/drawing/2014/main" id="{8AF5C4AE-659C-4B28-8645-B123BA9E49F8}"/>
                </a:ext>
              </a:extLst>
            </p:cNvPr>
            <p:cNvSpPr>
              <a:spLocks noChangeArrowheads="1"/>
            </p:cNvSpPr>
            <p:nvPr/>
          </p:nvSpPr>
          <p:spPr bwMode="auto">
            <a:xfrm>
              <a:off x="8700740" y="7374349"/>
              <a:ext cx="4387700" cy="2536531"/>
            </a:xfrm>
            <a:custGeom>
              <a:avLst/>
              <a:gdLst>
                <a:gd name="connsiteX0" fmla="*/ 1188622 w 4387700"/>
                <a:gd name="connsiteY0" fmla="*/ 2329053 h 2536531"/>
                <a:gd name="connsiteX1" fmla="*/ 1366524 w 4387700"/>
                <a:gd name="connsiteY1" fmla="*/ 2433421 h 2536531"/>
                <a:gd name="connsiteX2" fmla="*/ 1188622 w 4387700"/>
                <a:gd name="connsiteY2" fmla="*/ 2536531 h 2536531"/>
                <a:gd name="connsiteX3" fmla="*/ 1010721 w 4387700"/>
                <a:gd name="connsiteY3" fmla="*/ 2433421 h 2536531"/>
                <a:gd name="connsiteX4" fmla="*/ 1391245 w 4387700"/>
                <a:gd name="connsiteY4" fmla="*/ 2213700 h 2536531"/>
                <a:gd name="connsiteX5" fmla="*/ 1569770 w 4387700"/>
                <a:gd name="connsiteY5" fmla="*/ 2316810 h 2536531"/>
                <a:gd name="connsiteX6" fmla="*/ 1391245 w 4387700"/>
                <a:gd name="connsiteY6" fmla="*/ 2421178 h 2536531"/>
                <a:gd name="connsiteX7" fmla="*/ 1213959 w 4387700"/>
                <a:gd name="connsiteY7" fmla="*/ 2316810 h 2536531"/>
                <a:gd name="connsiteX8" fmla="*/ 1589612 w 4387700"/>
                <a:gd name="connsiteY8" fmla="*/ 2098344 h 2536531"/>
                <a:gd name="connsiteX9" fmla="*/ 1767516 w 4387700"/>
                <a:gd name="connsiteY9" fmla="*/ 2202087 h 2536531"/>
                <a:gd name="connsiteX10" fmla="*/ 1589612 w 4387700"/>
                <a:gd name="connsiteY10" fmla="*/ 2305829 h 2536531"/>
                <a:gd name="connsiteX11" fmla="*/ 1411709 w 4387700"/>
                <a:gd name="connsiteY11" fmla="*/ 2202087 h 2536531"/>
                <a:gd name="connsiteX12" fmla="*/ 984833 w 4387700"/>
                <a:gd name="connsiteY12" fmla="*/ 1977497 h 2536531"/>
                <a:gd name="connsiteX13" fmla="*/ 1163277 w 4387700"/>
                <a:gd name="connsiteY13" fmla="*/ 2080561 h 2536531"/>
                <a:gd name="connsiteX14" fmla="*/ 978593 w 4387700"/>
                <a:gd name="connsiteY14" fmla="*/ 2187350 h 2536531"/>
                <a:gd name="connsiteX15" fmla="*/ 782679 w 4387700"/>
                <a:gd name="connsiteY15" fmla="*/ 2300347 h 2536531"/>
                <a:gd name="connsiteX16" fmla="*/ 604234 w 4387700"/>
                <a:gd name="connsiteY16" fmla="*/ 2197284 h 2536531"/>
                <a:gd name="connsiteX17" fmla="*/ 788918 w 4387700"/>
                <a:gd name="connsiteY17" fmla="*/ 2091736 h 2536531"/>
                <a:gd name="connsiteX18" fmla="*/ 583770 w 4387700"/>
                <a:gd name="connsiteY18" fmla="*/ 1977497 h 2536531"/>
                <a:gd name="connsiteX19" fmla="*/ 762293 w 4387700"/>
                <a:gd name="connsiteY19" fmla="*/ 2081240 h 2536531"/>
                <a:gd name="connsiteX20" fmla="*/ 583770 w 4387700"/>
                <a:gd name="connsiteY20" fmla="*/ 2184982 h 2536531"/>
                <a:gd name="connsiteX21" fmla="*/ 406486 w 4387700"/>
                <a:gd name="connsiteY21" fmla="*/ 2081240 h 2536531"/>
                <a:gd name="connsiteX22" fmla="*/ 1390109 w 4387700"/>
                <a:gd name="connsiteY22" fmla="*/ 1977495 h 2536531"/>
                <a:gd name="connsiteX23" fmla="*/ 1569764 w 4387700"/>
                <a:gd name="connsiteY23" fmla="*/ 2080528 h 2536531"/>
                <a:gd name="connsiteX24" fmla="*/ 1385119 w 4387700"/>
                <a:gd name="connsiteY24" fmla="*/ 2187286 h 2536531"/>
                <a:gd name="connsiteX25" fmla="*/ 1183006 w 4387700"/>
                <a:gd name="connsiteY25" fmla="*/ 2302732 h 2536531"/>
                <a:gd name="connsiteX26" fmla="*/ 985885 w 4387700"/>
                <a:gd name="connsiteY26" fmla="*/ 2415697 h 2536531"/>
                <a:gd name="connsiteX27" fmla="*/ 807477 w 4387700"/>
                <a:gd name="connsiteY27" fmla="*/ 2312663 h 2536531"/>
                <a:gd name="connsiteX28" fmla="*/ 992123 w 4387700"/>
                <a:gd name="connsiteY28" fmla="*/ 2207147 h 2536531"/>
                <a:gd name="connsiteX29" fmla="*/ 1194235 w 4387700"/>
                <a:gd name="connsiteY29" fmla="*/ 2091701 h 2536531"/>
                <a:gd name="connsiteX30" fmla="*/ 1589612 w 4387700"/>
                <a:gd name="connsiteY30" fmla="*/ 1862145 h 2536531"/>
                <a:gd name="connsiteX31" fmla="*/ 1767516 w 4387700"/>
                <a:gd name="connsiteY31" fmla="*/ 1965888 h 2536531"/>
                <a:gd name="connsiteX32" fmla="*/ 1589612 w 4387700"/>
                <a:gd name="connsiteY32" fmla="*/ 2069630 h 2536531"/>
                <a:gd name="connsiteX33" fmla="*/ 1411709 w 4387700"/>
                <a:gd name="connsiteY33" fmla="*/ 1965888 h 2536531"/>
                <a:gd name="connsiteX34" fmla="*/ 1188622 w 4387700"/>
                <a:gd name="connsiteY34" fmla="*/ 1862145 h 2536531"/>
                <a:gd name="connsiteX35" fmla="*/ 1366524 w 4387700"/>
                <a:gd name="connsiteY35" fmla="*/ 1965888 h 2536531"/>
                <a:gd name="connsiteX36" fmla="*/ 1188622 w 4387700"/>
                <a:gd name="connsiteY36" fmla="*/ 2069630 h 2536531"/>
                <a:gd name="connsiteX37" fmla="*/ 1010721 w 4387700"/>
                <a:gd name="connsiteY37" fmla="*/ 1965888 h 2536531"/>
                <a:gd name="connsiteX38" fmla="*/ 781518 w 4387700"/>
                <a:gd name="connsiteY38" fmla="*/ 1862145 h 2536531"/>
                <a:gd name="connsiteX39" fmla="*/ 960041 w 4387700"/>
                <a:gd name="connsiteY39" fmla="*/ 1965888 h 2536531"/>
                <a:gd name="connsiteX40" fmla="*/ 781518 w 4387700"/>
                <a:gd name="connsiteY40" fmla="*/ 2069630 h 2536531"/>
                <a:gd name="connsiteX41" fmla="*/ 604234 w 4387700"/>
                <a:gd name="connsiteY41" fmla="*/ 1965888 h 2536531"/>
                <a:gd name="connsiteX42" fmla="*/ 1994708 w 4387700"/>
                <a:gd name="connsiteY42" fmla="*/ 1862143 h 2536531"/>
                <a:gd name="connsiteX43" fmla="*/ 2174001 w 4387700"/>
                <a:gd name="connsiteY43" fmla="*/ 1965602 h 2536531"/>
                <a:gd name="connsiteX44" fmla="*/ 1989727 w 4387700"/>
                <a:gd name="connsiteY44" fmla="*/ 2071554 h 2536531"/>
                <a:gd name="connsiteX45" fmla="*/ 1794248 w 4387700"/>
                <a:gd name="connsiteY45" fmla="*/ 2184985 h 2536531"/>
                <a:gd name="connsiteX46" fmla="*/ 1614955 w 4387700"/>
                <a:gd name="connsiteY46" fmla="*/ 2081526 h 2536531"/>
                <a:gd name="connsiteX47" fmla="*/ 1799228 w 4387700"/>
                <a:gd name="connsiteY47" fmla="*/ 1975574 h 2536531"/>
                <a:gd name="connsiteX48" fmla="*/ 1793479 w 4387700"/>
                <a:gd name="connsiteY48" fmla="*/ 1746790 h 2536531"/>
                <a:gd name="connsiteX49" fmla="*/ 1970762 w 4387700"/>
                <a:gd name="connsiteY49" fmla="*/ 1851782 h 2536531"/>
                <a:gd name="connsiteX50" fmla="*/ 1793479 w 4387700"/>
                <a:gd name="connsiteY50" fmla="*/ 1954275 h 2536531"/>
                <a:gd name="connsiteX51" fmla="*/ 1614955 w 4387700"/>
                <a:gd name="connsiteY51" fmla="*/ 1851782 h 2536531"/>
                <a:gd name="connsiteX52" fmla="*/ 1391245 w 4387700"/>
                <a:gd name="connsiteY52" fmla="*/ 1746790 h 2536531"/>
                <a:gd name="connsiteX53" fmla="*/ 1569770 w 4387700"/>
                <a:gd name="connsiteY53" fmla="*/ 1851782 h 2536531"/>
                <a:gd name="connsiteX54" fmla="*/ 1391245 w 4387700"/>
                <a:gd name="connsiteY54" fmla="*/ 1954275 h 2536531"/>
                <a:gd name="connsiteX55" fmla="*/ 1213959 w 4387700"/>
                <a:gd name="connsiteY55" fmla="*/ 1851782 h 2536531"/>
                <a:gd name="connsiteX56" fmla="*/ 985378 w 4387700"/>
                <a:gd name="connsiteY56" fmla="*/ 1746790 h 2536531"/>
                <a:gd name="connsiteX57" fmla="*/ 1163282 w 4387700"/>
                <a:gd name="connsiteY57" fmla="*/ 1851782 h 2536531"/>
                <a:gd name="connsiteX58" fmla="*/ 985378 w 4387700"/>
                <a:gd name="connsiteY58" fmla="*/ 1954275 h 2536531"/>
                <a:gd name="connsiteX59" fmla="*/ 807475 w 4387700"/>
                <a:gd name="connsiteY59" fmla="*/ 1851782 h 2536531"/>
                <a:gd name="connsiteX60" fmla="*/ 177901 w 4387700"/>
                <a:gd name="connsiteY60" fmla="*/ 1746790 h 2536531"/>
                <a:gd name="connsiteX61" fmla="*/ 355803 w 4387700"/>
                <a:gd name="connsiteY61" fmla="*/ 1851782 h 2536531"/>
                <a:gd name="connsiteX62" fmla="*/ 177901 w 4387700"/>
                <a:gd name="connsiteY62" fmla="*/ 1954275 h 2536531"/>
                <a:gd name="connsiteX63" fmla="*/ 0 w 4387700"/>
                <a:gd name="connsiteY63" fmla="*/ 1851782 h 2536531"/>
                <a:gd name="connsiteX64" fmla="*/ 584238 w 4387700"/>
                <a:gd name="connsiteY64" fmla="*/ 1746788 h 2536531"/>
                <a:gd name="connsiteX65" fmla="*/ 762286 w 4387700"/>
                <a:gd name="connsiteY65" fmla="*/ 1851093 h 2536531"/>
                <a:gd name="connsiteX66" fmla="*/ 578012 w 4387700"/>
                <a:gd name="connsiteY66" fmla="*/ 1956641 h 2536531"/>
                <a:gd name="connsiteX67" fmla="*/ 382533 w 4387700"/>
                <a:gd name="connsiteY67" fmla="*/ 2069638 h 2536531"/>
                <a:gd name="connsiteX68" fmla="*/ 203240 w 4387700"/>
                <a:gd name="connsiteY68" fmla="*/ 1966575 h 2536531"/>
                <a:gd name="connsiteX69" fmla="*/ 387513 w 4387700"/>
                <a:gd name="connsiteY69" fmla="*/ 1859786 h 2536531"/>
                <a:gd name="connsiteX70" fmla="*/ 1995480 w 4387700"/>
                <a:gd name="connsiteY70" fmla="*/ 1631437 h 2536531"/>
                <a:gd name="connsiteX71" fmla="*/ 2174005 w 4387700"/>
                <a:gd name="connsiteY71" fmla="*/ 1735805 h 2536531"/>
                <a:gd name="connsiteX72" fmla="*/ 1995480 w 4387700"/>
                <a:gd name="connsiteY72" fmla="*/ 1838915 h 2536531"/>
                <a:gd name="connsiteX73" fmla="*/ 1818194 w 4387700"/>
                <a:gd name="connsiteY73" fmla="*/ 1735805 h 2536531"/>
                <a:gd name="connsiteX74" fmla="*/ 1589612 w 4387700"/>
                <a:gd name="connsiteY74" fmla="*/ 1631437 h 2536531"/>
                <a:gd name="connsiteX75" fmla="*/ 1767516 w 4387700"/>
                <a:gd name="connsiteY75" fmla="*/ 1735805 h 2536531"/>
                <a:gd name="connsiteX76" fmla="*/ 1589612 w 4387700"/>
                <a:gd name="connsiteY76" fmla="*/ 1838915 h 2536531"/>
                <a:gd name="connsiteX77" fmla="*/ 1411709 w 4387700"/>
                <a:gd name="connsiteY77" fmla="*/ 1735805 h 2536531"/>
                <a:gd name="connsiteX78" fmla="*/ 1188622 w 4387700"/>
                <a:gd name="connsiteY78" fmla="*/ 1631437 h 2536531"/>
                <a:gd name="connsiteX79" fmla="*/ 1366524 w 4387700"/>
                <a:gd name="connsiteY79" fmla="*/ 1735805 h 2536531"/>
                <a:gd name="connsiteX80" fmla="*/ 1188622 w 4387700"/>
                <a:gd name="connsiteY80" fmla="*/ 1838915 h 2536531"/>
                <a:gd name="connsiteX81" fmla="*/ 1010721 w 4387700"/>
                <a:gd name="connsiteY81" fmla="*/ 1735805 h 2536531"/>
                <a:gd name="connsiteX82" fmla="*/ 781518 w 4387700"/>
                <a:gd name="connsiteY82" fmla="*/ 1631437 h 2536531"/>
                <a:gd name="connsiteX83" fmla="*/ 960041 w 4387700"/>
                <a:gd name="connsiteY83" fmla="*/ 1735805 h 2536531"/>
                <a:gd name="connsiteX84" fmla="*/ 781518 w 4387700"/>
                <a:gd name="connsiteY84" fmla="*/ 1838915 h 2536531"/>
                <a:gd name="connsiteX85" fmla="*/ 604234 w 4387700"/>
                <a:gd name="connsiteY85" fmla="*/ 1735805 h 2536531"/>
                <a:gd name="connsiteX86" fmla="*/ 381763 w 4387700"/>
                <a:gd name="connsiteY86" fmla="*/ 1631437 h 2536531"/>
                <a:gd name="connsiteX87" fmla="*/ 559049 w 4387700"/>
                <a:gd name="connsiteY87" fmla="*/ 1735805 h 2536531"/>
                <a:gd name="connsiteX88" fmla="*/ 381763 w 4387700"/>
                <a:gd name="connsiteY88" fmla="*/ 1838915 h 2536531"/>
                <a:gd name="connsiteX89" fmla="*/ 203238 w 4387700"/>
                <a:gd name="connsiteY89" fmla="*/ 1735805 h 2536531"/>
                <a:gd name="connsiteX90" fmla="*/ 2193230 w 4387700"/>
                <a:gd name="connsiteY90" fmla="*/ 1516082 h 2536531"/>
                <a:gd name="connsiteX91" fmla="*/ 2371755 w 4387700"/>
                <a:gd name="connsiteY91" fmla="*/ 1619192 h 2536531"/>
                <a:gd name="connsiteX92" fmla="*/ 2193230 w 4387700"/>
                <a:gd name="connsiteY92" fmla="*/ 1723560 h 2536531"/>
                <a:gd name="connsiteX93" fmla="*/ 2015944 w 4387700"/>
                <a:gd name="connsiteY93" fmla="*/ 1619192 h 2536531"/>
                <a:gd name="connsiteX94" fmla="*/ 1793479 w 4387700"/>
                <a:gd name="connsiteY94" fmla="*/ 1516082 h 2536531"/>
                <a:gd name="connsiteX95" fmla="*/ 1970762 w 4387700"/>
                <a:gd name="connsiteY95" fmla="*/ 1619192 h 2536531"/>
                <a:gd name="connsiteX96" fmla="*/ 1793479 w 4387700"/>
                <a:gd name="connsiteY96" fmla="*/ 1723560 h 2536531"/>
                <a:gd name="connsiteX97" fmla="*/ 1614955 w 4387700"/>
                <a:gd name="connsiteY97" fmla="*/ 1619192 h 2536531"/>
                <a:gd name="connsiteX98" fmla="*/ 1391245 w 4387700"/>
                <a:gd name="connsiteY98" fmla="*/ 1516082 h 2536531"/>
                <a:gd name="connsiteX99" fmla="*/ 1569770 w 4387700"/>
                <a:gd name="connsiteY99" fmla="*/ 1619192 h 2536531"/>
                <a:gd name="connsiteX100" fmla="*/ 1391245 w 4387700"/>
                <a:gd name="connsiteY100" fmla="*/ 1723560 h 2536531"/>
                <a:gd name="connsiteX101" fmla="*/ 1213959 w 4387700"/>
                <a:gd name="connsiteY101" fmla="*/ 1619192 h 2536531"/>
                <a:gd name="connsiteX102" fmla="*/ 985378 w 4387700"/>
                <a:gd name="connsiteY102" fmla="*/ 1516082 h 2536531"/>
                <a:gd name="connsiteX103" fmla="*/ 1163282 w 4387700"/>
                <a:gd name="connsiteY103" fmla="*/ 1619192 h 2536531"/>
                <a:gd name="connsiteX104" fmla="*/ 985378 w 4387700"/>
                <a:gd name="connsiteY104" fmla="*/ 1723560 h 2536531"/>
                <a:gd name="connsiteX105" fmla="*/ 807475 w 4387700"/>
                <a:gd name="connsiteY105" fmla="*/ 1619192 h 2536531"/>
                <a:gd name="connsiteX106" fmla="*/ 583770 w 4387700"/>
                <a:gd name="connsiteY106" fmla="*/ 1516082 h 2536531"/>
                <a:gd name="connsiteX107" fmla="*/ 762293 w 4387700"/>
                <a:gd name="connsiteY107" fmla="*/ 1619192 h 2536531"/>
                <a:gd name="connsiteX108" fmla="*/ 583770 w 4387700"/>
                <a:gd name="connsiteY108" fmla="*/ 1723560 h 2536531"/>
                <a:gd name="connsiteX109" fmla="*/ 406486 w 4387700"/>
                <a:gd name="connsiteY109" fmla="*/ 1619192 h 2536531"/>
                <a:gd name="connsiteX110" fmla="*/ 2397091 w 4387700"/>
                <a:gd name="connsiteY110" fmla="*/ 1395234 h 2536531"/>
                <a:gd name="connsiteX111" fmla="*/ 2574993 w 4387700"/>
                <a:gd name="connsiteY111" fmla="*/ 1498977 h 2536531"/>
                <a:gd name="connsiteX112" fmla="*/ 2397091 w 4387700"/>
                <a:gd name="connsiteY112" fmla="*/ 1602719 h 2536531"/>
                <a:gd name="connsiteX113" fmla="*/ 2219190 w 4387700"/>
                <a:gd name="connsiteY113" fmla="*/ 1498977 h 2536531"/>
                <a:gd name="connsiteX114" fmla="*/ 1995480 w 4387700"/>
                <a:gd name="connsiteY114" fmla="*/ 1395234 h 2536531"/>
                <a:gd name="connsiteX115" fmla="*/ 2174005 w 4387700"/>
                <a:gd name="connsiteY115" fmla="*/ 1498977 h 2536531"/>
                <a:gd name="connsiteX116" fmla="*/ 1995480 w 4387700"/>
                <a:gd name="connsiteY116" fmla="*/ 1602719 h 2536531"/>
                <a:gd name="connsiteX117" fmla="*/ 1818194 w 4387700"/>
                <a:gd name="connsiteY117" fmla="*/ 1498977 h 2536531"/>
                <a:gd name="connsiteX118" fmla="*/ 1589612 w 4387700"/>
                <a:gd name="connsiteY118" fmla="*/ 1395234 h 2536531"/>
                <a:gd name="connsiteX119" fmla="*/ 1767516 w 4387700"/>
                <a:gd name="connsiteY119" fmla="*/ 1498977 h 2536531"/>
                <a:gd name="connsiteX120" fmla="*/ 1589612 w 4387700"/>
                <a:gd name="connsiteY120" fmla="*/ 1602719 h 2536531"/>
                <a:gd name="connsiteX121" fmla="*/ 1411709 w 4387700"/>
                <a:gd name="connsiteY121" fmla="*/ 1498977 h 2536531"/>
                <a:gd name="connsiteX122" fmla="*/ 1188622 w 4387700"/>
                <a:gd name="connsiteY122" fmla="*/ 1395234 h 2536531"/>
                <a:gd name="connsiteX123" fmla="*/ 1366524 w 4387700"/>
                <a:gd name="connsiteY123" fmla="*/ 1498977 h 2536531"/>
                <a:gd name="connsiteX124" fmla="*/ 1188622 w 4387700"/>
                <a:gd name="connsiteY124" fmla="*/ 1602719 h 2536531"/>
                <a:gd name="connsiteX125" fmla="*/ 1010721 w 4387700"/>
                <a:gd name="connsiteY125" fmla="*/ 1498977 h 2536531"/>
                <a:gd name="connsiteX126" fmla="*/ 781518 w 4387700"/>
                <a:gd name="connsiteY126" fmla="*/ 1395234 h 2536531"/>
                <a:gd name="connsiteX127" fmla="*/ 960041 w 4387700"/>
                <a:gd name="connsiteY127" fmla="*/ 1498977 h 2536531"/>
                <a:gd name="connsiteX128" fmla="*/ 781518 w 4387700"/>
                <a:gd name="connsiteY128" fmla="*/ 1602719 h 2536531"/>
                <a:gd name="connsiteX129" fmla="*/ 604234 w 4387700"/>
                <a:gd name="connsiteY129" fmla="*/ 1498977 h 2536531"/>
                <a:gd name="connsiteX130" fmla="*/ 3001120 w 4387700"/>
                <a:gd name="connsiteY130" fmla="*/ 1279883 h 2536531"/>
                <a:gd name="connsiteX131" fmla="*/ 3179223 w 4387700"/>
                <a:gd name="connsiteY131" fmla="*/ 1381647 h 2536531"/>
                <a:gd name="connsiteX132" fmla="*/ 2194048 w 4387700"/>
                <a:gd name="connsiteY132" fmla="*/ 1948794 h 2536531"/>
                <a:gd name="connsiteX133" fmla="*/ 2015944 w 4387700"/>
                <a:gd name="connsiteY133" fmla="*/ 1847030 h 2536531"/>
                <a:gd name="connsiteX134" fmla="*/ 2600333 w 4387700"/>
                <a:gd name="connsiteY134" fmla="*/ 1279883 h 2536531"/>
                <a:gd name="connsiteX135" fmla="*/ 2778237 w 4387700"/>
                <a:gd name="connsiteY135" fmla="*/ 1382993 h 2536531"/>
                <a:gd name="connsiteX136" fmla="*/ 2600333 w 4387700"/>
                <a:gd name="connsiteY136" fmla="*/ 1487361 h 2536531"/>
                <a:gd name="connsiteX137" fmla="*/ 2422430 w 4387700"/>
                <a:gd name="connsiteY137" fmla="*/ 1382993 h 2536531"/>
                <a:gd name="connsiteX138" fmla="*/ 2196589 w 4387700"/>
                <a:gd name="connsiteY138" fmla="*/ 1279883 h 2536531"/>
                <a:gd name="connsiteX139" fmla="*/ 2377233 w 4387700"/>
                <a:gd name="connsiteY139" fmla="*/ 1383626 h 2536531"/>
                <a:gd name="connsiteX140" fmla="*/ 2195335 w 4387700"/>
                <a:gd name="connsiteY140" fmla="*/ 1487368 h 2536531"/>
                <a:gd name="connsiteX141" fmla="*/ 2015946 w 4387700"/>
                <a:gd name="connsiteY141" fmla="*/ 1383626 h 2536531"/>
                <a:gd name="connsiteX142" fmla="*/ 1793479 w 4387700"/>
                <a:gd name="connsiteY142" fmla="*/ 1279883 h 2536531"/>
                <a:gd name="connsiteX143" fmla="*/ 1970762 w 4387700"/>
                <a:gd name="connsiteY143" fmla="*/ 1382993 h 2536531"/>
                <a:gd name="connsiteX144" fmla="*/ 1793479 w 4387700"/>
                <a:gd name="connsiteY144" fmla="*/ 1487361 h 2536531"/>
                <a:gd name="connsiteX145" fmla="*/ 1614955 w 4387700"/>
                <a:gd name="connsiteY145" fmla="*/ 1382993 h 2536531"/>
                <a:gd name="connsiteX146" fmla="*/ 1391245 w 4387700"/>
                <a:gd name="connsiteY146" fmla="*/ 1279883 h 2536531"/>
                <a:gd name="connsiteX147" fmla="*/ 1569770 w 4387700"/>
                <a:gd name="connsiteY147" fmla="*/ 1382993 h 2536531"/>
                <a:gd name="connsiteX148" fmla="*/ 1391245 w 4387700"/>
                <a:gd name="connsiteY148" fmla="*/ 1487361 h 2536531"/>
                <a:gd name="connsiteX149" fmla="*/ 1213959 w 4387700"/>
                <a:gd name="connsiteY149" fmla="*/ 1382993 h 2536531"/>
                <a:gd name="connsiteX150" fmla="*/ 985378 w 4387700"/>
                <a:gd name="connsiteY150" fmla="*/ 1279883 h 2536531"/>
                <a:gd name="connsiteX151" fmla="*/ 1163282 w 4387700"/>
                <a:gd name="connsiteY151" fmla="*/ 1382993 h 2536531"/>
                <a:gd name="connsiteX152" fmla="*/ 985378 w 4387700"/>
                <a:gd name="connsiteY152" fmla="*/ 1487361 h 2536531"/>
                <a:gd name="connsiteX153" fmla="*/ 807475 w 4387700"/>
                <a:gd name="connsiteY153" fmla="*/ 1382993 h 2536531"/>
                <a:gd name="connsiteX154" fmla="*/ 2802960 w 4387700"/>
                <a:gd name="connsiteY154" fmla="*/ 1164527 h 2536531"/>
                <a:gd name="connsiteX155" fmla="*/ 2981483 w 4387700"/>
                <a:gd name="connsiteY155" fmla="*/ 1268270 h 2536531"/>
                <a:gd name="connsiteX156" fmla="*/ 2802960 w 4387700"/>
                <a:gd name="connsiteY156" fmla="*/ 1372012 h 2536531"/>
                <a:gd name="connsiteX157" fmla="*/ 2625676 w 4387700"/>
                <a:gd name="connsiteY157" fmla="*/ 1268270 h 2536531"/>
                <a:gd name="connsiteX158" fmla="*/ 2397091 w 4387700"/>
                <a:gd name="connsiteY158" fmla="*/ 1164527 h 2536531"/>
                <a:gd name="connsiteX159" fmla="*/ 2574993 w 4387700"/>
                <a:gd name="connsiteY159" fmla="*/ 1268895 h 2536531"/>
                <a:gd name="connsiteX160" fmla="*/ 2397091 w 4387700"/>
                <a:gd name="connsiteY160" fmla="*/ 1372005 h 2536531"/>
                <a:gd name="connsiteX161" fmla="*/ 2219190 w 4387700"/>
                <a:gd name="connsiteY161" fmla="*/ 1268895 h 2536531"/>
                <a:gd name="connsiteX162" fmla="*/ 2000094 w 4387700"/>
                <a:gd name="connsiteY162" fmla="*/ 1164527 h 2536531"/>
                <a:gd name="connsiteX163" fmla="*/ 2179483 w 4387700"/>
                <a:gd name="connsiteY163" fmla="*/ 1268270 h 2536531"/>
                <a:gd name="connsiteX164" fmla="*/ 1997585 w 4387700"/>
                <a:gd name="connsiteY164" fmla="*/ 1372012 h 2536531"/>
                <a:gd name="connsiteX165" fmla="*/ 1818196 w 4387700"/>
                <a:gd name="connsiteY165" fmla="*/ 1268270 h 2536531"/>
                <a:gd name="connsiteX166" fmla="*/ 1589612 w 4387700"/>
                <a:gd name="connsiteY166" fmla="*/ 1164527 h 2536531"/>
                <a:gd name="connsiteX167" fmla="*/ 1767516 w 4387700"/>
                <a:gd name="connsiteY167" fmla="*/ 1268270 h 2536531"/>
                <a:gd name="connsiteX168" fmla="*/ 1589612 w 4387700"/>
                <a:gd name="connsiteY168" fmla="*/ 1372012 h 2536531"/>
                <a:gd name="connsiteX169" fmla="*/ 1411709 w 4387700"/>
                <a:gd name="connsiteY169" fmla="*/ 1268270 h 2536531"/>
                <a:gd name="connsiteX170" fmla="*/ 1188622 w 4387700"/>
                <a:gd name="connsiteY170" fmla="*/ 1164527 h 2536531"/>
                <a:gd name="connsiteX171" fmla="*/ 1366524 w 4387700"/>
                <a:gd name="connsiteY171" fmla="*/ 1268270 h 2536531"/>
                <a:gd name="connsiteX172" fmla="*/ 1188622 w 4387700"/>
                <a:gd name="connsiteY172" fmla="*/ 1372012 h 2536531"/>
                <a:gd name="connsiteX173" fmla="*/ 1010721 w 4387700"/>
                <a:gd name="connsiteY173" fmla="*/ 1268270 h 2536531"/>
                <a:gd name="connsiteX174" fmla="*/ 3001327 w 4387700"/>
                <a:gd name="connsiteY174" fmla="*/ 1049174 h 2536531"/>
                <a:gd name="connsiteX175" fmla="*/ 3179229 w 4387700"/>
                <a:gd name="connsiteY175" fmla="*/ 1153541 h 2536531"/>
                <a:gd name="connsiteX176" fmla="*/ 3001327 w 4387700"/>
                <a:gd name="connsiteY176" fmla="*/ 1256652 h 2536531"/>
                <a:gd name="connsiteX177" fmla="*/ 2823426 w 4387700"/>
                <a:gd name="connsiteY177" fmla="*/ 1153541 h 2536531"/>
                <a:gd name="connsiteX178" fmla="*/ 2600955 w 4387700"/>
                <a:gd name="connsiteY178" fmla="*/ 1049174 h 2536531"/>
                <a:gd name="connsiteX179" fmla="*/ 2778241 w 4387700"/>
                <a:gd name="connsiteY179" fmla="*/ 1153541 h 2536531"/>
                <a:gd name="connsiteX180" fmla="*/ 2600955 w 4387700"/>
                <a:gd name="connsiteY180" fmla="*/ 1256652 h 2536531"/>
                <a:gd name="connsiteX181" fmla="*/ 2422430 w 4387700"/>
                <a:gd name="connsiteY181" fmla="*/ 1153541 h 2536531"/>
                <a:gd name="connsiteX182" fmla="*/ 2198097 w 4387700"/>
                <a:gd name="connsiteY182" fmla="*/ 1049174 h 2536531"/>
                <a:gd name="connsiteX183" fmla="*/ 2377243 w 4387700"/>
                <a:gd name="connsiteY183" fmla="*/ 1153541 h 2536531"/>
                <a:gd name="connsiteX184" fmla="*/ 2199341 w 4387700"/>
                <a:gd name="connsiteY184" fmla="*/ 1256652 h 2536531"/>
                <a:gd name="connsiteX185" fmla="*/ 2021440 w 4387700"/>
                <a:gd name="connsiteY185" fmla="*/ 1152284 h 2536531"/>
                <a:gd name="connsiteX186" fmla="*/ 1796853 w 4387700"/>
                <a:gd name="connsiteY186" fmla="*/ 1049174 h 2536531"/>
                <a:gd name="connsiteX187" fmla="*/ 1976242 w 4387700"/>
                <a:gd name="connsiteY187" fmla="*/ 1152284 h 2536531"/>
                <a:gd name="connsiteX188" fmla="*/ 1795598 w 4387700"/>
                <a:gd name="connsiteY188" fmla="*/ 1256652 h 2536531"/>
                <a:gd name="connsiteX189" fmla="*/ 1614955 w 4387700"/>
                <a:gd name="connsiteY189" fmla="*/ 1153541 h 2536531"/>
                <a:gd name="connsiteX190" fmla="*/ 1391245 w 4387700"/>
                <a:gd name="connsiteY190" fmla="*/ 1049174 h 2536531"/>
                <a:gd name="connsiteX191" fmla="*/ 1569770 w 4387700"/>
                <a:gd name="connsiteY191" fmla="*/ 1153541 h 2536531"/>
                <a:gd name="connsiteX192" fmla="*/ 1391245 w 4387700"/>
                <a:gd name="connsiteY192" fmla="*/ 1256652 h 2536531"/>
                <a:gd name="connsiteX193" fmla="*/ 1213959 w 4387700"/>
                <a:gd name="connsiteY193" fmla="*/ 1153541 h 2536531"/>
                <a:gd name="connsiteX194" fmla="*/ 3408513 w 4387700"/>
                <a:gd name="connsiteY194" fmla="*/ 1049172 h 2536531"/>
                <a:gd name="connsiteX195" fmla="*/ 3585710 w 4387700"/>
                <a:gd name="connsiteY195" fmla="*/ 1152631 h 2536531"/>
                <a:gd name="connsiteX196" fmla="*/ 3402274 w 4387700"/>
                <a:gd name="connsiteY196" fmla="*/ 1258583 h 2536531"/>
                <a:gd name="connsiteX197" fmla="*/ 3206359 w 4387700"/>
                <a:gd name="connsiteY197" fmla="*/ 1372013 h 2536531"/>
                <a:gd name="connsiteX198" fmla="*/ 3026667 w 4387700"/>
                <a:gd name="connsiteY198" fmla="*/ 1268555 h 2536531"/>
                <a:gd name="connsiteX199" fmla="*/ 3211351 w 4387700"/>
                <a:gd name="connsiteY199" fmla="*/ 1162603 h 2536531"/>
                <a:gd name="connsiteX200" fmla="*/ 3610426 w 4387700"/>
                <a:gd name="connsiteY200" fmla="*/ 933819 h 2536531"/>
                <a:gd name="connsiteX201" fmla="*/ 3788952 w 4387700"/>
                <a:gd name="connsiteY201" fmla="*/ 1036929 h 2536531"/>
                <a:gd name="connsiteX202" fmla="*/ 3610426 w 4387700"/>
                <a:gd name="connsiteY202" fmla="*/ 1141297 h 2536531"/>
                <a:gd name="connsiteX203" fmla="*/ 3433149 w 4387700"/>
                <a:gd name="connsiteY203" fmla="*/ 1036929 h 2536531"/>
                <a:gd name="connsiteX204" fmla="*/ 3205191 w 4387700"/>
                <a:gd name="connsiteY204" fmla="*/ 933819 h 2536531"/>
                <a:gd name="connsiteX205" fmla="*/ 3382476 w 4387700"/>
                <a:gd name="connsiteY205" fmla="*/ 1036929 h 2536531"/>
                <a:gd name="connsiteX206" fmla="*/ 3205191 w 4387700"/>
                <a:gd name="connsiteY206" fmla="*/ 1141297 h 2536531"/>
                <a:gd name="connsiteX207" fmla="*/ 3026665 w 4387700"/>
                <a:gd name="connsiteY207" fmla="*/ 1036929 h 2536531"/>
                <a:gd name="connsiteX208" fmla="*/ 2802960 w 4387700"/>
                <a:gd name="connsiteY208" fmla="*/ 933819 h 2536531"/>
                <a:gd name="connsiteX209" fmla="*/ 2981483 w 4387700"/>
                <a:gd name="connsiteY209" fmla="*/ 1036929 h 2536531"/>
                <a:gd name="connsiteX210" fmla="*/ 2802960 w 4387700"/>
                <a:gd name="connsiteY210" fmla="*/ 1141297 h 2536531"/>
                <a:gd name="connsiteX211" fmla="*/ 2625676 w 4387700"/>
                <a:gd name="connsiteY211" fmla="*/ 1036929 h 2536531"/>
                <a:gd name="connsiteX212" fmla="*/ 2397091 w 4387700"/>
                <a:gd name="connsiteY212" fmla="*/ 933819 h 2536531"/>
                <a:gd name="connsiteX213" fmla="*/ 2574993 w 4387700"/>
                <a:gd name="connsiteY213" fmla="*/ 1036929 h 2536531"/>
                <a:gd name="connsiteX214" fmla="*/ 2397091 w 4387700"/>
                <a:gd name="connsiteY214" fmla="*/ 1141297 h 2536531"/>
                <a:gd name="connsiteX215" fmla="*/ 2219190 w 4387700"/>
                <a:gd name="connsiteY215" fmla="*/ 1036929 h 2536531"/>
                <a:gd name="connsiteX216" fmla="*/ 1590235 w 4387700"/>
                <a:gd name="connsiteY216" fmla="*/ 933819 h 2536531"/>
                <a:gd name="connsiteX217" fmla="*/ 1767520 w 4387700"/>
                <a:gd name="connsiteY217" fmla="*/ 1037562 h 2536531"/>
                <a:gd name="connsiteX218" fmla="*/ 1588995 w 4387700"/>
                <a:gd name="connsiteY218" fmla="*/ 1141304 h 2536531"/>
                <a:gd name="connsiteX219" fmla="*/ 1411709 w 4387700"/>
                <a:gd name="connsiteY219" fmla="*/ 1037562 h 2536531"/>
                <a:gd name="connsiteX220" fmla="*/ 1994853 w 4387700"/>
                <a:gd name="connsiteY220" fmla="*/ 933817 h 2536531"/>
                <a:gd name="connsiteX221" fmla="*/ 2174001 w 4387700"/>
                <a:gd name="connsiteY221" fmla="*/ 1034823 h 2536531"/>
                <a:gd name="connsiteX222" fmla="*/ 1997342 w 4387700"/>
                <a:gd name="connsiteY222" fmla="*/ 1135829 h 2536531"/>
                <a:gd name="connsiteX223" fmla="*/ 1818194 w 4387700"/>
                <a:gd name="connsiteY223" fmla="*/ 1034823 h 2536531"/>
                <a:gd name="connsiteX224" fmla="*/ 3808802 w 4387700"/>
                <a:gd name="connsiteY224" fmla="*/ 812971 h 2536531"/>
                <a:gd name="connsiteX225" fmla="*/ 3986706 w 4387700"/>
                <a:gd name="connsiteY225" fmla="*/ 917338 h 2536531"/>
                <a:gd name="connsiteX226" fmla="*/ 3808802 w 4387700"/>
                <a:gd name="connsiteY226" fmla="*/ 1020449 h 2536531"/>
                <a:gd name="connsiteX227" fmla="*/ 3630899 w 4387700"/>
                <a:gd name="connsiteY227" fmla="*/ 917338 h 2536531"/>
                <a:gd name="connsiteX228" fmla="*/ 3408435 w 4387700"/>
                <a:gd name="connsiteY228" fmla="*/ 812971 h 2536531"/>
                <a:gd name="connsiteX229" fmla="*/ 3585710 w 4387700"/>
                <a:gd name="connsiteY229" fmla="*/ 917338 h 2536531"/>
                <a:gd name="connsiteX230" fmla="*/ 3408435 w 4387700"/>
                <a:gd name="connsiteY230" fmla="*/ 1020449 h 2536531"/>
                <a:gd name="connsiteX231" fmla="*/ 3229911 w 4387700"/>
                <a:gd name="connsiteY231" fmla="*/ 917338 h 2536531"/>
                <a:gd name="connsiteX232" fmla="*/ 3001327 w 4387700"/>
                <a:gd name="connsiteY232" fmla="*/ 812971 h 2536531"/>
                <a:gd name="connsiteX233" fmla="*/ 3179229 w 4387700"/>
                <a:gd name="connsiteY233" fmla="*/ 917338 h 2536531"/>
                <a:gd name="connsiteX234" fmla="*/ 3001327 w 4387700"/>
                <a:gd name="connsiteY234" fmla="*/ 1020449 h 2536531"/>
                <a:gd name="connsiteX235" fmla="*/ 2823426 w 4387700"/>
                <a:gd name="connsiteY235" fmla="*/ 917338 h 2536531"/>
                <a:gd name="connsiteX236" fmla="*/ 2600955 w 4387700"/>
                <a:gd name="connsiteY236" fmla="*/ 812971 h 2536531"/>
                <a:gd name="connsiteX237" fmla="*/ 2778241 w 4387700"/>
                <a:gd name="connsiteY237" fmla="*/ 917338 h 2536531"/>
                <a:gd name="connsiteX238" fmla="*/ 2600955 w 4387700"/>
                <a:gd name="connsiteY238" fmla="*/ 1020449 h 2536531"/>
                <a:gd name="connsiteX239" fmla="*/ 2422430 w 4387700"/>
                <a:gd name="connsiteY239" fmla="*/ 917338 h 2536531"/>
                <a:gd name="connsiteX240" fmla="*/ 2193230 w 4387700"/>
                <a:gd name="connsiteY240" fmla="*/ 812971 h 2536531"/>
                <a:gd name="connsiteX241" fmla="*/ 2371755 w 4387700"/>
                <a:gd name="connsiteY241" fmla="*/ 917338 h 2536531"/>
                <a:gd name="connsiteX242" fmla="*/ 2193230 w 4387700"/>
                <a:gd name="connsiteY242" fmla="*/ 1020449 h 2536531"/>
                <a:gd name="connsiteX243" fmla="*/ 2015944 w 4387700"/>
                <a:gd name="connsiteY243" fmla="*/ 917338 h 2536531"/>
                <a:gd name="connsiteX244" fmla="*/ 1792856 w 4387700"/>
                <a:gd name="connsiteY244" fmla="*/ 812971 h 2536531"/>
                <a:gd name="connsiteX245" fmla="*/ 1970758 w 4387700"/>
                <a:gd name="connsiteY245" fmla="*/ 917338 h 2536531"/>
                <a:gd name="connsiteX246" fmla="*/ 1794101 w 4387700"/>
                <a:gd name="connsiteY246" fmla="*/ 1020449 h 2536531"/>
                <a:gd name="connsiteX247" fmla="*/ 1614955 w 4387700"/>
                <a:gd name="connsiteY247" fmla="*/ 916081 h 2536531"/>
                <a:gd name="connsiteX248" fmla="*/ 4007446 w 4387700"/>
                <a:gd name="connsiteY248" fmla="*/ 703108 h 2536531"/>
                <a:gd name="connsiteX249" fmla="*/ 4184461 w 4387700"/>
                <a:gd name="connsiteY249" fmla="*/ 806600 h 2536531"/>
                <a:gd name="connsiteX250" fmla="*/ 4012398 w 4387700"/>
                <a:gd name="connsiteY250" fmla="*/ 905105 h 2536531"/>
                <a:gd name="connsiteX251" fmla="*/ 3834145 w 4387700"/>
                <a:gd name="connsiteY251" fmla="*/ 801613 h 2536531"/>
                <a:gd name="connsiteX252" fmla="*/ 3205191 w 4387700"/>
                <a:gd name="connsiteY252" fmla="*/ 697620 h 2536531"/>
                <a:gd name="connsiteX253" fmla="*/ 3382476 w 4387700"/>
                <a:gd name="connsiteY253" fmla="*/ 801362 h 2536531"/>
                <a:gd name="connsiteX254" fmla="*/ 3205191 w 4387700"/>
                <a:gd name="connsiteY254" fmla="*/ 905105 h 2536531"/>
                <a:gd name="connsiteX255" fmla="*/ 3026665 w 4387700"/>
                <a:gd name="connsiteY255" fmla="*/ 801362 h 2536531"/>
                <a:gd name="connsiteX256" fmla="*/ 2802960 w 4387700"/>
                <a:gd name="connsiteY256" fmla="*/ 697620 h 2536531"/>
                <a:gd name="connsiteX257" fmla="*/ 2981483 w 4387700"/>
                <a:gd name="connsiteY257" fmla="*/ 801362 h 2536531"/>
                <a:gd name="connsiteX258" fmla="*/ 2802960 w 4387700"/>
                <a:gd name="connsiteY258" fmla="*/ 905105 h 2536531"/>
                <a:gd name="connsiteX259" fmla="*/ 2625676 w 4387700"/>
                <a:gd name="connsiteY259" fmla="*/ 801362 h 2536531"/>
                <a:gd name="connsiteX260" fmla="*/ 2397091 w 4387700"/>
                <a:gd name="connsiteY260" fmla="*/ 697620 h 2536531"/>
                <a:gd name="connsiteX261" fmla="*/ 2574993 w 4387700"/>
                <a:gd name="connsiteY261" fmla="*/ 801362 h 2536531"/>
                <a:gd name="connsiteX262" fmla="*/ 2397091 w 4387700"/>
                <a:gd name="connsiteY262" fmla="*/ 905105 h 2536531"/>
                <a:gd name="connsiteX263" fmla="*/ 2219190 w 4387700"/>
                <a:gd name="connsiteY263" fmla="*/ 801362 h 2536531"/>
                <a:gd name="connsiteX264" fmla="*/ 1995480 w 4387700"/>
                <a:gd name="connsiteY264" fmla="*/ 697620 h 2536531"/>
                <a:gd name="connsiteX265" fmla="*/ 2174005 w 4387700"/>
                <a:gd name="connsiteY265" fmla="*/ 801362 h 2536531"/>
                <a:gd name="connsiteX266" fmla="*/ 1995480 w 4387700"/>
                <a:gd name="connsiteY266" fmla="*/ 905105 h 2536531"/>
                <a:gd name="connsiteX267" fmla="*/ 1818194 w 4387700"/>
                <a:gd name="connsiteY267" fmla="*/ 801362 h 2536531"/>
                <a:gd name="connsiteX268" fmla="*/ 3612195 w 4387700"/>
                <a:gd name="connsiteY268" fmla="*/ 697618 h 2536531"/>
                <a:gd name="connsiteX269" fmla="*/ 3799943 w 4387700"/>
                <a:gd name="connsiteY269" fmla="*/ 805358 h 2536531"/>
                <a:gd name="connsiteX270" fmla="*/ 3619655 w 4387700"/>
                <a:gd name="connsiteY270" fmla="*/ 910592 h 2536531"/>
                <a:gd name="connsiteX271" fmla="*/ 3433151 w 4387700"/>
                <a:gd name="connsiteY271" fmla="*/ 801599 h 2536531"/>
                <a:gd name="connsiteX272" fmla="*/ 3001327 w 4387700"/>
                <a:gd name="connsiteY272" fmla="*/ 582265 h 2536531"/>
                <a:gd name="connsiteX273" fmla="*/ 3179229 w 4387700"/>
                <a:gd name="connsiteY273" fmla="*/ 684757 h 2536531"/>
                <a:gd name="connsiteX274" fmla="*/ 3001327 w 4387700"/>
                <a:gd name="connsiteY274" fmla="*/ 789750 h 2536531"/>
                <a:gd name="connsiteX275" fmla="*/ 2823426 w 4387700"/>
                <a:gd name="connsiteY275" fmla="*/ 684757 h 2536531"/>
                <a:gd name="connsiteX276" fmla="*/ 2600955 w 4387700"/>
                <a:gd name="connsiteY276" fmla="*/ 582265 h 2536531"/>
                <a:gd name="connsiteX277" fmla="*/ 2778241 w 4387700"/>
                <a:gd name="connsiteY277" fmla="*/ 684757 h 2536531"/>
                <a:gd name="connsiteX278" fmla="*/ 2600955 w 4387700"/>
                <a:gd name="connsiteY278" fmla="*/ 789750 h 2536531"/>
                <a:gd name="connsiteX279" fmla="*/ 2422430 w 4387700"/>
                <a:gd name="connsiteY279" fmla="*/ 684757 h 2536531"/>
                <a:gd name="connsiteX280" fmla="*/ 2193230 w 4387700"/>
                <a:gd name="connsiteY280" fmla="*/ 582265 h 2536531"/>
                <a:gd name="connsiteX281" fmla="*/ 2371755 w 4387700"/>
                <a:gd name="connsiteY281" fmla="*/ 684757 h 2536531"/>
                <a:gd name="connsiteX282" fmla="*/ 2193230 w 4387700"/>
                <a:gd name="connsiteY282" fmla="*/ 789750 h 2536531"/>
                <a:gd name="connsiteX283" fmla="*/ 2015944 w 4387700"/>
                <a:gd name="connsiteY283" fmla="*/ 684757 h 2536531"/>
                <a:gd name="connsiteX284" fmla="*/ 4208913 w 4387700"/>
                <a:gd name="connsiteY284" fmla="*/ 582263 h 2536531"/>
                <a:gd name="connsiteX285" fmla="*/ 4387700 w 4387700"/>
                <a:gd name="connsiteY285" fmla="*/ 685598 h 2536531"/>
                <a:gd name="connsiteX286" fmla="*/ 4203947 w 4387700"/>
                <a:gd name="connsiteY286" fmla="*/ 795234 h 2536531"/>
                <a:gd name="connsiteX287" fmla="*/ 4026401 w 4387700"/>
                <a:gd name="connsiteY287" fmla="*/ 690638 h 2536531"/>
                <a:gd name="connsiteX288" fmla="*/ 3812799 w 4387700"/>
                <a:gd name="connsiteY288" fmla="*/ 582263 h 2536531"/>
                <a:gd name="connsiteX289" fmla="*/ 3992188 w 4387700"/>
                <a:gd name="connsiteY289" fmla="*/ 691257 h 2536531"/>
                <a:gd name="connsiteX290" fmla="*/ 3812799 w 4387700"/>
                <a:gd name="connsiteY290" fmla="*/ 795241 h 2536531"/>
                <a:gd name="connsiteX291" fmla="*/ 3630901 w 4387700"/>
                <a:gd name="connsiteY291" fmla="*/ 686246 h 2536531"/>
                <a:gd name="connsiteX292" fmla="*/ 4000976 w 4387700"/>
                <a:gd name="connsiteY292" fmla="*/ 472402 h 2536531"/>
                <a:gd name="connsiteX293" fmla="*/ 4184460 w 4387700"/>
                <a:gd name="connsiteY293" fmla="*/ 574254 h 2536531"/>
                <a:gd name="connsiteX294" fmla="*/ 4005935 w 4387700"/>
                <a:gd name="connsiteY294" fmla="*/ 679879 h 2536531"/>
                <a:gd name="connsiteX295" fmla="*/ 3828649 w 4387700"/>
                <a:gd name="connsiteY295" fmla="*/ 572997 h 2536531"/>
                <a:gd name="connsiteX296" fmla="*/ 3205191 w 4387700"/>
                <a:gd name="connsiteY296" fmla="*/ 466911 h 2536531"/>
                <a:gd name="connsiteX297" fmla="*/ 3382476 w 4387700"/>
                <a:gd name="connsiteY297" fmla="*/ 570653 h 2536531"/>
                <a:gd name="connsiteX298" fmla="*/ 3205191 w 4387700"/>
                <a:gd name="connsiteY298" fmla="*/ 674396 h 2536531"/>
                <a:gd name="connsiteX299" fmla="*/ 3026665 w 4387700"/>
                <a:gd name="connsiteY299" fmla="*/ 570653 h 2536531"/>
                <a:gd name="connsiteX300" fmla="*/ 2802960 w 4387700"/>
                <a:gd name="connsiteY300" fmla="*/ 466911 h 2536531"/>
                <a:gd name="connsiteX301" fmla="*/ 2981483 w 4387700"/>
                <a:gd name="connsiteY301" fmla="*/ 570653 h 2536531"/>
                <a:gd name="connsiteX302" fmla="*/ 2802960 w 4387700"/>
                <a:gd name="connsiteY302" fmla="*/ 674396 h 2536531"/>
                <a:gd name="connsiteX303" fmla="*/ 2625676 w 4387700"/>
                <a:gd name="connsiteY303" fmla="*/ 570653 h 2536531"/>
                <a:gd name="connsiteX304" fmla="*/ 2397091 w 4387700"/>
                <a:gd name="connsiteY304" fmla="*/ 466911 h 2536531"/>
                <a:gd name="connsiteX305" fmla="*/ 2574993 w 4387700"/>
                <a:gd name="connsiteY305" fmla="*/ 570653 h 2536531"/>
                <a:gd name="connsiteX306" fmla="*/ 2397091 w 4387700"/>
                <a:gd name="connsiteY306" fmla="*/ 674396 h 2536531"/>
                <a:gd name="connsiteX307" fmla="*/ 2219190 w 4387700"/>
                <a:gd name="connsiteY307" fmla="*/ 570653 h 2536531"/>
                <a:gd name="connsiteX308" fmla="*/ 3001327 w 4387700"/>
                <a:gd name="connsiteY308" fmla="*/ 351556 h 2536531"/>
                <a:gd name="connsiteX309" fmla="*/ 3179229 w 4387700"/>
                <a:gd name="connsiteY309" fmla="*/ 455923 h 2536531"/>
                <a:gd name="connsiteX310" fmla="*/ 3001327 w 4387700"/>
                <a:gd name="connsiteY310" fmla="*/ 559033 h 2536531"/>
                <a:gd name="connsiteX311" fmla="*/ 2823426 w 4387700"/>
                <a:gd name="connsiteY311" fmla="*/ 455923 h 2536531"/>
                <a:gd name="connsiteX312" fmla="*/ 2600955 w 4387700"/>
                <a:gd name="connsiteY312" fmla="*/ 351556 h 2536531"/>
                <a:gd name="connsiteX313" fmla="*/ 2778241 w 4387700"/>
                <a:gd name="connsiteY313" fmla="*/ 455923 h 2536531"/>
                <a:gd name="connsiteX314" fmla="*/ 2600955 w 4387700"/>
                <a:gd name="connsiteY314" fmla="*/ 559033 h 2536531"/>
                <a:gd name="connsiteX315" fmla="*/ 2422430 w 4387700"/>
                <a:gd name="connsiteY315" fmla="*/ 455923 h 2536531"/>
                <a:gd name="connsiteX316" fmla="*/ 3809005 w 4387700"/>
                <a:gd name="connsiteY316" fmla="*/ 351554 h 2536531"/>
                <a:gd name="connsiteX317" fmla="*/ 3986709 w 4387700"/>
                <a:gd name="connsiteY317" fmla="*/ 454587 h 2536531"/>
                <a:gd name="connsiteX318" fmla="*/ 3802791 w 4387700"/>
                <a:gd name="connsiteY318" fmla="*/ 560103 h 2536531"/>
                <a:gd name="connsiteX319" fmla="*/ 3601475 w 4387700"/>
                <a:gd name="connsiteY319" fmla="*/ 676791 h 2536531"/>
                <a:gd name="connsiteX320" fmla="*/ 3407616 w 4387700"/>
                <a:gd name="connsiteY320" fmla="*/ 789755 h 2536531"/>
                <a:gd name="connsiteX321" fmla="*/ 3229911 w 4387700"/>
                <a:gd name="connsiteY321" fmla="*/ 685481 h 2536531"/>
                <a:gd name="connsiteX322" fmla="*/ 3412586 w 4387700"/>
                <a:gd name="connsiteY322" fmla="*/ 579965 h 2536531"/>
                <a:gd name="connsiteX323" fmla="*/ 3613902 w 4387700"/>
                <a:gd name="connsiteY323" fmla="*/ 464518 h 2536531"/>
                <a:gd name="connsiteX324" fmla="*/ 3205191 w 4387700"/>
                <a:gd name="connsiteY324" fmla="*/ 236203 h 2536531"/>
                <a:gd name="connsiteX325" fmla="*/ 3382476 w 4387700"/>
                <a:gd name="connsiteY325" fmla="*/ 339313 h 2536531"/>
                <a:gd name="connsiteX326" fmla="*/ 3205191 w 4387700"/>
                <a:gd name="connsiteY326" fmla="*/ 443680 h 2536531"/>
                <a:gd name="connsiteX327" fmla="*/ 3026665 w 4387700"/>
                <a:gd name="connsiteY327" fmla="*/ 339313 h 2536531"/>
                <a:gd name="connsiteX328" fmla="*/ 2802960 w 4387700"/>
                <a:gd name="connsiteY328" fmla="*/ 236203 h 2536531"/>
                <a:gd name="connsiteX329" fmla="*/ 2981483 w 4387700"/>
                <a:gd name="connsiteY329" fmla="*/ 339313 h 2536531"/>
                <a:gd name="connsiteX330" fmla="*/ 2802960 w 4387700"/>
                <a:gd name="connsiteY330" fmla="*/ 443680 h 2536531"/>
                <a:gd name="connsiteX331" fmla="*/ 2625676 w 4387700"/>
                <a:gd name="connsiteY331" fmla="*/ 339313 h 2536531"/>
                <a:gd name="connsiteX332" fmla="*/ 3610108 w 4387700"/>
                <a:gd name="connsiteY332" fmla="*/ 236201 h 2536531"/>
                <a:gd name="connsiteX333" fmla="*/ 3788951 w 4387700"/>
                <a:gd name="connsiteY333" fmla="*/ 338808 h 2536531"/>
                <a:gd name="connsiteX334" fmla="*/ 3603855 w 4387700"/>
                <a:gd name="connsiteY334" fmla="*/ 446420 h 2536531"/>
                <a:gd name="connsiteX335" fmla="*/ 3408754 w 4387700"/>
                <a:gd name="connsiteY335" fmla="*/ 559037 h 2536531"/>
                <a:gd name="connsiteX336" fmla="*/ 3229911 w 4387700"/>
                <a:gd name="connsiteY336" fmla="*/ 456430 h 2536531"/>
                <a:gd name="connsiteX337" fmla="*/ 3413756 w 4387700"/>
                <a:gd name="connsiteY337" fmla="*/ 348818 h 2536531"/>
                <a:gd name="connsiteX338" fmla="*/ 3408435 w 4387700"/>
                <a:gd name="connsiteY338" fmla="*/ 115357 h 2536531"/>
                <a:gd name="connsiteX339" fmla="*/ 3585710 w 4387700"/>
                <a:gd name="connsiteY339" fmla="*/ 219724 h 2536531"/>
                <a:gd name="connsiteX340" fmla="*/ 3408435 w 4387700"/>
                <a:gd name="connsiteY340" fmla="*/ 322834 h 2536531"/>
                <a:gd name="connsiteX341" fmla="*/ 3229911 w 4387700"/>
                <a:gd name="connsiteY341" fmla="*/ 219724 h 2536531"/>
                <a:gd name="connsiteX342" fmla="*/ 3204025 w 4387700"/>
                <a:gd name="connsiteY342" fmla="*/ 0 h 2536531"/>
                <a:gd name="connsiteX343" fmla="*/ 3382469 w 4387700"/>
                <a:gd name="connsiteY343" fmla="*/ 102608 h 2536531"/>
                <a:gd name="connsiteX344" fmla="*/ 3197785 w 4387700"/>
                <a:gd name="connsiteY344" fmla="*/ 210222 h 2536531"/>
                <a:gd name="connsiteX345" fmla="*/ 3001871 w 4387700"/>
                <a:gd name="connsiteY345" fmla="*/ 322840 h 2536531"/>
                <a:gd name="connsiteX346" fmla="*/ 2823426 w 4387700"/>
                <a:gd name="connsiteY346" fmla="*/ 220232 h 2536531"/>
                <a:gd name="connsiteX347" fmla="*/ 3008110 w 4387700"/>
                <a:gd name="connsiteY347" fmla="*/ 112619 h 253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Lst>
              <a:rect l="l" t="t" r="r" b="b"/>
              <a:pathLst>
                <a:path w="4387700" h="2536531">
                  <a:moveTo>
                    <a:pt x="1188622" y="2329053"/>
                  </a:moveTo>
                  <a:lnTo>
                    <a:pt x="1366524" y="2433421"/>
                  </a:lnTo>
                  <a:lnTo>
                    <a:pt x="1188622" y="2536531"/>
                  </a:lnTo>
                  <a:lnTo>
                    <a:pt x="1010721" y="2433421"/>
                  </a:lnTo>
                  <a:close/>
                  <a:moveTo>
                    <a:pt x="1391245" y="2213700"/>
                  </a:moveTo>
                  <a:lnTo>
                    <a:pt x="1569770" y="2316810"/>
                  </a:lnTo>
                  <a:lnTo>
                    <a:pt x="1391245" y="2421178"/>
                  </a:lnTo>
                  <a:lnTo>
                    <a:pt x="1213959" y="2316810"/>
                  </a:lnTo>
                  <a:close/>
                  <a:moveTo>
                    <a:pt x="1589612" y="2098344"/>
                  </a:moveTo>
                  <a:lnTo>
                    <a:pt x="1767516" y="2202087"/>
                  </a:lnTo>
                  <a:lnTo>
                    <a:pt x="1589612" y="2305829"/>
                  </a:lnTo>
                  <a:lnTo>
                    <a:pt x="1411709" y="2202087"/>
                  </a:lnTo>
                  <a:close/>
                  <a:moveTo>
                    <a:pt x="984833" y="1977497"/>
                  </a:moveTo>
                  <a:lnTo>
                    <a:pt x="1163277" y="2080561"/>
                  </a:lnTo>
                  <a:lnTo>
                    <a:pt x="978593" y="2187350"/>
                  </a:lnTo>
                  <a:lnTo>
                    <a:pt x="782679" y="2300347"/>
                  </a:lnTo>
                  <a:lnTo>
                    <a:pt x="604234" y="2197284"/>
                  </a:lnTo>
                  <a:lnTo>
                    <a:pt x="788918" y="2091736"/>
                  </a:lnTo>
                  <a:close/>
                  <a:moveTo>
                    <a:pt x="583770" y="1977497"/>
                  </a:moveTo>
                  <a:lnTo>
                    <a:pt x="762293" y="2081240"/>
                  </a:lnTo>
                  <a:lnTo>
                    <a:pt x="583770" y="2184982"/>
                  </a:lnTo>
                  <a:lnTo>
                    <a:pt x="406486" y="2081240"/>
                  </a:lnTo>
                  <a:close/>
                  <a:moveTo>
                    <a:pt x="1390109" y="1977495"/>
                  </a:moveTo>
                  <a:lnTo>
                    <a:pt x="1569764" y="2080528"/>
                  </a:lnTo>
                  <a:lnTo>
                    <a:pt x="1385119" y="2187286"/>
                  </a:lnTo>
                  <a:lnTo>
                    <a:pt x="1183006" y="2302732"/>
                  </a:lnTo>
                  <a:lnTo>
                    <a:pt x="985885" y="2415697"/>
                  </a:lnTo>
                  <a:lnTo>
                    <a:pt x="807477" y="2312663"/>
                  </a:lnTo>
                  <a:lnTo>
                    <a:pt x="992123" y="2207147"/>
                  </a:lnTo>
                  <a:lnTo>
                    <a:pt x="1194235" y="2091701"/>
                  </a:lnTo>
                  <a:close/>
                  <a:moveTo>
                    <a:pt x="1589612" y="1862145"/>
                  </a:moveTo>
                  <a:lnTo>
                    <a:pt x="1767516" y="1965888"/>
                  </a:lnTo>
                  <a:lnTo>
                    <a:pt x="1589612" y="2069630"/>
                  </a:lnTo>
                  <a:lnTo>
                    <a:pt x="1411709" y="1965888"/>
                  </a:lnTo>
                  <a:close/>
                  <a:moveTo>
                    <a:pt x="1188622" y="1862145"/>
                  </a:moveTo>
                  <a:lnTo>
                    <a:pt x="1366524" y="1965888"/>
                  </a:lnTo>
                  <a:lnTo>
                    <a:pt x="1188622" y="2069630"/>
                  </a:lnTo>
                  <a:lnTo>
                    <a:pt x="1010721" y="1965888"/>
                  </a:lnTo>
                  <a:close/>
                  <a:moveTo>
                    <a:pt x="781518" y="1862145"/>
                  </a:moveTo>
                  <a:lnTo>
                    <a:pt x="960041" y="1965888"/>
                  </a:lnTo>
                  <a:lnTo>
                    <a:pt x="781518" y="2069630"/>
                  </a:lnTo>
                  <a:lnTo>
                    <a:pt x="604234" y="1965888"/>
                  </a:lnTo>
                  <a:close/>
                  <a:moveTo>
                    <a:pt x="1994708" y="1862143"/>
                  </a:moveTo>
                  <a:lnTo>
                    <a:pt x="2174001" y="1965602"/>
                  </a:lnTo>
                  <a:lnTo>
                    <a:pt x="1989727" y="2071554"/>
                  </a:lnTo>
                  <a:lnTo>
                    <a:pt x="1794248" y="2184985"/>
                  </a:lnTo>
                  <a:lnTo>
                    <a:pt x="1614955" y="2081526"/>
                  </a:lnTo>
                  <a:lnTo>
                    <a:pt x="1799228" y="1975574"/>
                  </a:lnTo>
                  <a:close/>
                  <a:moveTo>
                    <a:pt x="1793479" y="1746790"/>
                  </a:moveTo>
                  <a:lnTo>
                    <a:pt x="1970762" y="1851782"/>
                  </a:lnTo>
                  <a:lnTo>
                    <a:pt x="1793479" y="1954275"/>
                  </a:lnTo>
                  <a:lnTo>
                    <a:pt x="1614955" y="1851782"/>
                  </a:lnTo>
                  <a:close/>
                  <a:moveTo>
                    <a:pt x="1391245" y="1746790"/>
                  </a:moveTo>
                  <a:lnTo>
                    <a:pt x="1569770" y="1851782"/>
                  </a:lnTo>
                  <a:lnTo>
                    <a:pt x="1391245" y="1954275"/>
                  </a:lnTo>
                  <a:lnTo>
                    <a:pt x="1213959" y="1851782"/>
                  </a:lnTo>
                  <a:close/>
                  <a:moveTo>
                    <a:pt x="985378" y="1746790"/>
                  </a:moveTo>
                  <a:lnTo>
                    <a:pt x="1163282" y="1851782"/>
                  </a:lnTo>
                  <a:lnTo>
                    <a:pt x="985378" y="1954275"/>
                  </a:lnTo>
                  <a:lnTo>
                    <a:pt x="807475" y="1851782"/>
                  </a:lnTo>
                  <a:close/>
                  <a:moveTo>
                    <a:pt x="177901" y="1746790"/>
                  </a:moveTo>
                  <a:lnTo>
                    <a:pt x="355803" y="1851782"/>
                  </a:lnTo>
                  <a:lnTo>
                    <a:pt x="177901" y="1954275"/>
                  </a:lnTo>
                  <a:lnTo>
                    <a:pt x="0" y="1851782"/>
                  </a:lnTo>
                  <a:close/>
                  <a:moveTo>
                    <a:pt x="584238" y="1746788"/>
                  </a:moveTo>
                  <a:lnTo>
                    <a:pt x="762286" y="1851093"/>
                  </a:lnTo>
                  <a:lnTo>
                    <a:pt x="578012" y="1956641"/>
                  </a:lnTo>
                  <a:lnTo>
                    <a:pt x="382533" y="2069638"/>
                  </a:lnTo>
                  <a:lnTo>
                    <a:pt x="203240" y="1966575"/>
                  </a:lnTo>
                  <a:lnTo>
                    <a:pt x="387513" y="1859786"/>
                  </a:lnTo>
                  <a:close/>
                  <a:moveTo>
                    <a:pt x="1995480" y="1631437"/>
                  </a:moveTo>
                  <a:lnTo>
                    <a:pt x="2174005" y="1735805"/>
                  </a:lnTo>
                  <a:lnTo>
                    <a:pt x="1995480" y="1838915"/>
                  </a:lnTo>
                  <a:lnTo>
                    <a:pt x="1818194" y="1735805"/>
                  </a:lnTo>
                  <a:close/>
                  <a:moveTo>
                    <a:pt x="1589612" y="1631437"/>
                  </a:moveTo>
                  <a:lnTo>
                    <a:pt x="1767516" y="1735805"/>
                  </a:lnTo>
                  <a:lnTo>
                    <a:pt x="1589612" y="1838915"/>
                  </a:lnTo>
                  <a:lnTo>
                    <a:pt x="1411709" y="1735805"/>
                  </a:lnTo>
                  <a:close/>
                  <a:moveTo>
                    <a:pt x="1188622" y="1631437"/>
                  </a:moveTo>
                  <a:lnTo>
                    <a:pt x="1366524" y="1735805"/>
                  </a:lnTo>
                  <a:lnTo>
                    <a:pt x="1188622" y="1838915"/>
                  </a:lnTo>
                  <a:lnTo>
                    <a:pt x="1010721" y="1735805"/>
                  </a:lnTo>
                  <a:close/>
                  <a:moveTo>
                    <a:pt x="781518" y="1631437"/>
                  </a:moveTo>
                  <a:lnTo>
                    <a:pt x="960041" y="1735805"/>
                  </a:lnTo>
                  <a:lnTo>
                    <a:pt x="781518" y="1838915"/>
                  </a:lnTo>
                  <a:lnTo>
                    <a:pt x="604234" y="1735805"/>
                  </a:lnTo>
                  <a:close/>
                  <a:moveTo>
                    <a:pt x="381763" y="1631437"/>
                  </a:moveTo>
                  <a:lnTo>
                    <a:pt x="559049" y="1735805"/>
                  </a:lnTo>
                  <a:lnTo>
                    <a:pt x="381763" y="1838915"/>
                  </a:lnTo>
                  <a:lnTo>
                    <a:pt x="203238" y="1735805"/>
                  </a:lnTo>
                  <a:close/>
                  <a:moveTo>
                    <a:pt x="2193230" y="1516082"/>
                  </a:moveTo>
                  <a:lnTo>
                    <a:pt x="2371755" y="1619192"/>
                  </a:lnTo>
                  <a:lnTo>
                    <a:pt x="2193230" y="1723560"/>
                  </a:lnTo>
                  <a:lnTo>
                    <a:pt x="2015944" y="1619192"/>
                  </a:lnTo>
                  <a:close/>
                  <a:moveTo>
                    <a:pt x="1793479" y="1516082"/>
                  </a:moveTo>
                  <a:lnTo>
                    <a:pt x="1970762" y="1619192"/>
                  </a:lnTo>
                  <a:lnTo>
                    <a:pt x="1793479" y="1723560"/>
                  </a:lnTo>
                  <a:lnTo>
                    <a:pt x="1614955" y="1619192"/>
                  </a:lnTo>
                  <a:close/>
                  <a:moveTo>
                    <a:pt x="1391245" y="1516082"/>
                  </a:moveTo>
                  <a:lnTo>
                    <a:pt x="1569770" y="1619192"/>
                  </a:lnTo>
                  <a:lnTo>
                    <a:pt x="1391245" y="1723560"/>
                  </a:lnTo>
                  <a:lnTo>
                    <a:pt x="1213959" y="1619192"/>
                  </a:lnTo>
                  <a:close/>
                  <a:moveTo>
                    <a:pt x="985378" y="1516082"/>
                  </a:moveTo>
                  <a:lnTo>
                    <a:pt x="1163282" y="1619192"/>
                  </a:lnTo>
                  <a:lnTo>
                    <a:pt x="985378" y="1723560"/>
                  </a:lnTo>
                  <a:lnTo>
                    <a:pt x="807475" y="1619192"/>
                  </a:lnTo>
                  <a:close/>
                  <a:moveTo>
                    <a:pt x="583770" y="1516082"/>
                  </a:moveTo>
                  <a:lnTo>
                    <a:pt x="762293" y="1619192"/>
                  </a:lnTo>
                  <a:lnTo>
                    <a:pt x="583770" y="1723560"/>
                  </a:lnTo>
                  <a:lnTo>
                    <a:pt x="406486" y="1619192"/>
                  </a:lnTo>
                  <a:close/>
                  <a:moveTo>
                    <a:pt x="2397091" y="1395234"/>
                  </a:moveTo>
                  <a:lnTo>
                    <a:pt x="2574993" y="1498977"/>
                  </a:lnTo>
                  <a:lnTo>
                    <a:pt x="2397091" y="1602719"/>
                  </a:lnTo>
                  <a:lnTo>
                    <a:pt x="2219190" y="1498977"/>
                  </a:lnTo>
                  <a:close/>
                  <a:moveTo>
                    <a:pt x="1995480" y="1395234"/>
                  </a:moveTo>
                  <a:lnTo>
                    <a:pt x="2174005" y="1498977"/>
                  </a:lnTo>
                  <a:lnTo>
                    <a:pt x="1995480" y="1602719"/>
                  </a:lnTo>
                  <a:lnTo>
                    <a:pt x="1818194" y="1498977"/>
                  </a:lnTo>
                  <a:close/>
                  <a:moveTo>
                    <a:pt x="1589612" y="1395234"/>
                  </a:moveTo>
                  <a:lnTo>
                    <a:pt x="1767516" y="1498977"/>
                  </a:lnTo>
                  <a:lnTo>
                    <a:pt x="1589612" y="1602719"/>
                  </a:lnTo>
                  <a:lnTo>
                    <a:pt x="1411709" y="1498977"/>
                  </a:lnTo>
                  <a:close/>
                  <a:moveTo>
                    <a:pt x="1188622" y="1395234"/>
                  </a:moveTo>
                  <a:lnTo>
                    <a:pt x="1366524" y="1498977"/>
                  </a:lnTo>
                  <a:lnTo>
                    <a:pt x="1188622" y="1602719"/>
                  </a:lnTo>
                  <a:lnTo>
                    <a:pt x="1010721" y="1498977"/>
                  </a:lnTo>
                  <a:close/>
                  <a:moveTo>
                    <a:pt x="781518" y="1395234"/>
                  </a:moveTo>
                  <a:lnTo>
                    <a:pt x="960041" y="1498977"/>
                  </a:lnTo>
                  <a:lnTo>
                    <a:pt x="781518" y="1602719"/>
                  </a:lnTo>
                  <a:lnTo>
                    <a:pt x="604234" y="1498977"/>
                  </a:lnTo>
                  <a:close/>
                  <a:moveTo>
                    <a:pt x="3001120" y="1279883"/>
                  </a:moveTo>
                  <a:lnTo>
                    <a:pt x="3179223" y="1381647"/>
                  </a:lnTo>
                  <a:lnTo>
                    <a:pt x="2194048" y="1948794"/>
                  </a:lnTo>
                  <a:lnTo>
                    <a:pt x="2015944" y="1847030"/>
                  </a:lnTo>
                  <a:close/>
                  <a:moveTo>
                    <a:pt x="2600333" y="1279883"/>
                  </a:moveTo>
                  <a:lnTo>
                    <a:pt x="2778237" y="1382993"/>
                  </a:lnTo>
                  <a:lnTo>
                    <a:pt x="2600333" y="1487361"/>
                  </a:lnTo>
                  <a:lnTo>
                    <a:pt x="2422430" y="1382993"/>
                  </a:lnTo>
                  <a:close/>
                  <a:moveTo>
                    <a:pt x="2196589" y="1279883"/>
                  </a:moveTo>
                  <a:lnTo>
                    <a:pt x="2377233" y="1383626"/>
                  </a:lnTo>
                  <a:lnTo>
                    <a:pt x="2195335" y="1487368"/>
                  </a:lnTo>
                  <a:lnTo>
                    <a:pt x="2015946" y="1383626"/>
                  </a:lnTo>
                  <a:close/>
                  <a:moveTo>
                    <a:pt x="1793479" y="1279883"/>
                  </a:moveTo>
                  <a:lnTo>
                    <a:pt x="1970762" y="1382993"/>
                  </a:lnTo>
                  <a:lnTo>
                    <a:pt x="1793479" y="1487361"/>
                  </a:lnTo>
                  <a:lnTo>
                    <a:pt x="1614955" y="1382993"/>
                  </a:lnTo>
                  <a:close/>
                  <a:moveTo>
                    <a:pt x="1391245" y="1279883"/>
                  </a:moveTo>
                  <a:lnTo>
                    <a:pt x="1569770" y="1382993"/>
                  </a:lnTo>
                  <a:lnTo>
                    <a:pt x="1391245" y="1487361"/>
                  </a:lnTo>
                  <a:lnTo>
                    <a:pt x="1213959" y="1382993"/>
                  </a:lnTo>
                  <a:close/>
                  <a:moveTo>
                    <a:pt x="985378" y="1279883"/>
                  </a:moveTo>
                  <a:lnTo>
                    <a:pt x="1163282" y="1382993"/>
                  </a:lnTo>
                  <a:lnTo>
                    <a:pt x="985378" y="1487361"/>
                  </a:lnTo>
                  <a:lnTo>
                    <a:pt x="807475" y="1382993"/>
                  </a:lnTo>
                  <a:close/>
                  <a:moveTo>
                    <a:pt x="2802960" y="1164527"/>
                  </a:moveTo>
                  <a:lnTo>
                    <a:pt x="2981483" y="1268270"/>
                  </a:lnTo>
                  <a:lnTo>
                    <a:pt x="2802960" y="1372012"/>
                  </a:lnTo>
                  <a:lnTo>
                    <a:pt x="2625676" y="1268270"/>
                  </a:lnTo>
                  <a:close/>
                  <a:moveTo>
                    <a:pt x="2397091" y="1164527"/>
                  </a:moveTo>
                  <a:lnTo>
                    <a:pt x="2574993" y="1268895"/>
                  </a:lnTo>
                  <a:lnTo>
                    <a:pt x="2397091" y="1372005"/>
                  </a:lnTo>
                  <a:lnTo>
                    <a:pt x="2219190" y="1268895"/>
                  </a:lnTo>
                  <a:close/>
                  <a:moveTo>
                    <a:pt x="2000094" y="1164527"/>
                  </a:moveTo>
                  <a:lnTo>
                    <a:pt x="2179483" y="1268270"/>
                  </a:lnTo>
                  <a:lnTo>
                    <a:pt x="1997585" y="1372012"/>
                  </a:lnTo>
                  <a:lnTo>
                    <a:pt x="1818196" y="1268270"/>
                  </a:lnTo>
                  <a:close/>
                  <a:moveTo>
                    <a:pt x="1589612" y="1164527"/>
                  </a:moveTo>
                  <a:lnTo>
                    <a:pt x="1767516" y="1268270"/>
                  </a:lnTo>
                  <a:lnTo>
                    <a:pt x="1589612" y="1372012"/>
                  </a:lnTo>
                  <a:lnTo>
                    <a:pt x="1411709" y="1268270"/>
                  </a:lnTo>
                  <a:close/>
                  <a:moveTo>
                    <a:pt x="1188622" y="1164527"/>
                  </a:moveTo>
                  <a:lnTo>
                    <a:pt x="1366524" y="1268270"/>
                  </a:lnTo>
                  <a:lnTo>
                    <a:pt x="1188622" y="1372012"/>
                  </a:lnTo>
                  <a:lnTo>
                    <a:pt x="1010721" y="1268270"/>
                  </a:lnTo>
                  <a:close/>
                  <a:moveTo>
                    <a:pt x="3001327" y="1049174"/>
                  </a:moveTo>
                  <a:lnTo>
                    <a:pt x="3179229" y="1153541"/>
                  </a:lnTo>
                  <a:lnTo>
                    <a:pt x="3001327" y="1256652"/>
                  </a:lnTo>
                  <a:lnTo>
                    <a:pt x="2823426" y="1153541"/>
                  </a:lnTo>
                  <a:close/>
                  <a:moveTo>
                    <a:pt x="2600955" y="1049174"/>
                  </a:moveTo>
                  <a:lnTo>
                    <a:pt x="2778241" y="1153541"/>
                  </a:lnTo>
                  <a:lnTo>
                    <a:pt x="2600955" y="1256652"/>
                  </a:lnTo>
                  <a:lnTo>
                    <a:pt x="2422430" y="1153541"/>
                  </a:lnTo>
                  <a:close/>
                  <a:moveTo>
                    <a:pt x="2198097" y="1049174"/>
                  </a:moveTo>
                  <a:lnTo>
                    <a:pt x="2377243" y="1153541"/>
                  </a:lnTo>
                  <a:lnTo>
                    <a:pt x="2199341" y="1256652"/>
                  </a:lnTo>
                  <a:lnTo>
                    <a:pt x="2021440" y="1152284"/>
                  </a:lnTo>
                  <a:close/>
                  <a:moveTo>
                    <a:pt x="1796853" y="1049174"/>
                  </a:moveTo>
                  <a:lnTo>
                    <a:pt x="1976242" y="1152284"/>
                  </a:lnTo>
                  <a:lnTo>
                    <a:pt x="1795598" y="1256652"/>
                  </a:lnTo>
                  <a:lnTo>
                    <a:pt x="1614955" y="1153541"/>
                  </a:lnTo>
                  <a:close/>
                  <a:moveTo>
                    <a:pt x="1391245" y="1049174"/>
                  </a:moveTo>
                  <a:lnTo>
                    <a:pt x="1569770" y="1153541"/>
                  </a:lnTo>
                  <a:lnTo>
                    <a:pt x="1391245" y="1256652"/>
                  </a:lnTo>
                  <a:lnTo>
                    <a:pt x="1213959" y="1153541"/>
                  </a:lnTo>
                  <a:close/>
                  <a:moveTo>
                    <a:pt x="3408513" y="1049172"/>
                  </a:moveTo>
                  <a:lnTo>
                    <a:pt x="3585710" y="1152631"/>
                  </a:lnTo>
                  <a:lnTo>
                    <a:pt x="3402274" y="1258583"/>
                  </a:lnTo>
                  <a:lnTo>
                    <a:pt x="3206359" y="1372013"/>
                  </a:lnTo>
                  <a:lnTo>
                    <a:pt x="3026667" y="1268555"/>
                  </a:lnTo>
                  <a:lnTo>
                    <a:pt x="3211351" y="1162603"/>
                  </a:lnTo>
                  <a:close/>
                  <a:moveTo>
                    <a:pt x="3610426" y="933819"/>
                  </a:moveTo>
                  <a:lnTo>
                    <a:pt x="3788952" y="1036929"/>
                  </a:lnTo>
                  <a:lnTo>
                    <a:pt x="3610426" y="1141297"/>
                  </a:lnTo>
                  <a:lnTo>
                    <a:pt x="3433149" y="1036929"/>
                  </a:lnTo>
                  <a:close/>
                  <a:moveTo>
                    <a:pt x="3205191" y="933819"/>
                  </a:moveTo>
                  <a:lnTo>
                    <a:pt x="3382476" y="1036929"/>
                  </a:lnTo>
                  <a:lnTo>
                    <a:pt x="3205191" y="1141297"/>
                  </a:lnTo>
                  <a:lnTo>
                    <a:pt x="3026665" y="1036929"/>
                  </a:lnTo>
                  <a:close/>
                  <a:moveTo>
                    <a:pt x="2802960" y="933819"/>
                  </a:moveTo>
                  <a:lnTo>
                    <a:pt x="2981483" y="1036929"/>
                  </a:lnTo>
                  <a:lnTo>
                    <a:pt x="2802960" y="1141297"/>
                  </a:lnTo>
                  <a:lnTo>
                    <a:pt x="2625676" y="1036929"/>
                  </a:lnTo>
                  <a:close/>
                  <a:moveTo>
                    <a:pt x="2397091" y="933819"/>
                  </a:moveTo>
                  <a:lnTo>
                    <a:pt x="2574993" y="1036929"/>
                  </a:lnTo>
                  <a:lnTo>
                    <a:pt x="2397091" y="1141297"/>
                  </a:lnTo>
                  <a:lnTo>
                    <a:pt x="2219190" y="1036929"/>
                  </a:lnTo>
                  <a:close/>
                  <a:moveTo>
                    <a:pt x="1590235" y="933819"/>
                  </a:moveTo>
                  <a:lnTo>
                    <a:pt x="1767520" y="1037562"/>
                  </a:lnTo>
                  <a:lnTo>
                    <a:pt x="1588995" y="1141304"/>
                  </a:lnTo>
                  <a:lnTo>
                    <a:pt x="1411709" y="1037562"/>
                  </a:lnTo>
                  <a:close/>
                  <a:moveTo>
                    <a:pt x="1994853" y="933817"/>
                  </a:moveTo>
                  <a:lnTo>
                    <a:pt x="2174001" y="1034823"/>
                  </a:lnTo>
                  <a:lnTo>
                    <a:pt x="1997342" y="1135829"/>
                  </a:lnTo>
                  <a:lnTo>
                    <a:pt x="1818194" y="1034823"/>
                  </a:lnTo>
                  <a:close/>
                  <a:moveTo>
                    <a:pt x="3808802" y="812971"/>
                  </a:moveTo>
                  <a:lnTo>
                    <a:pt x="3986706" y="917338"/>
                  </a:lnTo>
                  <a:lnTo>
                    <a:pt x="3808802" y="1020449"/>
                  </a:lnTo>
                  <a:lnTo>
                    <a:pt x="3630899" y="917338"/>
                  </a:lnTo>
                  <a:close/>
                  <a:moveTo>
                    <a:pt x="3408435" y="812971"/>
                  </a:moveTo>
                  <a:lnTo>
                    <a:pt x="3585710" y="917338"/>
                  </a:lnTo>
                  <a:lnTo>
                    <a:pt x="3408435" y="1020449"/>
                  </a:lnTo>
                  <a:lnTo>
                    <a:pt x="3229911" y="917338"/>
                  </a:lnTo>
                  <a:close/>
                  <a:moveTo>
                    <a:pt x="3001327" y="812971"/>
                  </a:moveTo>
                  <a:lnTo>
                    <a:pt x="3179229" y="917338"/>
                  </a:lnTo>
                  <a:lnTo>
                    <a:pt x="3001327" y="1020449"/>
                  </a:lnTo>
                  <a:lnTo>
                    <a:pt x="2823426" y="917338"/>
                  </a:lnTo>
                  <a:close/>
                  <a:moveTo>
                    <a:pt x="2600955" y="812971"/>
                  </a:moveTo>
                  <a:lnTo>
                    <a:pt x="2778241" y="917338"/>
                  </a:lnTo>
                  <a:lnTo>
                    <a:pt x="2600955" y="1020449"/>
                  </a:lnTo>
                  <a:lnTo>
                    <a:pt x="2422430" y="917338"/>
                  </a:lnTo>
                  <a:close/>
                  <a:moveTo>
                    <a:pt x="2193230" y="812971"/>
                  </a:moveTo>
                  <a:lnTo>
                    <a:pt x="2371755" y="917338"/>
                  </a:lnTo>
                  <a:lnTo>
                    <a:pt x="2193230" y="1020449"/>
                  </a:lnTo>
                  <a:lnTo>
                    <a:pt x="2015944" y="917338"/>
                  </a:lnTo>
                  <a:close/>
                  <a:moveTo>
                    <a:pt x="1792856" y="812971"/>
                  </a:moveTo>
                  <a:lnTo>
                    <a:pt x="1970758" y="917338"/>
                  </a:lnTo>
                  <a:lnTo>
                    <a:pt x="1794101" y="1020449"/>
                  </a:lnTo>
                  <a:lnTo>
                    <a:pt x="1614955" y="916081"/>
                  </a:lnTo>
                  <a:close/>
                  <a:moveTo>
                    <a:pt x="4007446" y="703108"/>
                  </a:moveTo>
                  <a:lnTo>
                    <a:pt x="4184461" y="806600"/>
                  </a:lnTo>
                  <a:lnTo>
                    <a:pt x="4012398" y="905105"/>
                  </a:lnTo>
                  <a:lnTo>
                    <a:pt x="3834145" y="801613"/>
                  </a:lnTo>
                  <a:close/>
                  <a:moveTo>
                    <a:pt x="3205191" y="697620"/>
                  </a:moveTo>
                  <a:lnTo>
                    <a:pt x="3382476" y="801362"/>
                  </a:lnTo>
                  <a:lnTo>
                    <a:pt x="3205191" y="905105"/>
                  </a:lnTo>
                  <a:lnTo>
                    <a:pt x="3026665" y="801362"/>
                  </a:lnTo>
                  <a:close/>
                  <a:moveTo>
                    <a:pt x="2802960" y="697620"/>
                  </a:moveTo>
                  <a:lnTo>
                    <a:pt x="2981483" y="801362"/>
                  </a:lnTo>
                  <a:lnTo>
                    <a:pt x="2802960" y="905105"/>
                  </a:lnTo>
                  <a:lnTo>
                    <a:pt x="2625676" y="801362"/>
                  </a:lnTo>
                  <a:close/>
                  <a:moveTo>
                    <a:pt x="2397091" y="697620"/>
                  </a:moveTo>
                  <a:lnTo>
                    <a:pt x="2574993" y="801362"/>
                  </a:lnTo>
                  <a:lnTo>
                    <a:pt x="2397091" y="905105"/>
                  </a:lnTo>
                  <a:lnTo>
                    <a:pt x="2219190" y="801362"/>
                  </a:lnTo>
                  <a:close/>
                  <a:moveTo>
                    <a:pt x="1995480" y="697620"/>
                  </a:moveTo>
                  <a:lnTo>
                    <a:pt x="2174005" y="801362"/>
                  </a:lnTo>
                  <a:lnTo>
                    <a:pt x="1995480" y="905105"/>
                  </a:lnTo>
                  <a:lnTo>
                    <a:pt x="1818194" y="801362"/>
                  </a:lnTo>
                  <a:close/>
                  <a:moveTo>
                    <a:pt x="3612195" y="697618"/>
                  </a:moveTo>
                  <a:lnTo>
                    <a:pt x="3799943" y="805358"/>
                  </a:lnTo>
                  <a:lnTo>
                    <a:pt x="3619655" y="910592"/>
                  </a:lnTo>
                  <a:lnTo>
                    <a:pt x="3433151" y="801599"/>
                  </a:lnTo>
                  <a:close/>
                  <a:moveTo>
                    <a:pt x="3001327" y="582265"/>
                  </a:moveTo>
                  <a:lnTo>
                    <a:pt x="3179229" y="684757"/>
                  </a:lnTo>
                  <a:lnTo>
                    <a:pt x="3001327" y="789750"/>
                  </a:lnTo>
                  <a:lnTo>
                    <a:pt x="2823426" y="684757"/>
                  </a:lnTo>
                  <a:close/>
                  <a:moveTo>
                    <a:pt x="2600955" y="582265"/>
                  </a:moveTo>
                  <a:lnTo>
                    <a:pt x="2778241" y="684757"/>
                  </a:lnTo>
                  <a:lnTo>
                    <a:pt x="2600955" y="789750"/>
                  </a:lnTo>
                  <a:lnTo>
                    <a:pt x="2422430" y="684757"/>
                  </a:lnTo>
                  <a:close/>
                  <a:moveTo>
                    <a:pt x="2193230" y="582265"/>
                  </a:moveTo>
                  <a:lnTo>
                    <a:pt x="2371755" y="684757"/>
                  </a:lnTo>
                  <a:lnTo>
                    <a:pt x="2193230" y="789750"/>
                  </a:lnTo>
                  <a:lnTo>
                    <a:pt x="2015944" y="684757"/>
                  </a:lnTo>
                  <a:close/>
                  <a:moveTo>
                    <a:pt x="4208913" y="582263"/>
                  </a:moveTo>
                  <a:lnTo>
                    <a:pt x="4387700" y="685598"/>
                  </a:lnTo>
                  <a:lnTo>
                    <a:pt x="4203947" y="795234"/>
                  </a:lnTo>
                  <a:lnTo>
                    <a:pt x="4026401" y="690638"/>
                  </a:lnTo>
                  <a:close/>
                  <a:moveTo>
                    <a:pt x="3812799" y="582263"/>
                  </a:moveTo>
                  <a:lnTo>
                    <a:pt x="3992188" y="691257"/>
                  </a:lnTo>
                  <a:lnTo>
                    <a:pt x="3812799" y="795241"/>
                  </a:lnTo>
                  <a:lnTo>
                    <a:pt x="3630901" y="686246"/>
                  </a:lnTo>
                  <a:close/>
                  <a:moveTo>
                    <a:pt x="4000976" y="472402"/>
                  </a:moveTo>
                  <a:lnTo>
                    <a:pt x="4184460" y="574254"/>
                  </a:lnTo>
                  <a:lnTo>
                    <a:pt x="4005935" y="679879"/>
                  </a:lnTo>
                  <a:lnTo>
                    <a:pt x="3828649" y="572997"/>
                  </a:lnTo>
                  <a:close/>
                  <a:moveTo>
                    <a:pt x="3205191" y="466911"/>
                  </a:moveTo>
                  <a:lnTo>
                    <a:pt x="3382476" y="570653"/>
                  </a:lnTo>
                  <a:lnTo>
                    <a:pt x="3205191" y="674396"/>
                  </a:lnTo>
                  <a:lnTo>
                    <a:pt x="3026665" y="570653"/>
                  </a:lnTo>
                  <a:close/>
                  <a:moveTo>
                    <a:pt x="2802960" y="466911"/>
                  </a:moveTo>
                  <a:lnTo>
                    <a:pt x="2981483" y="570653"/>
                  </a:lnTo>
                  <a:lnTo>
                    <a:pt x="2802960" y="674396"/>
                  </a:lnTo>
                  <a:lnTo>
                    <a:pt x="2625676" y="570653"/>
                  </a:lnTo>
                  <a:close/>
                  <a:moveTo>
                    <a:pt x="2397091" y="466911"/>
                  </a:moveTo>
                  <a:lnTo>
                    <a:pt x="2574993" y="570653"/>
                  </a:lnTo>
                  <a:lnTo>
                    <a:pt x="2397091" y="674396"/>
                  </a:lnTo>
                  <a:lnTo>
                    <a:pt x="2219190" y="570653"/>
                  </a:lnTo>
                  <a:close/>
                  <a:moveTo>
                    <a:pt x="3001327" y="351556"/>
                  </a:moveTo>
                  <a:lnTo>
                    <a:pt x="3179229" y="455923"/>
                  </a:lnTo>
                  <a:lnTo>
                    <a:pt x="3001327" y="559033"/>
                  </a:lnTo>
                  <a:lnTo>
                    <a:pt x="2823426" y="455923"/>
                  </a:lnTo>
                  <a:close/>
                  <a:moveTo>
                    <a:pt x="2600955" y="351556"/>
                  </a:moveTo>
                  <a:lnTo>
                    <a:pt x="2778241" y="455923"/>
                  </a:lnTo>
                  <a:lnTo>
                    <a:pt x="2600955" y="559033"/>
                  </a:lnTo>
                  <a:lnTo>
                    <a:pt x="2422430" y="455923"/>
                  </a:lnTo>
                  <a:close/>
                  <a:moveTo>
                    <a:pt x="3809005" y="351554"/>
                  </a:moveTo>
                  <a:lnTo>
                    <a:pt x="3986709" y="454587"/>
                  </a:lnTo>
                  <a:lnTo>
                    <a:pt x="3802791" y="560103"/>
                  </a:lnTo>
                  <a:lnTo>
                    <a:pt x="3601475" y="676791"/>
                  </a:lnTo>
                  <a:lnTo>
                    <a:pt x="3407616" y="789755"/>
                  </a:lnTo>
                  <a:lnTo>
                    <a:pt x="3229911" y="685481"/>
                  </a:lnTo>
                  <a:lnTo>
                    <a:pt x="3412586" y="579965"/>
                  </a:lnTo>
                  <a:lnTo>
                    <a:pt x="3613902" y="464518"/>
                  </a:lnTo>
                  <a:close/>
                  <a:moveTo>
                    <a:pt x="3205191" y="236203"/>
                  </a:moveTo>
                  <a:lnTo>
                    <a:pt x="3382476" y="339313"/>
                  </a:lnTo>
                  <a:lnTo>
                    <a:pt x="3205191" y="443680"/>
                  </a:lnTo>
                  <a:lnTo>
                    <a:pt x="3026665" y="339313"/>
                  </a:lnTo>
                  <a:close/>
                  <a:moveTo>
                    <a:pt x="2802960" y="236203"/>
                  </a:moveTo>
                  <a:lnTo>
                    <a:pt x="2981483" y="339313"/>
                  </a:lnTo>
                  <a:lnTo>
                    <a:pt x="2802960" y="443680"/>
                  </a:lnTo>
                  <a:lnTo>
                    <a:pt x="2625676" y="339313"/>
                  </a:lnTo>
                  <a:close/>
                  <a:moveTo>
                    <a:pt x="3610108" y="236201"/>
                  </a:moveTo>
                  <a:lnTo>
                    <a:pt x="3788951" y="338808"/>
                  </a:lnTo>
                  <a:lnTo>
                    <a:pt x="3603855" y="446420"/>
                  </a:lnTo>
                  <a:lnTo>
                    <a:pt x="3408754" y="559037"/>
                  </a:lnTo>
                  <a:lnTo>
                    <a:pt x="3229911" y="456430"/>
                  </a:lnTo>
                  <a:lnTo>
                    <a:pt x="3413756" y="348818"/>
                  </a:lnTo>
                  <a:close/>
                  <a:moveTo>
                    <a:pt x="3408435" y="115357"/>
                  </a:moveTo>
                  <a:lnTo>
                    <a:pt x="3585710" y="219724"/>
                  </a:lnTo>
                  <a:lnTo>
                    <a:pt x="3408435" y="322834"/>
                  </a:lnTo>
                  <a:lnTo>
                    <a:pt x="3229911" y="219724"/>
                  </a:lnTo>
                  <a:close/>
                  <a:moveTo>
                    <a:pt x="3204025" y="0"/>
                  </a:moveTo>
                  <a:lnTo>
                    <a:pt x="3382469" y="102608"/>
                  </a:lnTo>
                  <a:lnTo>
                    <a:pt x="3197785" y="210222"/>
                  </a:lnTo>
                  <a:lnTo>
                    <a:pt x="3001871" y="322840"/>
                  </a:lnTo>
                  <a:lnTo>
                    <a:pt x="2823426" y="220232"/>
                  </a:lnTo>
                  <a:lnTo>
                    <a:pt x="3008110" y="11261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4" name="Freeform 173">
              <a:extLst>
                <a:ext uri="{FF2B5EF4-FFF2-40B4-BE49-F238E27FC236}">
                  <a16:creationId xmlns:a16="http://schemas.microsoft.com/office/drawing/2014/main" id="{743D198A-1A4C-4E23-8A10-160E3014553C}"/>
                </a:ext>
              </a:extLst>
            </p:cNvPr>
            <p:cNvSpPr>
              <a:spLocks noChangeArrowheads="1"/>
            </p:cNvSpPr>
            <p:nvPr/>
          </p:nvSpPr>
          <p:spPr bwMode="auto">
            <a:xfrm>
              <a:off x="6975924" y="10483411"/>
              <a:ext cx="2999203" cy="1763270"/>
            </a:xfrm>
            <a:custGeom>
              <a:avLst/>
              <a:gdLst>
                <a:gd name="T0" fmla="*/ 28 w 2407"/>
                <a:gd name="T1" fmla="*/ 503 h 1415"/>
                <a:gd name="T2" fmla="*/ 1581 w 2407"/>
                <a:gd name="T3" fmla="*/ 1400 h 1415"/>
                <a:gd name="T4" fmla="*/ 1581 w 2407"/>
                <a:gd name="T5" fmla="*/ 1400 h 1415"/>
                <a:gd name="T6" fmla="*/ 1655 w 2407"/>
                <a:gd name="T7" fmla="*/ 1400 h 1415"/>
                <a:gd name="T8" fmla="*/ 2376 w 2407"/>
                <a:gd name="T9" fmla="*/ 984 h 1415"/>
                <a:gd name="T10" fmla="*/ 2376 w 2407"/>
                <a:gd name="T11" fmla="*/ 984 h 1415"/>
                <a:gd name="T12" fmla="*/ 2376 w 2407"/>
                <a:gd name="T13" fmla="*/ 905 h 1415"/>
                <a:gd name="T14" fmla="*/ 834 w 2407"/>
                <a:gd name="T15" fmla="*/ 15 h 1415"/>
                <a:gd name="T16" fmla="*/ 834 w 2407"/>
                <a:gd name="T17" fmla="*/ 15 h 1415"/>
                <a:gd name="T18" fmla="*/ 751 w 2407"/>
                <a:gd name="T19" fmla="*/ 15 h 1415"/>
                <a:gd name="T20" fmla="*/ 52 w 2407"/>
                <a:gd name="T21" fmla="*/ 419 h 1415"/>
                <a:gd name="T22" fmla="*/ 28 w 2407"/>
                <a:gd name="T23" fmla="*/ 433 h 1415"/>
                <a:gd name="T24" fmla="*/ 28 w 2407"/>
                <a:gd name="T25" fmla="*/ 433 h 1415"/>
                <a:gd name="T26" fmla="*/ 28 w 2407"/>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7" h="1415">
                  <a:moveTo>
                    <a:pt x="28" y="503"/>
                  </a:moveTo>
                  <a:lnTo>
                    <a:pt x="1581" y="1400"/>
                  </a:lnTo>
                  <a:lnTo>
                    <a:pt x="1581" y="1400"/>
                  </a:lnTo>
                  <a:cubicBezTo>
                    <a:pt x="1604" y="1414"/>
                    <a:pt x="1632" y="1414"/>
                    <a:pt x="1655" y="1400"/>
                  </a:cubicBezTo>
                  <a:lnTo>
                    <a:pt x="2376" y="984"/>
                  </a:lnTo>
                  <a:lnTo>
                    <a:pt x="2376" y="984"/>
                  </a:lnTo>
                  <a:cubicBezTo>
                    <a:pt x="2406" y="967"/>
                    <a:pt x="2406" y="923"/>
                    <a:pt x="2376" y="905"/>
                  </a:cubicBezTo>
                  <a:lnTo>
                    <a:pt x="834" y="15"/>
                  </a:lnTo>
                  <a:lnTo>
                    <a:pt x="834" y="15"/>
                  </a:lnTo>
                  <a:cubicBezTo>
                    <a:pt x="808" y="0"/>
                    <a:pt x="776" y="0"/>
                    <a:pt x="751" y="15"/>
                  </a:cubicBezTo>
                  <a:lnTo>
                    <a:pt x="52" y="419"/>
                  </a:lnTo>
                  <a:lnTo>
                    <a:pt x="28" y="433"/>
                  </a:lnTo>
                  <a:lnTo>
                    <a:pt x="28" y="433"/>
                  </a:lnTo>
                  <a:cubicBezTo>
                    <a:pt x="0" y="449"/>
                    <a:pt x="0" y="488"/>
                    <a:pt x="28" y="503"/>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174">
              <a:extLst>
                <a:ext uri="{FF2B5EF4-FFF2-40B4-BE49-F238E27FC236}">
                  <a16:creationId xmlns:a16="http://schemas.microsoft.com/office/drawing/2014/main" id="{5C25A3C2-64F2-4211-8DC0-AF7790AD23D1}"/>
                </a:ext>
              </a:extLst>
            </p:cNvPr>
            <p:cNvSpPr>
              <a:spLocks noChangeArrowheads="1"/>
            </p:cNvSpPr>
            <p:nvPr/>
          </p:nvSpPr>
          <p:spPr bwMode="auto">
            <a:xfrm>
              <a:off x="8783134" y="11532587"/>
              <a:ext cx="1032693" cy="774518"/>
            </a:xfrm>
            <a:custGeom>
              <a:avLst/>
              <a:gdLst>
                <a:gd name="T0" fmla="*/ 795 w 828"/>
                <a:gd name="T1" fmla="*/ 20 h 620"/>
                <a:gd name="T2" fmla="*/ 759 w 828"/>
                <a:gd name="T3" fmla="*/ 0 h 620"/>
                <a:gd name="T4" fmla="*/ 756 w 828"/>
                <a:gd name="T5" fmla="*/ 80 h 620"/>
                <a:gd name="T6" fmla="*/ 38 w 828"/>
                <a:gd name="T7" fmla="*/ 494 h 620"/>
                <a:gd name="T8" fmla="*/ 38 w 828"/>
                <a:gd name="T9" fmla="*/ 494 h 620"/>
                <a:gd name="T10" fmla="*/ 0 w 828"/>
                <a:gd name="T11" fmla="*/ 504 h 620"/>
                <a:gd name="T12" fmla="*/ 0 w 828"/>
                <a:gd name="T13" fmla="*/ 619 h 620"/>
                <a:gd name="T14" fmla="*/ 0 w 828"/>
                <a:gd name="T15" fmla="*/ 619 h 620"/>
                <a:gd name="T16" fmla="*/ 35 w 828"/>
                <a:gd name="T17" fmla="*/ 610 h 620"/>
                <a:gd name="T18" fmla="*/ 794 w 828"/>
                <a:gd name="T19" fmla="*/ 172 h 620"/>
                <a:gd name="T20" fmla="*/ 794 w 828"/>
                <a:gd name="T21" fmla="*/ 172 h 620"/>
                <a:gd name="T22" fmla="*/ 827 w 828"/>
                <a:gd name="T23" fmla="*/ 114 h 620"/>
                <a:gd name="T24" fmla="*/ 827 w 828"/>
                <a:gd name="T25" fmla="*/ 76 h 620"/>
                <a:gd name="T26" fmla="*/ 827 w 828"/>
                <a:gd name="T27" fmla="*/ 76 h 620"/>
                <a:gd name="T28" fmla="*/ 795 w 828"/>
                <a:gd name="T29" fmla="*/ 2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8" h="620">
                  <a:moveTo>
                    <a:pt x="795" y="20"/>
                  </a:moveTo>
                  <a:lnTo>
                    <a:pt x="759" y="0"/>
                  </a:lnTo>
                  <a:lnTo>
                    <a:pt x="756" y="80"/>
                  </a:lnTo>
                  <a:lnTo>
                    <a:pt x="38" y="494"/>
                  </a:lnTo>
                  <a:lnTo>
                    <a:pt x="38" y="494"/>
                  </a:lnTo>
                  <a:cubicBezTo>
                    <a:pt x="26" y="501"/>
                    <a:pt x="13" y="505"/>
                    <a:pt x="0" y="504"/>
                  </a:cubicBezTo>
                  <a:lnTo>
                    <a:pt x="0" y="619"/>
                  </a:lnTo>
                  <a:lnTo>
                    <a:pt x="0" y="619"/>
                  </a:lnTo>
                  <a:cubicBezTo>
                    <a:pt x="12" y="619"/>
                    <a:pt x="24" y="616"/>
                    <a:pt x="35" y="610"/>
                  </a:cubicBezTo>
                  <a:lnTo>
                    <a:pt x="794" y="172"/>
                  </a:lnTo>
                  <a:lnTo>
                    <a:pt x="794" y="172"/>
                  </a:lnTo>
                  <a:cubicBezTo>
                    <a:pt x="814" y="160"/>
                    <a:pt x="827" y="138"/>
                    <a:pt x="827" y="114"/>
                  </a:cubicBezTo>
                  <a:lnTo>
                    <a:pt x="827" y="76"/>
                  </a:lnTo>
                  <a:lnTo>
                    <a:pt x="827" y="76"/>
                  </a:lnTo>
                  <a:cubicBezTo>
                    <a:pt x="827" y="53"/>
                    <a:pt x="815" y="32"/>
                    <a:pt x="795" y="2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6" name="Freeform 175">
              <a:extLst>
                <a:ext uri="{FF2B5EF4-FFF2-40B4-BE49-F238E27FC236}">
                  <a16:creationId xmlns:a16="http://schemas.microsoft.com/office/drawing/2014/main" id="{8B66CE81-99DE-44ED-97DB-D919CF08F8FD}"/>
                </a:ext>
              </a:extLst>
            </p:cNvPr>
            <p:cNvSpPr>
              <a:spLocks noChangeArrowheads="1"/>
            </p:cNvSpPr>
            <p:nvPr/>
          </p:nvSpPr>
          <p:spPr bwMode="auto">
            <a:xfrm>
              <a:off x="6728737" y="10933841"/>
              <a:ext cx="2054399" cy="1367770"/>
            </a:xfrm>
            <a:custGeom>
              <a:avLst/>
              <a:gdLst>
                <a:gd name="T0" fmla="*/ 1615 w 1651"/>
                <a:gd name="T1" fmla="*/ 974 h 1100"/>
                <a:gd name="T2" fmla="*/ 61 w 1651"/>
                <a:gd name="T3" fmla="*/ 77 h 1100"/>
                <a:gd name="T4" fmla="*/ 74 w 1651"/>
                <a:gd name="T5" fmla="*/ 0 h 1100"/>
                <a:gd name="T6" fmla="*/ 42 w 1651"/>
                <a:gd name="T7" fmla="*/ 18 h 1100"/>
                <a:gd name="T8" fmla="*/ 42 w 1651"/>
                <a:gd name="T9" fmla="*/ 18 h 1100"/>
                <a:gd name="T10" fmla="*/ 0 w 1651"/>
                <a:gd name="T11" fmla="*/ 91 h 1100"/>
                <a:gd name="T12" fmla="*/ 0 w 1651"/>
                <a:gd name="T13" fmla="*/ 117 h 1100"/>
                <a:gd name="T14" fmla="*/ 0 w 1651"/>
                <a:gd name="T15" fmla="*/ 117 h 1100"/>
                <a:gd name="T16" fmla="*/ 34 w 1651"/>
                <a:gd name="T17" fmla="*/ 176 h 1100"/>
                <a:gd name="T18" fmla="*/ 1618 w 1651"/>
                <a:gd name="T19" fmla="*/ 1090 h 1100"/>
                <a:gd name="T20" fmla="*/ 1618 w 1651"/>
                <a:gd name="T21" fmla="*/ 1090 h 1100"/>
                <a:gd name="T22" fmla="*/ 1650 w 1651"/>
                <a:gd name="T23" fmla="*/ 1099 h 1100"/>
                <a:gd name="T24" fmla="*/ 1650 w 1651"/>
                <a:gd name="T25" fmla="*/ 984 h 1100"/>
                <a:gd name="T26" fmla="*/ 1650 w 1651"/>
                <a:gd name="T27" fmla="*/ 984 h 1100"/>
                <a:gd name="T28" fmla="*/ 1615 w 1651"/>
                <a:gd name="T29" fmla="*/ 974 h 1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51" h="1100">
                  <a:moveTo>
                    <a:pt x="1615" y="974"/>
                  </a:moveTo>
                  <a:lnTo>
                    <a:pt x="61" y="77"/>
                  </a:lnTo>
                  <a:lnTo>
                    <a:pt x="74" y="0"/>
                  </a:lnTo>
                  <a:lnTo>
                    <a:pt x="42" y="18"/>
                  </a:lnTo>
                  <a:lnTo>
                    <a:pt x="42" y="18"/>
                  </a:lnTo>
                  <a:cubicBezTo>
                    <a:pt x="16" y="33"/>
                    <a:pt x="0" y="61"/>
                    <a:pt x="0" y="91"/>
                  </a:cubicBezTo>
                  <a:lnTo>
                    <a:pt x="0" y="117"/>
                  </a:lnTo>
                  <a:lnTo>
                    <a:pt x="0" y="117"/>
                  </a:lnTo>
                  <a:cubicBezTo>
                    <a:pt x="0" y="142"/>
                    <a:pt x="13" y="163"/>
                    <a:pt x="34" y="176"/>
                  </a:cubicBezTo>
                  <a:lnTo>
                    <a:pt x="1618" y="1090"/>
                  </a:lnTo>
                  <a:lnTo>
                    <a:pt x="1618" y="1090"/>
                  </a:lnTo>
                  <a:cubicBezTo>
                    <a:pt x="1628" y="1096"/>
                    <a:pt x="1639" y="1098"/>
                    <a:pt x="1650" y="1099"/>
                  </a:cubicBezTo>
                  <a:lnTo>
                    <a:pt x="1650" y="984"/>
                  </a:lnTo>
                  <a:lnTo>
                    <a:pt x="1650" y="984"/>
                  </a:lnTo>
                  <a:cubicBezTo>
                    <a:pt x="1637" y="984"/>
                    <a:pt x="1626" y="981"/>
                    <a:pt x="1615" y="974"/>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176">
              <a:extLst>
                <a:ext uri="{FF2B5EF4-FFF2-40B4-BE49-F238E27FC236}">
                  <a16:creationId xmlns:a16="http://schemas.microsoft.com/office/drawing/2014/main" id="{F94B981D-EDD2-49C3-A847-260C4EE494D9}"/>
                </a:ext>
              </a:extLst>
            </p:cNvPr>
            <p:cNvSpPr>
              <a:spLocks noChangeArrowheads="1"/>
            </p:cNvSpPr>
            <p:nvPr/>
          </p:nvSpPr>
          <p:spPr bwMode="auto">
            <a:xfrm>
              <a:off x="6767190" y="10406508"/>
              <a:ext cx="2999203" cy="1763270"/>
            </a:xfrm>
            <a:custGeom>
              <a:avLst/>
              <a:gdLst>
                <a:gd name="T0" fmla="*/ 27 w 2406"/>
                <a:gd name="T1" fmla="*/ 503 h 1415"/>
                <a:gd name="T2" fmla="*/ 1581 w 2406"/>
                <a:gd name="T3" fmla="*/ 1400 h 1415"/>
                <a:gd name="T4" fmla="*/ 1581 w 2406"/>
                <a:gd name="T5" fmla="*/ 1400 h 1415"/>
                <a:gd name="T6" fmla="*/ 1654 w 2406"/>
                <a:gd name="T7" fmla="*/ 1400 h 1415"/>
                <a:gd name="T8" fmla="*/ 2375 w 2406"/>
                <a:gd name="T9" fmla="*/ 984 h 1415"/>
                <a:gd name="T10" fmla="*/ 2375 w 2406"/>
                <a:gd name="T11" fmla="*/ 984 h 1415"/>
                <a:gd name="T12" fmla="*/ 2375 w 2406"/>
                <a:gd name="T13" fmla="*/ 906 h 1415"/>
                <a:gd name="T14" fmla="*/ 833 w 2406"/>
                <a:gd name="T15" fmla="*/ 15 h 1415"/>
                <a:gd name="T16" fmla="*/ 833 w 2406"/>
                <a:gd name="T17" fmla="*/ 15 h 1415"/>
                <a:gd name="T18" fmla="*/ 750 w 2406"/>
                <a:gd name="T19" fmla="*/ 15 h 1415"/>
                <a:gd name="T20" fmla="*/ 51 w 2406"/>
                <a:gd name="T21" fmla="*/ 419 h 1415"/>
                <a:gd name="T22" fmla="*/ 27 w 2406"/>
                <a:gd name="T23" fmla="*/ 433 h 1415"/>
                <a:gd name="T24" fmla="*/ 27 w 2406"/>
                <a:gd name="T25" fmla="*/ 433 h 1415"/>
                <a:gd name="T26" fmla="*/ 27 w 2406"/>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6" h="1415">
                  <a:moveTo>
                    <a:pt x="27" y="503"/>
                  </a:moveTo>
                  <a:lnTo>
                    <a:pt x="1581" y="1400"/>
                  </a:lnTo>
                  <a:lnTo>
                    <a:pt x="1581" y="1400"/>
                  </a:lnTo>
                  <a:cubicBezTo>
                    <a:pt x="1603" y="1414"/>
                    <a:pt x="1631" y="1414"/>
                    <a:pt x="1654" y="1400"/>
                  </a:cubicBezTo>
                  <a:lnTo>
                    <a:pt x="2375" y="984"/>
                  </a:lnTo>
                  <a:lnTo>
                    <a:pt x="2375" y="984"/>
                  </a:lnTo>
                  <a:cubicBezTo>
                    <a:pt x="2405" y="967"/>
                    <a:pt x="2405" y="923"/>
                    <a:pt x="2375" y="906"/>
                  </a:cubicBezTo>
                  <a:lnTo>
                    <a:pt x="833" y="15"/>
                  </a:lnTo>
                  <a:lnTo>
                    <a:pt x="833" y="15"/>
                  </a:lnTo>
                  <a:cubicBezTo>
                    <a:pt x="808" y="0"/>
                    <a:pt x="776" y="0"/>
                    <a:pt x="750" y="15"/>
                  </a:cubicBezTo>
                  <a:lnTo>
                    <a:pt x="51" y="419"/>
                  </a:lnTo>
                  <a:lnTo>
                    <a:pt x="27" y="433"/>
                  </a:lnTo>
                  <a:lnTo>
                    <a:pt x="27" y="433"/>
                  </a:lnTo>
                  <a:cubicBezTo>
                    <a:pt x="0" y="449"/>
                    <a:pt x="0" y="488"/>
                    <a:pt x="27" y="5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8" name="Freeform 177">
              <a:extLst>
                <a:ext uri="{FF2B5EF4-FFF2-40B4-BE49-F238E27FC236}">
                  <a16:creationId xmlns:a16="http://schemas.microsoft.com/office/drawing/2014/main" id="{D60558F8-0C93-4DE3-A105-DBEED7E4160D}"/>
                </a:ext>
              </a:extLst>
            </p:cNvPr>
            <p:cNvSpPr>
              <a:spLocks noChangeArrowheads="1"/>
            </p:cNvSpPr>
            <p:nvPr/>
          </p:nvSpPr>
          <p:spPr bwMode="auto">
            <a:xfrm>
              <a:off x="6970430" y="10510881"/>
              <a:ext cx="2521310" cy="1483123"/>
            </a:xfrm>
            <a:custGeom>
              <a:avLst/>
              <a:gdLst>
                <a:gd name="T0" fmla="*/ 19 w 2023"/>
                <a:gd name="T1" fmla="*/ 413 h 1190"/>
                <a:gd name="T2" fmla="*/ 1336 w 2023"/>
                <a:gd name="T3" fmla="*/ 1180 h 1190"/>
                <a:gd name="T4" fmla="*/ 1336 w 2023"/>
                <a:gd name="T5" fmla="*/ 1180 h 1190"/>
                <a:gd name="T6" fmla="*/ 1386 w 2023"/>
                <a:gd name="T7" fmla="*/ 1180 h 1190"/>
                <a:gd name="T8" fmla="*/ 2005 w 2023"/>
                <a:gd name="T9" fmla="*/ 822 h 1190"/>
                <a:gd name="T10" fmla="*/ 2005 w 2023"/>
                <a:gd name="T11" fmla="*/ 822 h 1190"/>
                <a:gd name="T12" fmla="*/ 2005 w 2023"/>
                <a:gd name="T13" fmla="*/ 779 h 1190"/>
                <a:gd name="T14" fmla="*/ 685 w 2023"/>
                <a:gd name="T15" fmla="*/ 10 h 1190"/>
                <a:gd name="T16" fmla="*/ 685 w 2023"/>
                <a:gd name="T17" fmla="*/ 10 h 1190"/>
                <a:gd name="T18" fmla="*/ 632 w 2023"/>
                <a:gd name="T19" fmla="*/ 10 h 1190"/>
                <a:gd name="T20" fmla="*/ 19 w 2023"/>
                <a:gd name="T21" fmla="*/ 363 h 1190"/>
                <a:gd name="T22" fmla="*/ 19 w 2023"/>
                <a:gd name="T23" fmla="*/ 363 h 1190"/>
                <a:gd name="T24" fmla="*/ 19 w 2023"/>
                <a:gd name="T25" fmla="*/ 413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23" h="1190">
                  <a:moveTo>
                    <a:pt x="19" y="413"/>
                  </a:moveTo>
                  <a:lnTo>
                    <a:pt x="1336" y="1180"/>
                  </a:lnTo>
                  <a:lnTo>
                    <a:pt x="1336" y="1180"/>
                  </a:lnTo>
                  <a:cubicBezTo>
                    <a:pt x="1351" y="1189"/>
                    <a:pt x="1370" y="1189"/>
                    <a:pt x="1386" y="1180"/>
                  </a:cubicBezTo>
                  <a:lnTo>
                    <a:pt x="2005" y="822"/>
                  </a:lnTo>
                  <a:lnTo>
                    <a:pt x="2005" y="822"/>
                  </a:lnTo>
                  <a:cubicBezTo>
                    <a:pt x="2022" y="813"/>
                    <a:pt x="2022" y="788"/>
                    <a:pt x="2005" y="779"/>
                  </a:cubicBezTo>
                  <a:lnTo>
                    <a:pt x="685" y="10"/>
                  </a:lnTo>
                  <a:lnTo>
                    <a:pt x="685" y="10"/>
                  </a:lnTo>
                  <a:cubicBezTo>
                    <a:pt x="668" y="0"/>
                    <a:pt x="649" y="0"/>
                    <a:pt x="632" y="10"/>
                  </a:cubicBezTo>
                  <a:lnTo>
                    <a:pt x="19" y="363"/>
                  </a:lnTo>
                  <a:lnTo>
                    <a:pt x="19" y="363"/>
                  </a:lnTo>
                  <a:cubicBezTo>
                    <a:pt x="0" y="374"/>
                    <a:pt x="0" y="402"/>
                    <a:pt x="19" y="413"/>
                  </a:cubicBezTo>
                </a:path>
              </a:pathLst>
            </a:custGeom>
            <a:gradFill>
              <a:gsLst>
                <a:gs pos="26000">
                  <a:srgbClr val="368BD1"/>
                </a:gs>
                <a:gs pos="94000">
                  <a:srgbClr val="1161A3"/>
                </a:gs>
              </a:gsLst>
              <a:lin ang="0" scaled="0"/>
            </a:gradFill>
            <a:ln>
              <a:noFill/>
            </a:ln>
            <a:effectLst/>
          </p:spPr>
          <p:txBody>
            <a:bodyPr wrap="none" anchor="ctr"/>
            <a:lstStyle/>
            <a:p>
              <a:endParaRPr lang="en-US" sz="3599" dirty="0">
                <a:latin typeface="Poppins" pitchFamily="2" charset="77"/>
              </a:endParaRPr>
            </a:p>
          </p:txBody>
        </p:sp>
        <p:sp>
          <p:nvSpPr>
            <p:cNvPr id="159" name="Freeform 178">
              <a:extLst>
                <a:ext uri="{FF2B5EF4-FFF2-40B4-BE49-F238E27FC236}">
                  <a16:creationId xmlns:a16="http://schemas.microsoft.com/office/drawing/2014/main" id="{AAA2C744-3449-447A-8A92-407348402848}"/>
                </a:ext>
              </a:extLst>
            </p:cNvPr>
            <p:cNvSpPr>
              <a:spLocks noChangeArrowheads="1"/>
            </p:cNvSpPr>
            <p:nvPr/>
          </p:nvSpPr>
          <p:spPr bwMode="auto">
            <a:xfrm>
              <a:off x="9134688" y="11741323"/>
              <a:ext cx="175778" cy="98874"/>
            </a:xfrm>
            <a:custGeom>
              <a:avLst/>
              <a:gdLst>
                <a:gd name="T0" fmla="*/ 107 w 141"/>
                <a:gd name="T1" fmla="*/ 68 h 81"/>
                <a:gd name="T2" fmla="*/ 107 w 141"/>
                <a:gd name="T3" fmla="*/ 68 h 81"/>
                <a:gd name="T4" fmla="*/ 119 w 141"/>
                <a:gd name="T5" fmla="*/ 19 h 81"/>
                <a:gd name="T6" fmla="*/ 119 w 141"/>
                <a:gd name="T7" fmla="*/ 19 h 81"/>
                <a:gd name="T8" fmla="*/ 32 w 141"/>
                <a:gd name="T9" fmla="*/ 12 h 81"/>
                <a:gd name="T10" fmla="*/ 32 w 141"/>
                <a:gd name="T11" fmla="*/ 12 h 81"/>
                <a:gd name="T12" fmla="*/ 20 w 141"/>
                <a:gd name="T13" fmla="*/ 62 h 81"/>
                <a:gd name="T14" fmla="*/ 20 w 141"/>
                <a:gd name="T15" fmla="*/ 62 h 81"/>
                <a:gd name="T16" fmla="*/ 107 w 141"/>
                <a:gd name="T17" fmla="*/ 6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81">
                  <a:moveTo>
                    <a:pt x="107" y="68"/>
                  </a:moveTo>
                  <a:lnTo>
                    <a:pt x="107" y="68"/>
                  </a:lnTo>
                  <a:cubicBezTo>
                    <a:pt x="135" y="57"/>
                    <a:pt x="140" y="35"/>
                    <a:pt x="119" y="19"/>
                  </a:cubicBezTo>
                  <a:lnTo>
                    <a:pt x="119" y="19"/>
                  </a:lnTo>
                  <a:cubicBezTo>
                    <a:pt x="99" y="3"/>
                    <a:pt x="60" y="0"/>
                    <a:pt x="32" y="12"/>
                  </a:cubicBezTo>
                  <a:lnTo>
                    <a:pt x="32" y="12"/>
                  </a:lnTo>
                  <a:cubicBezTo>
                    <a:pt x="5" y="24"/>
                    <a:pt x="0" y="46"/>
                    <a:pt x="20" y="62"/>
                  </a:cubicBezTo>
                  <a:lnTo>
                    <a:pt x="20" y="62"/>
                  </a:lnTo>
                  <a:cubicBezTo>
                    <a:pt x="41" y="77"/>
                    <a:pt x="80" y="80"/>
                    <a:pt x="107" y="68"/>
                  </a:cubicBez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0" name="Freeform 179">
              <a:extLst>
                <a:ext uri="{FF2B5EF4-FFF2-40B4-BE49-F238E27FC236}">
                  <a16:creationId xmlns:a16="http://schemas.microsoft.com/office/drawing/2014/main" id="{F80E8A36-333E-4D5E-A798-576E99BFBA86}"/>
                </a:ext>
              </a:extLst>
            </p:cNvPr>
            <p:cNvSpPr>
              <a:spLocks noChangeArrowheads="1"/>
            </p:cNvSpPr>
            <p:nvPr/>
          </p:nvSpPr>
          <p:spPr bwMode="auto">
            <a:xfrm>
              <a:off x="11139652" y="10269187"/>
              <a:ext cx="4317534" cy="2493842"/>
            </a:xfrm>
            <a:custGeom>
              <a:avLst/>
              <a:gdLst>
                <a:gd name="T0" fmla="*/ 0 w 3468"/>
                <a:gd name="T1" fmla="*/ 859 h 2004"/>
                <a:gd name="T2" fmla="*/ 1981 w 3468"/>
                <a:gd name="T3" fmla="*/ 2003 h 2004"/>
                <a:gd name="T4" fmla="*/ 3467 w 3468"/>
                <a:gd name="T5" fmla="*/ 1145 h 2004"/>
                <a:gd name="T6" fmla="*/ 1485 w 3468"/>
                <a:gd name="T7" fmla="*/ 0 h 2004"/>
                <a:gd name="T8" fmla="*/ 0 w 3468"/>
                <a:gd name="T9" fmla="*/ 859 h 2004"/>
              </a:gdLst>
              <a:ahLst/>
              <a:cxnLst>
                <a:cxn ang="0">
                  <a:pos x="T0" y="T1"/>
                </a:cxn>
                <a:cxn ang="0">
                  <a:pos x="T2" y="T3"/>
                </a:cxn>
                <a:cxn ang="0">
                  <a:pos x="T4" y="T5"/>
                </a:cxn>
                <a:cxn ang="0">
                  <a:pos x="T6" y="T7"/>
                </a:cxn>
                <a:cxn ang="0">
                  <a:pos x="T8" y="T9"/>
                </a:cxn>
              </a:cxnLst>
              <a:rect l="0" t="0" r="r" b="b"/>
              <a:pathLst>
                <a:path w="3468" h="2004">
                  <a:moveTo>
                    <a:pt x="0" y="859"/>
                  </a:moveTo>
                  <a:lnTo>
                    <a:pt x="1981" y="2003"/>
                  </a:lnTo>
                  <a:lnTo>
                    <a:pt x="3467" y="1145"/>
                  </a:lnTo>
                  <a:lnTo>
                    <a:pt x="1485" y="0"/>
                  </a:lnTo>
                  <a:lnTo>
                    <a:pt x="0" y="85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180">
              <a:extLst>
                <a:ext uri="{FF2B5EF4-FFF2-40B4-BE49-F238E27FC236}">
                  <a16:creationId xmlns:a16="http://schemas.microsoft.com/office/drawing/2014/main" id="{04896D8D-A48E-4B4C-8402-3A5D00647F32}"/>
                </a:ext>
              </a:extLst>
            </p:cNvPr>
            <p:cNvSpPr>
              <a:spLocks noChangeArrowheads="1"/>
            </p:cNvSpPr>
            <p:nvPr/>
          </p:nvSpPr>
          <p:spPr bwMode="auto">
            <a:xfrm>
              <a:off x="11046269" y="10274678"/>
              <a:ext cx="4317534" cy="2493842"/>
            </a:xfrm>
            <a:custGeom>
              <a:avLst/>
              <a:gdLst>
                <a:gd name="T0" fmla="*/ 0 w 3467"/>
                <a:gd name="T1" fmla="*/ 858 h 2003"/>
                <a:gd name="T2" fmla="*/ 1980 w 3467"/>
                <a:gd name="T3" fmla="*/ 2002 h 2003"/>
                <a:gd name="T4" fmla="*/ 3466 w 3467"/>
                <a:gd name="T5" fmla="*/ 1144 h 2003"/>
                <a:gd name="T6" fmla="*/ 1485 w 3467"/>
                <a:gd name="T7" fmla="*/ 0 h 2003"/>
                <a:gd name="T8" fmla="*/ 0 w 3467"/>
                <a:gd name="T9" fmla="*/ 858 h 2003"/>
              </a:gdLst>
              <a:ahLst/>
              <a:cxnLst>
                <a:cxn ang="0">
                  <a:pos x="T0" y="T1"/>
                </a:cxn>
                <a:cxn ang="0">
                  <a:pos x="T2" y="T3"/>
                </a:cxn>
                <a:cxn ang="0">
                  <a:pos x="T4" y="T5"/>
                </a:cxn>
                <a:cxn ang="0">
                  <a:pos x="T6" y="T7"/>
                </a:cxn>
                <a:cxn ang="0">
                  <a:pos x="T8" y="T9"/>
                </a:cxn>
              </a:cxnLst>
              <a:rect l="0" t="0" r="r" b="b"/>
              <a:pathLst>
                <a:path w="3467" h="2003">
                  <a:moveTo>
                    <a:pt x="0" y="858"/>
                  </a:moveTo>
                  <a:lnTo>
                    <a:pt x="1980" y="2002"/>
                  </a:lnTo>
                  <a:lnTo>
                    <a:pt x="3466" y="1144"/>
                  </a:lnTo>
                  <a:lnTo>
                    <a:pt x="1485" y="0"/>
                  </a:lnTo>
                  <a:lnTo>
                    <a:pt x="0" y="85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44">
              <a:extLst>
                <a:ext uri="{FF2B5EF4-FFF2-40B4-BE49-F238E27FC236}">
                  <a16:creationId xmlns:a16="http://schemas.microsoft.com/office/drawing/2014/main" id="{639533DA-D6E1-4D6A-90C1-853193CF33E7}"/>
                </a:ext>
              </a:extLst>
            </p:cNvPr>
            <p:cNvSpPr>
              <a:spLocks noChangeArrowheads="1"/>
            </p:cNvSpPr>
            <p:nvPr/>
          </p:nvSpPr>
          <p:spPr bwMode="auto">
            <a:xfrm>
              <a:off x="11870227" y="10631724"/>
              <a:ext cx="2789667" cy="1542306"/>
            </a:xfrm>
            <a:custGeom>
              <a:avLst/>
              <a:gdLst>
                <a:gd name="connsiteX0" fmla="*/ 2608229 w 2789667"/>
                <a:gd name="connsiteY0" fmla="*/ 901435 h 1542306"/>
                <a:gd name="connsiteX1" fmla="*/ 2747876 w 2789667"/>
                <a:gd name="connsiteY1" fmla="*/ 947639 h 1542306"/>
                <a:gd name="connsiteX2" fmla="*/ 2705341 w 2789667"/>
                <a:gd name="connsiteY2" fmla="*/ 1112610 h 1542306"/>
                <a:gd name="connsiteX3" fmla="*/ 2411347 w 2789667"/>
                <a:gd name="connsiteY3" fmla="*/ 1089042 h 1542306"/>
                <a:gd name="connsiteX4" fmla="*/ 2452631 w 2789667"/>
                <a:gd name="connsiteY4" fmla="*/ 924072 h 1542306"/>
                <a:gd name="connsiteX5" fmla="*/ 2608229 w 2789667"/>
                <a:gd name="connsiteY5" fmla="*/ 901435 h 1542306"/>
                <a:gd name="connsiteX6" fmla="*/ 2401537 w 2789667"/>
                <a:gd name="connsiteY6" fmla="*/ 675647 h 1542306"/>
                <a:gd name="connsiteX7" fmla="*/ 2465133 w 2789667"/>
                <a:gd name="connsiteY7" fmla="*/ 711706 h 1542306"/>
                <a:gd name="connsiteX8" fmla="*/ 1023634 w 2789667"/>
                <a:gd name="connsiteY8" fmla="*/ 1542306 h 1542306"/>
                <a:gd name="connsiteX9" fmla="*/ 961285 w 2789667"/>
                <a:gd name="connsiteY9" fmla="*/ 1505003 h 1542306"/>
                <a:gd name="connsiteX10" fmla="*/ 2236854 w 2789667"/>
                <a:gd name="connsiteY10" fmla="*/ 582265 h 1542306"/>
                <a:gd name="connsiteX11" fmla="*/ 2300344 w 2789667"/>
                <a:gd name="connsiteY11" fmla="*/ 619567 h 1542306"/>
                <a:gd name="connsiteX12" fmla="*/ 861229 w 2789667"/>
                <a:gd name="connsiteY12" fmla="*/ 1448924 h 1542306"/>
                <a:gd name="connsiteX13" fmla="*/ 796494 w 2789667"/>
                <a:gd name="connsiteY13" fmla="*/ 1412865 h 1542306"/>
                <a:gd name="connsiteX14" fmla="*/ 2077499 w 2789667"/>
                <a:gd name="connsiteY14" fmla="*/ 488882 h 1542306"/>
                <a:gd name="connsiteX15" fmla="*/ 2141042 w 2789667"/>
                <a:gd name="connsiteY15" fmla="*/ 524993 h 1542306"/>
                <a:gd name="connsiteX16" fmla="*/ 700736 w 2789667"/>
                <a:gd name="connsiteY16" fmla="*/ 1355539 h 1542306"/>
                <a:gd name="connsiteX17" fmla="*/ 637193 w 2789667"/>
                <a:gd name="connsiteY17" fmla="*/ 1319428 h 1542306"/>
                <a:gd name="connsiteX18" fmla="*/ 1917011 w 2789667"/>
                <a:gd name="connsiteY18" fmla="*/ 395500 h 1542306"/>
                <a:gd name="connsiteX19" fmla="*/ 1981746 w 2789667"/>
                <a:gd name="connsiteY19" fmla="*/ 432985 h 1542306"/>
                <a:gd name="connsiteX20" fmla="*/ 541386 w 2789667"/>
                <a:gd name="connsiteY20" fmla="*/ 1267642 h 1542306"/>
                <a:gd name="connsiteX21" fmla="*/ 477896 w 2789667"/>
                <a:gd name="connsiteY21" fmla="*/ 1228908 h 1542306"/>
                <a:gd name="connsiteX22" fmla="*/ 1754782 w 2789667"/>
                <a:gd name="connsiteY22" fmla="*/ 302119 h 1542306"/>
                <a:gd name="connsiteX23" fmla="*/ 1816955 w 2789667"/>
                <a:gd name="connsiteY23" fmla="*/ 338178 h 1542306"/>
                <a:gd name="connsiteX24" fmla="*/ 380769 w 2789667"/>
                <a:gd name="connsiteY24" fmla="*/ 1168778 h 1542306"/>
                <a:gd name="connsiteX25" fmla="*/ 318596 w 2789667"/>
                <a:gd name="connsiteY25" fmla="*/ 1131475 h 1542306"/>
                <a:gd name="connsiteX26" fmla="*/ 1599551 w 2789667"/>
                <a:gd name="connsiteY26" fmla="*/ 208739 h 1542306"/>
                <a:gd name="connsiteX27" fmla="*/ 1663147 w 2789667"/>
                <a:gd name="connsiteY27" fmla="*/ 244798 h 1542306"/>
                <a:gd name="connsiteX28" fmla="*/ 222895 w 2789667"/>
                <a:gd name="connsiteY28" fmla="*/ 1075398 h 1542306"/>
                <a:gd name="connsiteX29" fmla="*/ 159299 w 2789667"/>
                <a:gd name="connsiteY29" fmla="*/ 1038095 h 1542306"/>
                <a:gd name="connsiteX30" fmla="*/ 1440253 w 2789667"/>
                <a:gd name="connsiteY30" fmla="*/ 115356 h 1542306"/>
                <a:gd name="connsiteX31" fmla="*/ 1503848 w 2789667"/>
                <a:gd name="connsiteY31" fmla="*/ 152841 h 1542306"/>
                <a:gd name="connsiteX32" fmla="*/ 63596 w 2789667"/>
                <a:gd name="connsiteY32" fmla="*/ 987502 h 1542306"/>
                <a:gd name="connsiteX33" fmla="*/ 0 w 2789667"/>
                <a:gd name="connsiteY33" fmla="*/ 950018 h 1542306"/>
                <a:gd name="connsiteX34" fmla="*/ 820765 w 2789667"/>
                <a:gd name="connsiteY34" fmla="*/ 0 h 1542306"/>
                <a:gd name="connsiteX35" fmla="*/ 1025956 w 2789667"/>
                <a:gd name="connsiteY35" fmla="*/ 117905 h 1542306"/>
                <a:gd name="connsiteX36" fmla="*/ 205191 w 2789667"/>
                <a:gd name="connsiteY36" fmla="*/ 592009 h 1542306"/>
                <a:gd name="connsiteX37" fmla="*/ 0 w 2789667"/>
                <a:gd name="connsiteY37" fmla="*/ 474104 h 1542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789667" h="1542306">
                  <a:moveTo>
                    <a:pt x="2608229" y="901435"/>
                  </a:moveTo>
                  <a:cubicBezTo>
                    <a:pt x="2661554" y="905776"/>
                    <a:pt x="2712221" y="921591"/>
                    <a:pt x="2747876" y="947639"/>
                  </a:cubicBezTo>
                  <a:cubicBezTo>
                    <a:pt x="2816683" y="998495"/>
                    <a:pt x="2799168" y="1074158"/>
                    <a:pt x="2705341" y="1112610"/>
                  </a:cubicBezTo>
                  <a:cubicBezTo>
                    <a:pt x="2612764" y="1152302"/>
                    <a:pt x="2480154" y="1141138"/>
                    <a:pt x="2411347" y="1089042"/>
                  </a:cubicBezTo>
                  <a:cubicBezTo>
                    <a:pt x="2340038" y="1036946"/>
                    <a:pt x="2360055" y="962524"/>
                    <a:pt x="2452631" y="924072"/>
                  </a:cubicBezTo>
                  <a:cubicBezTo>
                    <a:pt x="2498920" y="904226"/>
                    <a:pt x="2554904" y="897094"/>
                    <a:pt x="2608229" y="901435"/>
                  </a:cubicBezTo>
                  <a:close/>
                  <a:moveTo>
                    <a:pt x="2401537" y="675647"/>
                  </a:moveTo>
                  <a:lnTo>
                    <a:pt x="2465133" y="711706"/>
                  </a:lnTo>
                  <a:lnTo>
                    <a:pt x="1023634" y="1542306"/>
                  </a:lnTo>
                  <a:lnTo>
                    <a:pt x="961285" y="1505003"/>
                  </a:lnTo>
                  <a:close/>
                  <a:moveTo>
                    <a:pt x="2236854" y="582265"/>
                  </a:moveTo>
                  <a:lnTo>
                    <a:pt x="2300344" y="619567"/>
                  </a:lnTo>
                  <a:lnTo>
                    <a:pt x="861229" y="1448924"/>
                  </a:lnTo>
                  <a:lnTo>
                    <a:pt x="796494" y="1412865"/>
                  </a:lnTo>
                  <a:close/>
                  <a:moveTo>
                    <a:pt x="2077499" y="488882"/>
                  </a:moveTo>
                  <a:lnTo>
                    <a:pt x="2141042" y="524993"/>
                  </a:lnTo>
                  <a:lnTo>
                    <a:pt x="700736" y="1355539"/>
                  </a:lnTo>
                  <a:lnTo>
                    <a:pt x="637193" y="1319428"/>
                  </a:lnTo>
                  <a:close/>
                  <a:moveTo>
                    <a:pt x="1917011" y="395500"/>
                  </a:moveTo>
                  <a:lnTo>
                    <a:pt x="1981746" y="432985"/>
                  </a:lnTo>
                  <a:lnTo>
                    <a:pt x="541386" y="1267642"/>
                  </a:lnTo>
                  <a:lnTo>
                    <a:pt x="477896" y="1228908"/>
                  </a:lnTo>
                  <a:close/>
                  <a:moveTo>
                    <a:pt x="1754782" y="302119"/>
                  </a:moveTo>
                  <a:lnTo>
                    <a:pt x="1816955" y="338178"/>
                  </a:lnTo>
                  <a:lnTo>
                    <a:pt x="380769" y="1168778"/>
                  </a:lnTo>
                  <a:lnTo>
                    <a:pt x="318596" y="1131475"/>
                  </a:lnTo>
                  <a:close/>
                  <a:moveTo>
                    <a:pt x="1599551" y="208739"/>
                  </a:moveTo>
                  <a:lnTo>
                    <a:pt x="1663147" y="244798"/>
                  </a:lnTo>
                  <a:lnTo>
                    <a:pt x="222895" y="1075398"/>
                  </a:lnTo>
                  <a:lnTo>
                    <a:pt x="159299" y="1038095"/>
                  </a:lnTo>
                  <a:close/>
                  <a:moveTo>
                    <a:pt x="1440253" y="115356"/>
                  </a:moveTo>
                  <a:lnTo>
                    <a:pt x="1503848" y="152841"/>
                  </a:lnTo>
                  <a:lnTo>
                    <a:pt x="63596" y="987502"/>
                  </a:lnTo>
                  <a:lnTo>
                    <a:pt x="0" y="950018"/>
                  </a:lnTo>
                  <a:close/>
                  <a:moveTo>
                    <a:pt x="820765" y="0"/>
                  </a:moveTo>
                  <a:lnTo>
                    <a:pt x="1025956" y="117905"/>
                  </a:lnTo>
                  <a:lnTo>
                    <a:pt x="205191" y="592009"/>
                  </a:lnTo>
                  <a:lnTo>
                    <a:pt x="0" y="474104"/>
                  </a:lnTo>
                  <a:close/>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3" name="Freeform 190">
              <a:extLst>
                <a:ext uri="{FF2B5EF4-FFF2-40B4-BE49-F238E27FC236}">
                  <a16:creationId xmlns:a16="http://schemas.microsoft.com/office/drawing/2014/main" id="{A01CEED6-9D8C-4AD2-8155-13B70CC99652}"/>
                </a:ext>
              </a:extLst>
            </p:cNvPr>
            <p:cNvSpPr>
              <a:spLocks noChangeArrowheads="1"/>
            </p:cNvSpPr>
            <p:nvPr/>
          </p:nvSpPr>
          <p:spPr bwMode="auto">
            <a:xfrm>
              <a:off x="14462941" y="9511146"/>
              <a:ext cx="900860" cy="933817"/>
            </a:xfrm>
            <a:custGeom>
              <a:avLst/>
              <a:gdLst>
                <a:gd name="T0" fmla="*/ 556 w 723"/>
                <a:gd name="T1" fmla="*/ 464 h 751"/>
                <a:gd name="T2" fmla="*/ 556 w 723"/>
                <a:gd name="T3" fmla="*/ 327 h 751"/>
                <a:gd name="T4" fmla="*/ 0 w 723"/>
                <a:gd name="T5" fmla="*/ 6 h 751"/>
                <a:gd name="T6" fmla="*/ 17 w 723"/>
                <a:gd name="T7" fmla="*/ 0 h 751"/>
                <a:gd name="T8" fmla="*/ 722 w 723"/>
                <a:gd name="T9" fmla="*/ 406 h 751"/>
                <a:gd name="T10" fmla="*/ 136 w 723"/>
                <a:gd name="T11" fmla="*/ 750 h 751"/>
                <a:gd name="T12" fmla="*/ 101 w 723"/>
                <a:gd name="T13" fmla="*/ 728 h 751"/>
                <a:gd name="T14" fmla="*/ 556 w 723"/>
                <a:gd name="T15" fmla="*/ 464 h 7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3" h="751">
                  <a:moveTo>
                    <a:pt x="556" y="464"/>
                  </a:moveTo>
                  <a:lnTo>
                    <a:pt x="556" y="327"/>
                  </a:lnTo>
                  <a:lnTo>
                    <a:pt x="0" y="6"/>
                  </a:lnTo>
                  <a:lnTo>
                    <a:pt x="17" y="0"/>
                  </a:lnTo>
                  <a:lnTo>
                    <a:pt x="722" y="406"/>
                  </a:lnTo>
                  <a:lnTo>
                    <a:pt x="136" y="750"/>
                  </a:lnTo>
                  <a:lnTo>
                    <a:pt x="101" y="728"/>
                  </a:lnTo>
                  <a:lnTo>
                    <a:pt x="556" y="464"/>
                  </a:lnTo>
                </a:path>
              </a:pathLst>
            </a:custGeom>
            <a:solidFill>
              <a:srgbClr val="1161A3">
                <a:alpha val="69000"/>
              </a:srgbClr>
            </a:solidFill>
            <a:ln>
              <a:noFill/>
            </a:ln>
            <a:effectLst/>
          </p:spPr>
          <p:txBody>
            <a:bodyPr wrap="none" anchor="ctr"/>
            <a:lstStyle/>
            <a:p>
              <a:endParaRPr lang="en-US" sz="3599" dirty="0">
                <a:latin typeface="Poppins" pitchFamily="2" charset="77"/>
              </a:endParaRPr>
            </a:p>
          </p:txBody>
        </p:sp>
        <p:sp>
          <p:nvSpPr>
            <p:cNvPr id="164" name="Freeform 191">
              <a:extLst>
                <a:ext uri="{FF2B5EF4-FFF2-40B4-BE49-F238E27FC236}">
                  <a16:creationId xmlns:a16="http://schemas.microsoft.com/office/drawing/2014/main" id="{60ACBDFF-542A-46E4-B0A4-B8F7531D2BB8}"/>
                </a:ext>
              </a:extLst>
            </p:cNvPr>
            <p:cNvSpPr>
              <a:spLocks noChangeArrowheads="1"/>
            </p:cNvSpPr>
            <p:nvPr/>
          </p:nvSpPr>
          <p:spPr bwMode="auto">
            <a:xfrm>
              <a:off x="13715891" y="9802276"/>
              <a:ext cx="823956" cy="648180"/>
            </a:xfrm>
            <a:custGeom>
              <a:avLst/>
              <a:gdLst>
                <a:gd name="T0" fmla="*/ 0 w 662"/>
                <a:gd name="T1" fmla="*/ 0 h 520"/>
                <a:gd name="T2" fmla="*/ 0 w 662"/>
                <a:gd name="T3" fmla="*/ 137 h 520"/>
                <a:gd name="T4" fmla="*/ 661 w 662"/>
                <a:gd name="T5" fmla="*/ 519 h 520"/>
                <a:gd name="T6" fmla="*/ 661 w 662"/>
                <a:gd name="T7" fmla="*/ 382 h 520"/>
                <a:gd name="T8" fmla="*/ 0 w 662"/>
                <a:gd name="T9" fmla="*/ 0 h 520"/>
              </a:gdLst>
              <a:ahLst/>
              <a:cxnLst>
                <a:cxn ang="0">
                  <a:pos x="T0" y="T1"/>
                </a:cxn>
                <a:cxn ang="0">
                  <a:pos x="T2" y="T3"/>
                </a:cxn>
                <a:cxn ang="0">
                  <a:pos x="T4" y="T5"/>
                </a:cxn>
                <a:cxn ang="0">
                  <a:pos x="T6" y="T7"/>
                </a:cxn>
                <a:cxn ang="0">
                  <a:pos x="T8" y="T9"/>
                </a:cxn>
              </a:cxnLst>
              <a:rect l="0" t="0" r="r" b="b"/>
              <a:pathLst>
                <a:path w="662" h="520">
                  <a:moveTo>
                    <a:pt x="0" y="0"/>
                  </a:moveTo>
                  <a:lnTo>
                    <a:pt x="0" y="137"/>
                  </a:lnTo>
                  <a:lnTo>
                    <a:pt x="661" y="519"/>
                  </a:lnTo>
                  <a:lnTo>
                    <a:pt x="661" y="382"/>
                  </a:lnTo>
                  <a:lnTo>
                    <a:pt x="0"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5" name="Freeform 192">
              <a:extLst>
                <a:ext uri="{FF2B5EF4-FFF2-40B4-BE49-F238E27FC236}">
                  <a16:creationId xmlns:a16="http://schemas.microsoft.com/office/drawing/2014/main" id="{BDBE850C-AD77-4DFF-9D28-F0839F3149FF}"/>
                </a:ext>
              </a:extLst>
            </p:cNvPr>
            <p:cNvSpPr>
              <a:spLocks noChangeArrowheads="1"/>
            </p:cNvSpPr>
            <p:nvPr/>
          </p:nvSpPr>
          <p:spPr bwMode="auto">
            <a:xfrm>
              <a:off x="14539845" y="9917629"/>
              <a:ext cx="615221" cy="527332"/>
            </a:xfrm>
            <a:custGeom>
              <a:avLst/>
              <a:gdLst>
                <a:gd name="T0" fmla="*/ 0 w 496"/>
                <a:gd name="T1" fmla="*/ 286 h 424"/>
                <a:gd name="T2" fmla="*/ 495 w 496"/>
                <a:gd name="T3" fmla="*/ 0 h 424"/>
                <a:gd name="T4" fmla="*/ 495 w 496"/>
                <a:gd name="T5" fmla="*/ 137 h 424"/>
                <a:gd name="T6" fmla="*/ 0 w 496"/>
                <a:gd name="T7" fmla="*/ 423 h 424"/>
                <a:gd name="T8" fmla="*/ 0 w 496"/>
                <a:gd name="T9" fmla="*/ 286 h 424"/>
              </a:gdLst>
              <a:ahLst/>
              <a:cxnLst>
                <a:cxn ang="0">
                  <a:pos x="T0" y="T1"/>
                </a:cxn>
                <a:cxn ang="0">
                  <a:pos x="T2" y="T3"/>
                </a:cxn>
                <a:cxn ang="0">
                  <a:pos x="T4" y="T5"/>
                </a:cxn>
                <a:cxn ang="0">
                  <a:pos x="T6" y="T7"/>
                </a:cxn>
                <a:cxn ang="0">
                  <a:pos x="T8" y="T9"/>
                </a:cxn>
              </a:cxnLst>
              <a:rect l="0" t="0" r="r" b="b"/>
              <a:pathLst>
                <a:path w="496" h="424">
                  <a:moveTo>
                    <a:pt x="0" y="286"/>
                  </a:moveTo>
                  <a:lnTo>
                    <a:pt x="495" y="0"/>
                  </a:lnTo>
                  <a:lnTo>
                    <a:pt x="495" y="137"/>
                  </a:lnTo>
                  <a:lnTo>
                    <a:pt x="0" y="423"/>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6" name="Freeform 193">
              <a:extLst>
                <a:ext uri="{FF2B5EF4-FFF2-40B4-BE49-F238E27FC236}">
                  <a16:creationId xmlns:a16="http://schemas.microsoft.com/office/drawing/2014/main" id="{0F1FF15E-8CD8-41E5-A29A-1EEA795CCB8F}"/>
                </a:ext>
              </a:extLst>
            </p:cNvPr>
            <p:cNvSpPr>
              <a:spLocks noChangeArrowheads="1"/>
            </p:cNvSpPr>
            <p:nvPr/>
          </p:nvSpPr>
          <p:spPr bwMode="auto">
            <a:xfrm>
              <a:off x="13715891" y="9445227"/>
              <a:ext cx="1439177" cy="829449"/>
            </a:xfrm>
            <a:custGeom>
              <a:avLst/>
              <a:gdLst>
                <a:gd name="T0" fmla="*/ 0 w 1157"/>
                <a:gd name="T1" fmla="*/ 286 h 668"/>
                <a:gd name="T2" fmla="*/ 496 w 1157"/>
                <a:gd name="T3" fmla="*/ 0 h 668"/>
                <a:gd name="T4" fmla="*/ 1156 w 1157"/>
                <a:gd name="T5" fmla="*/ 381 h 668"/>
                <a:gd name="T6" fmla="*/ 661 w 1157"/>
                <a:gd name="T7" fmla="*/ 667 h 668"/>
                <a:gd name="T8" fmla="*/ 0 w 1157"/>
                <a:gd name="T9" fmla="*/ 286 h 668"/>
              </a:gdLst>
              <a:ahLst/>
              <a:cxnLst>
                <a:cxn ang="0">
                  <a:pos x="T0" y="T1"/>
                </a:cxn>
                <a:cxn ang="0">
                  <a:pos x="T2" y="T3"/>
                </a:cxn>
                <a:cxn ang="0">
                  <a:pos x="T4" y="T5"/>
                </a:cxn>
                <a:cxn ang="0">
                  <a:pos x="T6" y="T7"/>
                </a:cxn>
                <a:cxn ang="0">
                  <a:pos x="T8" y="T9"/>
                </a:cxn>
              </a:cxnLst>
              <a:rect l="0" t="0" r="r" b="b"/>
              <a:pathLst>
                <a:path w="1157" h="668">
                  <a:moveTo>
                    <a:pt x="0" y="286"/>
                  </a:moveTo>
                  <a:lnTo>
                    <a:pt x="496" y="0"/>
                  </a:lnTo>
                  <a:lnTo>
                    <a:pt x="1156" y="381"/>
                  </a:lnTo>
                  <a:lnTo>
                    <a:pt x="661" y="667"/>
                  </a:lnTo>
                  <a:lnTo>
                    <a:pt x="0" y="286"/>
                  </a:lnTo>
                </a:path>
              </a:pathLst>
            </a:custGeom>
            <a:solidFill>
              <a:srgbClr val="89C1E8">
                <a:alpha val="70000"/>
              </a:srgbClr>
            </a:solidFill>
            <a:ln>
              <a:noFill/>
            </a:ln>
            <a:effectLst/>
          </p:spPr>
          <p:txBody>
            <a:bodyPr wrap="none" anchor="ctr"/>
            <a:lstStyle/>
            <a:p>
              <a:endParaRPr lang="en-US" sz="3599" dirty="0">
                <a:latin typeface="Poppins" pitchFamily="2" charset="77"/>
              </a:endParaRPr>
            </a:p>
          </p:txBody>
        </p:sp>
        <p:sp>
          <p:nvSpPr>
            <p:cNvPr id="167" name="Freeform 194">
              <a:extLst>
                <a:ext uri="{FF2B5EF4-FFF2-40B4-BE49-F238E27FC236}">
                  <a16:creationId xmlns:a16="http://schemas.microsoft.com/office/drawing/2014/main" id="{8361A4F4-4ED5-4731-A7A4-46114A4113C0}"/>
                </a:ext>
              </a:extLst>
            </p:cNvPr>
            <p:cNvSpPr>
              <a:spLocks noChangeArrowheads="1"/>
            </p:cNvSpPr>
            <p:nvPr/>
          </p:nvSpPr>
          <p:spPr bwMode="auto">
            <a:xfrm>
              <a:off x="13715887" y="9445227"/>
              <a:ext cx="1032693" cy="593250"/>
            </a:xfrm>
            <a:custGeom>
              <a:avLst/>
              <a:gdLst>
                <a:gd name="T0" fmla="*/ 0 w 827"/>
                <a:gd name="T1" fmla="*/ 286 h 478"/>
                <a:gd name="T2" fmla="*/ 496 w 827"/>
                <a:gd name="T3" fmla="*/ 0 h 478"/>
                <a:gd name="T4" fmla="*/ 826 w 827"/>
                <a:gd name="T5" fmla="*/ 191 h 478"/>
                <a:gd name="T6" fmla="*/ 331 w 827"/>
                <a:gd name="T7" fmla="*/ 477 h 478"/>
                <a:gd name="T8" fmla="*/ 0 w 827"/>
                <a:gd name="T9" fmla="*/ 286 h 478"/>
              </a:gdLst>
              <a:ahLst/>
              <a:cxnLst>
                <a:cxn ang="0">
                  <a:pos x="T0" y="T1"/>
                </a:cxn>
                <a:cxn ang="0">
                  <a:pos x="T2" y="T3"/>
                </a:cxn>
                <a:cxn ang="0">
                  <a:pos x="T4" y="T5"/>
                </a:cxn>
                <a:cxn ang="0">
                  <a:pos x="T6" y="T7"/>
                </a:cxn>
                <a:cxn ang="0">
                  <a:pos x="T8" y="T9"/>
                </a:cxn>
              </a:cxnLst>
              <a:rect l="0" t="0" r="r" b="b"/>
              <a:pathLst>
                <a:path w="827" h="478">
                  <a:moveTo>
                    <a:pt x="0" y="286"/>
                  </a:moveTo>
                  <a:lnTo>
                    <a:pt x="496" y="0"/>
                  </a:lnTo>
                  <a:lnTo>
                    <a:pt x="826" y="191"/>
                  </a:lnTo>
                  <a:lnTo>
                    <a:pt x="331" y="477"/>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8" name="Freeform 195">
              <a:extLst>
                <a:ext uri="{FF2B5EF4-FFF2-40B4-BE49-F238E27FC236}">
                  <a16:creationId xmlns:a16="http://schemas.microsoft.com/office/drawing/2014/main" id="{75FD4272-125A-4619-8452-565BA38E8A39}"/>
                </a:ext>
              </a:extLst>
            </p:cNvPr>
            <p:cNvSpPr>
              <a:spLocks noChangeArrowheads="1"/>
            </p:cNvSpPr>
            <p:nvPr/>
          </p:nvSpPr>
          <p:spPr bwMode="auto">
            <a:xfrm>
              <a:off x="14078430" y="9494665"/>
              <a:ext cx="692124" cy="543814"/>
            </a:xfrm>
            <a:custGeom>
              <a:avLst/>
              <a:gdLst>
                <a:gd name="T0" fmla="*/ 555 w 557"/>
                <a:gd name="T1" fmla="*/ 92 h 437"/>
                <a:gd name="T2" fmla="*/ 555 w 557"/>
                <a:gd name="T3" fmla="*/ 92 h 437"/>
                <a:gd name="T4" fmla="*/ 473 w 557"/>
                <a:gd name="T5" fmla="*/ 0 h 437"/>
                <a:gd name="T6" fmla="*/ 473 w 557"/>
                <a:gd name="T7" fmla="*/ 0 h 437"/>
                <a:gd name="T8" fmla="*/ 460 w 557"/>
                <a:gd name="T9" fmla="*/ 3 h 437"/>
                <a:gd name="T10" fmla="*/ 8 w 557"/>
                <a:gd name="T11" fmla="*/ 265 h 437"/>
                <a:gd name="T12" fmla="*/ 8 w 557"/>
                <a:gd name="T13" fmla="*/ 265 h 437"/>
                <a:gd name="T14" fmla="*/ 11 w 557"/>
                <a:gd name="T15" fmla="*/ 281 h 437"/>
                <a:gd name="T16" fmla="*/ 11 w 557"/>
                <a:gd name="T17" fmla="*/ 281 h 437"/>
                <a:gd name="T18" fmla="*/ 16 w 557"/>
                <a:gd name="T19" fmla="*/ 282 h 437"/>
                <a:gd name="T20" fmla="*/ 16 w 557"/>
                <a:gd name="T21" fmla="*/ 282 h 437"/>
                <a:gd name="T22" fmla="*/ 91 w 557"/>
                <a:gd name="T23" fmla="*/ 373 h 437"/>
                <a:gd name="T24" fmla="*/ 91 w 557"/>
                <a:gd name="T25" fmla="*/ 373 h 437"/>
                <a:gd name="T26" fmla="*/ 82 w 557"/>
                <a:gd name="T27" fmla="*/ 399 h 437"/>
                <a:gd name="T28" fmla="*/ 82 w 557"/>
                <a:gd name="T29" fmla="*/ 399 h 437"/>
                <a:gd name="T30" fmla="*/ 41 w 557"/>
                <a:gd name="T31" fmla="*/ 436 h 437"/>
                <a:gd name="T32" fmla="*/ 521 w 557"/>
                <a:gd name="T33" fmla="*/ 159 h 437"/>
                <a:gd name="T34" fmla="*/ 521 w 557"/>
                <a:gd name="T35" fmla="*/ 159 h 437"/>
                <a:gd name="T36" fmla="*/ 555 w 557"/>
                <a:gd name="T37" fmla="*/ 92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437">
                  <a:moveTo>
                    <a:pt x="555" y="92"/>
                  </a:moveTo>
                  <a:lnTo>
                    <a:pt x="555" y="92"/>
                  </a:lnTo>
                  <a:cubicBezTo>
                    <a:pt x="556" y="37"/>
                    <a:pt x="516" y="3"/>
                    <a:pt x="473" y="0"/>
                  </a:cubicBezTo>
                  <a:lnTo>
                    <a:pt x="473" y="0"/>
                  </a:lnTo>
                  <a:cubicBezTo>
                    <a:pt x="469" y="0"/>
                    <a:pt x="464" y="1"/>
                    <a:pt x="460" y="3"/>
                  </a:cubicBezTo>
                  <a:lnTo>
                    <a:pt x="8" y="265"/>
                  </a:lnTo>
                  <a:lnTo>
                    <a:pt x="8" y="265"/>
                  </a:lnTo>
                  <a:cubicBezTo>
                    <a:pt x="0" y="269"/>
                    <a:pt x="2" y="280"/>
                    <a:pt x="11" y="281"/>
                  </a:cubicBezTo>
                  <a:lnTo>
                    <a:pt x="11" y="281"/>
                  </a:lnTo>
                  <a:cubicBezTo>
                    <a:pt x="13" y="282"/>
                    <a:pt x="15" y="282"/>
                    <a:pt x="16" y="282"/>
                  </a:cubicBezTo>
                  <a:lnTo>
                    <a:pt x="16" y="282"/>
                  </a:lnTo>
                  <a:cubicBezTo>
                    <a:pt x="60" y="289"/>
                    <a:pt x="90" y="329"/>
                    <a:pt x="91" y="373"/>
                  </a:cubicBezTo>
                  <a:lnTo>
                    <a:pt x="91" y="373"/>
                  </a:lnTo>
                  <a:cubicBezTo>
                    <a:pt x="91" y="386"/>
                    <a:pt x="87" y="391"/>
                    <a:pt x="82" y="399"/>
                  </a:cubicBezTo>
                  <a:lnTo>
                    <a:pt x="82" y="399"/>
                  </a:lnTo>
                  <a:cubicBezTo>
                    <a:pt x="73" y="410"/>
                    <a:pt x="70" y="416"/>
                    <a:pt x="41" y="436"/>
                  </a:cubicBezTo>
                  <a:lnTo>
                    <a:pt x="521" y="159"/>
                  </a:lnTo>
                  <a:lnTo>
                    <a:pt x="521" y="159"/>
                  </a:lnTo>
                  <a:cubicBezTo>
                    <a:pt x="539" y="144"/>
                    <a:pt x="554" y="118"/>
                    <a:pt x="555" y="92"/>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9" name="Freeform 51">
              <a:extLst>
                <a:ext uri="{FF2B5EF4-FFF2-40B4-BE49-F238E27FC236}">
                  <a16:creationId xmlns:a16="http://schemas.microsoft.com/office/drawing/2014/main" id="{034EBD8F-36D0-4C1D-A95A-6D1BC3B982FD}"/>
                </a:ext>
              </a:extLst>
            </p:cNvPr>
            <p:cNvSpPr>
              <a:spLocks noChangeArrowheads="1"/>
            </p:cNvSpPr>
            <p:nvPr/>
          </p:nvSpPr>
          <p:spPr bwMode="auto">
            <a:xfrm>
              <a:off x="14281674" y="9763825"/>
              <a:ext cx="745806" cy="427210"/>
            </a:xfrm>
            <a:custGeom>
              <a:avLst/>
              <a:gdLst>
                <a:gd name="connsiteX0" fmla="*/ 710850 w 745806"/>
                <a:gd name="connsiteY0" fmla="*/ 109861 h 427210"/>
                <a:gd name="connsiteX1" fmla="*/ 745806 w 745806"/>
                <a:gd name="connsiteY1" fmla="*/ 131101 h 427210"/>
                <a:gd name="connsiteX2" fmla="*/ 232706 w 745806"/>
                <a:gd name="connsiteY2" fmla="*/ 427210 h 427210"/>
                <a:gd name="connsiteX3" fmla="*/ 197750 w 745806"/>
                <a:gd name="connsiteY3" fmla="*/ 407219 h 427210"/>
                <a:gd name="connsiteX4" fmla="*/ 611974 w 745806"/>
                <a:gd name="connsiteY4" fmla="*/ 54930 h 427210"/>
                <a:gd name="connsiteX5" fmla="*/ 646930 w 745806"/>
                <a:gd name="connsiteY5" fmla="*/ 74999 h 427210"/>
                <a:gd name="connsiteX6" fmla="*/ 133830 w 745806"/>
                <a:gd name="connsiteY6" fmla="*/ 372274 h 427210"/>
                <a:gd name="connsiteX7" fmla="*/ 98874 w 745806"/>
                <a:gd name="connsiteY7" fmla="*/ 352205 h 427210"/>
                <a:gd name="connsiteX8" fmla="*/ 511851 w 745806"/>
                <a:gd name="connsiteY8" fmla="*/ 0 h 427210"/>
                <a:gd name="connsiteX9" fmla="*/ 548056 w 745806"/>
                <a:gd name="connsiteY9" fmla="*/ 20069 h 427210"/>
                <a:gd name="connsiteX10" fmla="*/ 34956 w 745806"/>
                <a:gd name="connsiteY10" fmla="*/ 317344 h 427210"/>
                <a:gd name="connsiteX11" fmla="*/ 0 w 745806"/>
                <a:gd name="connsiteY11" fmla="*/ 296020 h 42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5806" h="427210">
                  <a:moveTo>
                    <a:pt x="710850" y="109861"/>
                  </a:moveTo>
                  <a:lnTo>
                    <a:pt x="745806" y="131101"/>
                  </a:lnTo>
                  <a:lnTo>
                    <a:pt x="232706" y="427210"/>
                  </a:lnTo>
                  <a:lnTo>
                    <a:pt x="197750" y="407219"/>
                  </a:lnTo>
                  <a:close/>
                  <a:moveTo>
                    <a:pt x="611974" y="54930"/>
                  </a:moveTo>
                  <a:lnTo>
                    <a:pt x="646930" y="74999"/>
                  </a:lnTo>
                  <a:lnTo>
                    <a:pt x="133830" y="372274"/>
                  </a:lnTo>
                  <a:lnTo>
                    <a:pt x="98874" y="352205"/>
                  </a:lnTo>
                  <a:close/>
                  <a:moveTo>
                    <a:pt x="511851" y="0"/>
                  </a:moveTo>
                  <a:lnTo>
                    <a:pt x="548056" y="20069"/>
                  </a:lnTo>
                  <a:lnTo>
                    <a:pt x="34956" y="317344"/>
                  </a:lnTo>
                  <a:lnTo>
                    <a:pt x="0" y="296020"/>
                  </a:lnTo>
                  <a:close/>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0" name="Freeform 199">
              <a:extLst>
                <a:ext uri="{FF2B5EF4-FFF2-40B4-BE49-F238E27FC236}">
                  <a16:creationId xmlns:a16="http://schemas.microsoft.com/office/drawing/2014/main" id="{78F895EC-DBFF-4DF0-BACE-2D77FA2FB857}"/>
                </a:ext>
              </a:extLst>
            </p:cNvPr>
            <p:cNvSpPr>
              <a:spLocks noChangeArrowheads="1"/>
            </p:cNvSpPr>
            <p:nvPr/>
          </p:nvSpPr>
          <p:spPr bwMode="auto">
            <a:xfrm>
              <a:off x="15292393" y="8912400"/>
              <a:ext cx="1598474" cy="928326"/>
            </a:xfrm>
            <a:custGeom>
              <a:avLst/>
              <a:gdLst>
                <a:gd name="T0" fmla="*/ 648 w 1284"/>
                <a:gd name="T1" fmla="*/ 746 h 747"/>
                <a:gd name="T2" fmla="*/ 648 w 1284"/>
                <a:gd name="T3" fmla="*/ 746 h 747"/>
                <a:gd name="T4" fmla="*/ 160 w 1284"/>
                <a:gd name="T5" fmla="*/ 608 h 747"/>
                <a:gd name="T6" fmla="*/ 160 w 1284"/>
                <a:gd name="T7" fmla="*/ 608 h 747"/>
                <a:gd name="T8" fmla="*/ 49 w 1284"/>
                <a:gd name="T9" fmla="*/ 469 h 747"/>
                <a:gd name="T10" fmla="*/ 49 w 1284"/>
                <a:gd name="T11" fmla="*/ 469 h 747"/>
                <a:gd name="T12" fmla="*/ 282 w 1284"/>
                <a:gd name="T13" fmla="*/ 113 h 747"/>
                <a:gd name="T14" fmla="*/ 282 w 1284"/>
                <a:gd name="T15" fmla="*/ 113 h 747"/>
                <a:gd name="T16" fmla="*/ 1134 w 1284"/>
                <a:gd name="T17" fmla="*/ 183 h 747"/>
                <a:gd name="T18" fmla="*/ 1134 w 1284"/>
                <a:gd name="T19" fmla="*/ 183 h 747"/>
                <a:gd name="T20" fmla="*/ 1246 w 1284"/>
                <a:gd name="T21" fmla="*/ 469 h 747"/>
                <a:gd name="T22" fmla="*/ 1246 w 1284"/>
                <a:gd name="T23" fmla="*/ 469 h 747"/>
                <a:gd name="T24" fmla="*/ 1013 w 1284"/>
                <a:gd name="T25" fmla="*/ 677 h 747"/>
                <a:gd name="T26" fmla="*/ 1013 w 1284"/>
                <a:gd name="T27" fmla="*/ 677 h 747"/>
                <a:gd name="T28" fmla="*/ 648 w 1284"/>
                <a:gd name="T29" fmla="*/ 746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84" h="747">
                  <a:moveTo>
                    <a:pt x="648" y="746"/>
                  </a:moveTo>
                  <a:lnTo>
                    <a:pt x="648" y="746"/>
                  </a:lnTo>
                  <a:cubicBezTo>
                    <a:pt x="464" y="746"/>
                    <a:pt x="280" y="698"/>
                    <a:pt x="160" y="608"/>
                  </a:cubicBezTo>
                  <a:lnTo>
                    <a:pt x="160" y="608"/>
                  </a:lnTo>
                  <a:cubicBezTo>
                    <a:pt x="106" y="566"/>
                    <a:pt x="68" y="520"/>
                    <a:pt x="49" y="469"/>
                  </a:cubicBezTo>
                  <a:lnTo>
                    <a:pt x="49" y="469"/>
                  </a:lnTo>
                  <a:cubicBezTo>
                    <a:pt x="0" y="335"/>
                    <a:pt x="91" y="195"/>
                    <a:pt x="282" y="113"/>
                  </a:cubicBezTo>
                  <a:lnTo>
                    <a:pt x="282" y="113"/>
                  </a:lnTo>
                  <a:cubicBezTo>
                    <a:pt x="550" y="0"/>
                    <a:pt x="932" y="30"/>
                    <a:pt x="1134" y="183"/>
                  </a:cubicBezTo>
                  <a:lnTo>
                    <a:pt x="1134" y="183"/>
                  </a:lnTo>
                  <a:cubicBezTo>
                    <a:pt x="1242" y="264"/>
                    <a:pt x="1283" y="368"/>
                    <a:pt x="1246" y="469"/>
                  </a:cubicBezTo>
                  <a:lnTo>
                    <a:pt x="1246" y="469"/>
                  </a:lnTo>
                  <a:cubicBezTo>
                    <a:pt x="1215" y="552"/>
                    <a:pt x="1132" y="626"/>
                    <a:pt x="1013" y="677"/>
                  </a:cubicBezTo>
                  <a:lnTo>
                    <a:pt x="1013" y="677"/>
                  </a:lnTo>
                  <a:cubicBezTo>
                    <a:pt x="904" y="723"/>
                    <a:pt x="776" y="746"/>
                    <a:pt x="648" y="746"/>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1" name="Freeform 200">
              <a:extLst>
                <a:ext uri="{FF2B5EF4-FFF2-40B4-BE49-F238E27FC236}">
                  <a16:creationId xmlns:a16="http://schemas.microsoft.com/office/drawing/2014/main" id="{477C7710-6B52-433E-B6A6-7900E6F16BE6}"/>
                </a:ext>
              </a:extLst>
            </p:cNvPr>
            <p:cNvSpPr>
              <a:spLocks noChangeArrowheads="1"/>
            </p:cNvSpPr>
            <p:nvPr/>
          </p:nvSpPr>
          <p:spPr bwMode="auto">
            <a:xfrm>
              <a:off x="16594244" y="8132390"/>
              <a:ext cx="510855" cy="1021706"/>
            </a:xfrm>
            <a:custGeom>
              <a:avLst/>
              <a:gdLst>
                <a:gd name="T0" fmla="*/ 347 w 412"/>
                <a:gd name="T1" fmla="*/ 11 h 819"/>
                <a:gd name="T2" fmla="*/ 347 w 412"/>
                <a:gd name="T3" fmla="*/ 11 h 819"/>
                <a:gd name="T4" fmla="*/ 337 w 412"/>
                <a:gd name="T5" fmla="*/ 0 h 819"/>
                <a:gd name="T6" fmla="*/ 337 w 412"/>
                <a:gd name="T7" fmla="*/ 0 h 819"/>
                <a:gd name="T8" fmla="*/ 321 w 412"/>
                <a:gd name="T9" fmla="*/ 4 h 819"/>
                <a:gd name="T10" fmla="*/ 321 w 412"/>
                <a:gd name="T11" fmla="*/ 4 h 819"/>
                <a:gd name="T12" fmla="*/ 327 w 412"/>
                <a:gd name="T13" fmla="*/ 10 h 819"/>
                <a:gd name="T14" fmla="*/ 327 w 412"/>
                <a:gd name="T15" fmla="*/ 10 h 819"/>
                <a:gd name="T16" fmla="*/ 0 w 412"/>
                <a:gd name="T17" fmla="*/ 802 h 819"/>
                <a:gd name="T18" fmla="*/ 22 w 412"/>
                <a:gd name="T19" fmla="*/ 818 h 819"/>
                <a:gd name="T20" fmla="*/ 22 w 412"/>
                <a:gd name="T21" fmla="*/ 818 h 819"/>
                <a:gd name="T22" fmla="*/ 347 w 412"/>
                <a:gd name="T23" fmla="*/ 11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819">
                  <a:moveTo>
                    <a:pt x="347" y="11"/>
                  </a:moveTo>
                  <a:lnTo>
                    <a:pt x="347" y="11"/>
                  </a:lnTo>
                  <a:cubicBezTo>
                    <a:pt x="341" y="4"/>
                    <a:pt x="337" y="0"/>
                    <a:pt x="337" y="0"/>
                  </a:cubicBezTo>
                  <a:lnTo>
                    <a:pt x="337" y="0"/>
                  </a:lnTo>
                  <a:cubicBezTo>
                    <a:pt x="337" y="0"/>
                    <a:pt x="326" y="6"/>
                    <a:pt x="321" y="4"/>
                  </a:cubicBezTo>
                  <a:lnTo>
                    <a:pt x="321" y="4"/>
                  </a:lnTo>
                  <a:cubicBezTo>
                    <a:pt x="323" y="6"/>
                    <a:pt x="325" y="8"/>
                    <a:pt x="327" y="10"/>
                  </a:cubicBezTo>
                  <a:lnTo>
                    <a:pt x="327" y="10"/>
                  </a:lnTo>
                  <a:cubicBezTo>
                    <a:pt x="394" y="90"/>
                    <a:pt x="357" y="578"/>
                    <a:pt x="0" y="802"/>
                  </a:cubicBezTo>
                  <a:lnTo>
                    <a:pt x="22" y="818"/>
                  </a:lnTo>
                  <a:lnTo>
                    <a:pt x="22" y="818"/>
                  </a:lnTo>
                  <a:cubicBezTo>
                    <a:pt x="380" y="594"/>
                    <a:pt x="411" y="93"/>
                    <a:pt x="347" y="1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2" name="Freeform 201">
              <a:extLst>
                <a:ext uri="{FF2B5EF4-FFF2-40B4-BE49-F238E27FC236}">
                  <a16:creationId xmlns:a16="http://schemas.microsoft.com/office/drawing/2014/main" id="{A93DCF90-BB1A-4EE2-B69B-C6ADB8478968}"/>
                </a:ext>
              </a:extLst>
            </p:cNvPr>
            <p:cNvSpPr>
              <a:spLocks noChangeArrowheads="1"/>
            </p:cNvSpPr>
            <p:nvPr/>
          </p:nvSpPr>
          <p:spPr bwMode="auto">
            <a:xfrm>
              <a:off x="16484383" y="8121401"/>
              <a:ext cx="598744" cy="1010721"/>
            </a:xfrm>
            <a:custGeom>
              <a:avLst/>
              <a:gdLst>
                <a:gd name="T0" fmla="*/ 414 w 482"/>
                <a:gd name="T1" fmla="*/ 19 h 812"/>
                <a:gd name="T2" fmla="*/ 414 w 482"/>
                <a:gd name="T3" fmla="*/ 19 h 812"/>
                <a:gd name="T4" fmla="*/ 408 w 482"/>
                <a:gd name="T5" fmla="*/ 13 h 812"/>
                <a:gd name="T6" fmla="*/ 408 w 482"/>
                <a:gd name="T7" fmla="*/ 13 h 812"/>
                <a:gd name="T8" fmla="*/ 311 w 482"/>
                <a:gd name="T9" fmla="*/ 13 h 812"/>
                <a:gd name="T10" fmla="*/ 311 w 482"/>
                <a:gd name="T11" fmla="*/ 13 h 812"/>
                <a:gd name="T12" fmla="*/ 0 w 482"/>
                <a:gd name="T13" fmla="*/ 750 h 812"/>
                <a:gd name="T14" fmla="*/ 87 w 482"/>
                <a:gd name="T15" fmla="*/ 811 h 812"/>
                <a:gd name="T16" fmla="*/ 87 w 482"/>
                <a:gd name="T17" fmla="*/ 811 h 812"/>
                <a:gd name="T18" fmla="*/ 414 w 482"/>
                <a:gd name="T19" fmla="*/ 19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2" h="812">
                  <a:moveTo>
                    <a:pt x="414" y="19"/>
                  </a:moveTo>
                  <a:lnTo>
                    <a:pt x="414" y="19"/>
                  </a:lnTo>
                  <a:cubicBezTo>
                    <a:pt x="412" y="17"/>
                    <a:pt x="410" y="15"/>
                    <a:pt x="408" y="13"/>
                  </a:cubicBezTo>
                  <a:lnTo>
                    <a:pt x="408" y="13"/>
                  </a:lnTo>
                  <a:cubicBezTo>
                    <a:pt x="381" y="1"/>
                    <a:pt x="346" y="0"/>
                    <a:pt x="311" y="13"/>
                  </a:cubicBezTo>
                  <a:lnTo>
                    <a:pt x="311" y="13"/>
                  </a:lnTo>
                  <a:cubicBezTo>
                    <a:pt x="417" y="444"/>
                    <a:pt x="0" y="750"/>
                    <a:pt x="0" y="750"/>
                  </a:cubicBezTo>
                  <a:lnTo>
                    <a:pt x="87" y="811"/>
                  </a:lnTo>
                  <a:lnTo>
                    <a:pt x="87" y="811"/>
                  </a:lnTo>
                  <a:cubicBezTo>
                    <a:pt x="444" y="587"/>
                    <a:pt x="481" y="99"/>
                    <a:pt x="414" y="19"/>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3" name="Freeform 202">
              <a:extLst>
                <a:ext uri="{FF2B5EF4-FFF2-40B4-BE49-F238E27FC236}">
                  <a16:creationId xmlns:a16="http://schemas.microsoft.com/office/drawing/2014/main" id="{B2F5A4B9-654C-4D50-8813-A7C6045920A3}"/>
                </a:ext>
              </a:extLst>
            </p:cNvPr>
            <p:cNvSpPr>
              <a:spLocks noChangeArrowheads="1"/>
            </p:cNvSpPr>
            <p:nvPr/>
          </p:nvSpPr>
          <p:spPr bwMode="auto">
            <a:xfrm>
              <a:off x="16649176" y="8060982"/>
              <a:ext cx="384513" cy="159297"/>
            </a:xfrm>
            <a:custGeom>
              <a:avLst/>
              <a:gdLst>
                <a:gd name="T0" fmla="*/ 0 w 308"/>
                <a:gd name="T1" fmla="*/ 119 h 130"/>
                <a:gd name="T2" fmla="*/ 15 w 308"/>
                <a:gd name="T3" fmla="*/ 129 h 130"/>
                <a:gd name="T4" fmla="*/ 15 w 308"/>
                <a:gd name="T5" fmla="*/ 129 h 130"/>
                <a:gd name="T6" fmla="*/ 307 w 308"/>
                <a:gd name="T7" fmla="*/ 86 h 130"/>
                <a:gd name="T8" fmla="*/ 307 w 308"/>
                <a:gd name="T9" fmla="*/ 86 h 130"/>
                <a:gd name="T10" fmla="*/ 293 w 308"/>
                <a:gd name="T11" fmla="*/ 57 h 130"/>
                <a:gd name="T12" fmla="*/ 293 w 308"/>
                <a:gd name="T13" fmla="*/ 57 h 130"/>
                <a:gd name="T14" fmla="*/ 0 w 308"/>
                <a:gd name="T15" fmla="*/ 119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8" h="130">
                  <a:moveTo>
                    <a:pt x="0" y="119"/>
                  </a:moveTo>
                  <a:lnTo>
                    <a:pt x="15" y="129"/>
                  </a:lnTo>
                  <a:lnTo>
                    <a:pt x="15" y="129"/>
                  </a:lnTo>
                  <a:cubicBezTo>
                    <a:pt x="222" y="0"/>
                    <a:pt x="307" y="86"/>
                    <a:pt x="307" y="86"/>
                  </a:cubicBezTo>
                  <a:lnTo>
                    <a:pt x="307" y="86"/>
                  </a:lnTo>
                  <a:cubicBezTo>
                    <a:pt x="303" y="77"/>
                    <a:pt x="297" y="65"/>
                    <a:pt x="293" y="57"/>
                  </a:cubicBezTo>
                  <a:lnTo>
                    <a:pt x="293" y="57"/>
                  </a:lnTo>
                  <a:cubicBezTo>
                    <a:pt x="254" y="38"/>
                    <a:pt x="162" y="19"/>
                    <a:pt x="0" y="11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4" name="Freeform 203">
              <a:extLst>
                <a:ext uri="{FF2B5EF4-FFF2-40B4-BE49-F238E27FC236}">
                  <a16:creationId xmlns:a16="http://schemas.microsoft.com/office/drawing/2014/main" id="{C3E6A8C1-3546-43E5-8A9F-B0E8E457E761}"/>
                </a:ext>
              </a:extLst>
            </p:cNvPr>
            <p:cNvSpPr>
              <a:spLocks noChangeArrowheads="1"/>
            </p:cNvSpPr>
            <p:nvPr/>
          </p:nvSpPr>
          <p:spPr bwMode="auto">
            <a:xfrm>
              <a:off x="16528327" y="7857736"/>
              <a:ext cx="483389" cy="351554"/>
            </a:xfrm>
            <a:custGeom>
              <a:avLst/>
              <a:gdLst>
                <a:gd name="T0" fmla="*/ 388 w 389"/>
                <a:gd name="T1" fmla="*/ 220 h 283"/>
                <a:gd name="T2" fmla="*/ 388 w 389"/>
                <a:gd name="T3" fmla="*/ 220 h 283"/>
                <a:gd name="T4" fmla="*/ 0 w 389"/>
                <a:gd name="T5" fmla="*/ 224 h 283"/>
                <a:gd name="T6" fmla="*/ 95 w 389"/>
                <a:gd name="T7" fmla="*/ 282 h 283"/>
                <a:gd name="T8" fmla="*/ 95 w 389"/>
                <a:gd name="T9" fmla="*/ 282 h 283"/>
                <a:gd name="T10" fmla="*/ 388 w 389"/>
                <a:gd name="T11" fmla="*/ 220 h 283"/>
              </a:gdLst>
              <a:ahLst/>
              <a:cxnLst>
                <a:cxn ang="0">
                  <a:pos x="T0" y="T1"/>
                </a:cxn>
                <a:cxn ang="0">
                  <a:pos x="T2" y="T3"/>
                </a:cxn>
                <a:cxn ang="0">
                  <a:pos x="T4" y="T5"/>
                </a:cxn>
                <a:cxn ang="0">
                  <a:pos x="T6" y="T7"/>
                </a:cxn>
                <a:cxn ang="0">
                  <a:pos x="T8" y="T9"/>
                </a:cxn>
                <a:cxn ang="0">
                  <a:pos x="T10" y="T11"/>
                </a:cxn>
              </a:cxnLst>
              <a:rect l="0" t="0" r="r" b="b"/>
              <a:pathLst>
                <a:path w="389" h="283">
                  <a:moveTo>
                    <a:pt x="388" y="220"/>
                  </a:moveTo>
                  <a:lnTo>
                    <a:pt x="388" y="220"/>
                  </a:lnTo>
                  <a:cubicBezTo>
                    <a:pt x="261" y="0"/>
                    <a:pt x="0" y="224"/>
                    <a:pt x="0" y="224"/>
                  </a:cubicBezTo>
                  <a:lnTo>
                    <a:pt x="95" y="282"/>
                  </a:lnTo>
                  <a:lnTo>
                    <a:pt x="95" y="282"/>
                  </a:lnTo>
                  <a:cubicBezTo>
                    <a:pt x="257" y="182"/>
                    <a:pt x="349" y="201"/>
                    <a:pt x="388" y="220"/>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5" name="Freeform 204">
              <a:extLst>
                <a:ext uri="{FF2B5EF4-FFF2-40B4-BE49-F238E27FC236}">
                  <a16:creationId xmlns:a16="http://schemas.microsoft.com/office/drawing/2014/main" id="{CC0BE251-1029-4217-9C0B-37E5BE74A8DB}"/>
                </a:ext>
              </a:extLst>
            </p:cNvPr>
            <p:cNvSpPr>
              <a:spLocks noChangeArrowheads="1"/>
            </p:cNvSpPr>
            <p:nvPr/>
          </p:nvSpPr>
          <p:spPr bwMode="auto">
            <a:xfrm>
              <a:off x="15319860" y="8159856"/>
              <a:ext cx="1356785" cy="1680873"/>
            </a:xfrm>
            <a:custGeom>
              <a:avLst/>
              <a:gdLst>
                <a:gd name="T0" fmla="*/ 1090 w 1091"/>
                <a:gd name="T1" fmla="*/ 968 h 1351"/>
                <a:gd name="T2" fmla="*/ 1090 w 1091"/>
                <a:gd name="T3" fmla="*/ 0 h 1351"/>
                <a:gd name="T4" fmla="*/ 0 w 1091"/>
                <a:gd name="T5" fmla="*/ 0 h 1351"/>
                <a:gd name="T6" fmla="*/ 2 w 1091"/>
                <a:gd name="T7" fmla="*/ 972 h 1351"/>
                <a:gd name="T8" fmla="*/ 2 w 1091"/>
                <a:gd name="T9" fmla="*/ 972 h 1351"/>
                <a:gd name="T10" fmla="*/ 109 w 1091"/>
                <a:gd name="T11" fmla="*/ 1186 h 1351"/>
                <a:gd name="T12" fmla="*/ 109 w 1091"/>
                <a:gd name="T13" fmla="*/ 1186 h 1351"/>
                <a:gd name="T14" fmla="*/ 874 w 1091"/>
                <a:gd name="T15" fmla="*/ 1247 h 1351"/>
                <a:gd name="T16" fmla="*/ 874 w 1091"/>
                <a:gd name="T17" fmla="*/ 1247 h 1351"/>
                <a:gd name="T18" fmla="*/ 1090 w 1091"/>
                <a:gd name="T19" fmla="*/ 968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1" h="1351">
                  <a:moveTo>
                    <a:pt x="1090" y="968"/>
                  </a:moveTo>
                  <a:lnTo>
                    <a:pt x="1090" y="0"/>
                  </a:lnTo>
                  <a:lnTo>
                    <a:pt x="0" y="0"/>
                  </a:lnTo>
                  <a:lnTo>
                    <a:pt x="2" y="972"/>
                  </a:lnTo>
                  <a:lnTo>
                    <a:pt x="2" y="972"/>
                  </a:lnTo>
                  <a:cubicBezTo>
                    <a:pt x="2" y="1043"/>
                    <a:pt x="24" y="1122"/>
                    <a:pt x="109" y="1186"/>
                  </a:cubicBezTo>
                  <a:lnTo>
                    <a:pt x="109" y="1186"/>
                  </a:lnTo>
                  <a:cubicBezTo>
                    <a:pt x="291" y="1322"/>
                    <a:pt x="633" y="1350"/>
                    <a:pt x="874" y="1247"/>
                  </a:cubicBezTo>
                  <a:lnTo>
                    <a:pt x="874" y="1247"/>
                  </a:lnTo>
                  <a:cubicBezTo>
                    <a:pt x="1033" y="1179"/>
                    <a:pt x="1090" y="1069"/>
                    <a:pt x="1090" y="968"/>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6" name="Freeform 205">
              <a:extLst>
                <a:ext uri="{FF2B5EF4-FFF2-40B4-BE49-F238E27FC236}">
                  <a16:creationId xmlns:a16="http://schemas.microsoft.com/office/drawing/2014/main" id="{704C1A01-8129-4869-9E3D-D9610EC967DD}"/>
                </a:ext>
              </a:extLst>
            </p:cNvPr>
            <p:cNvSpPr>
              <a:spLocks noChangeArrowheads="1"/>
            </p:cNvSpPr>
            <p:nvPr/>
          </p:nvSpPr>
          <p:spPr bwMode="auto">
            <a:xfrm>
              <a:off x="15957051" y="8159856"/>
              <a:ext cx="725082" cy="1636927"/>
            </a:xfrm>
            <a:custGeom>
              <a:avLst/>
              <a:gdLst>
                <a:gd name="T0" fmla="*/ 5 w 580"/>
                <a:gd name="T1" fmla="*/ 0 h 1314"/>
                <a:gd name="T2" fmla="*/ 5 w 580"/>
                <a:gd name="T3" fmla="*/ 0 h 1314"/>
                <a:gd name="T4" fmla="*/ 0 w 580"/>
                <a:gd name="T5" fmla="*/ 1308 h 1314"/>
                <a:gd name="T6" fmla="*/ 0 w 580"/>
                <a:gd name="T7" fmla="*/ 1308 h 1314"/>
                <a:gd name="T8" fmla="*/ 363 w 580"/>
                <a:gd name="T9" fmla="*/ 1247 h 1314"/>
                <a:gd name="T10" fmla="*/ 363 w 580"/>
                <a:gd name="T11" fmla="*/ 1247 h 1314"/>
                <a:gd name="T12" fmla="*/ 579 w 580"/>
                <a:gd name="T13" fmla="*/ 968 h 1314"/>
                <a:gd name="T14" fmla="*/ 579 w 580"/>
                <a:gd name="T15" fmla="*/ 0 h 1314"/>
                <a:gd name="T16" fmla="*/ 5 w 580"/>
                <a:gd name="T17"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0" h="1314">
                  <a:moveTo>
                    <a:pt x="5" y="0"/>
                  </a:moveTo>
                  <a:lnTo>
                    <a:pt x="5" y="0"/>
                  </a:lnTo>
                  <a:cubicBezTo>
                    <a:pt x="141" y="141"/>
                    <a:pt x="474" y="594"/>
                    <a:pt x="0" y="1308"/>
                  </a:cubicBezTo>
                  <a:lnTo>
                    <a:pt x="0" y="1308"/>
                  </a:lnTo>
                  <a:cubicBezTo>
                    <a:pt x="126" y="1313"/>
                    <a:pt x="255" y="1293"/>
                    <a:pt x="363" y="1247"/>
                  </a:cubicBezTo>
                  <a:lnTo>
                    <a:pt x="363" y="1247"/>
                  </a:lnTo>
                  <a:cubicBezTo>
                    <a:pt x="522" y="1179"/>
                    <a:pt x="579" y="1069"/>
                    <a:pt x="579" y="968"/>
                  </a:cubicBezTo>
                  <a:lnTo>
                    <a:pt x="579" y="0"/>
                  </a:lnTo>
                  <a:lnTo>
                    <a:pt x="5"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7" name="Freeform 206">
              <a:extLst>
                <a:ext uri="{FF2B5EF4-FFF2-40B4-BE49-F238E27FC236}">
                  <a16:creationId xmlns:a16="http://schemas.microsoft.com/office/drawing/2014/main" id="{EBA8DBF7-9C44-4B4C-ABE9-88A15121E202}"/>
                </a:ext>
              </a:extLst>
            </p:cNvPr>
            <p:cNvSpPr>
              <a:spLocks noChangeArrowheads="1"/>
            </p:cNvSpPr>
            <p:nvPr/>
          </p:nvSpPr>
          <p:spPr bwMode="auto">
            <a:xfrm>
              <a:off x="15281409" y="7709428"/>
              <a:ext cx="1422696" cy="516346"/>
            </a:xfrm>
            <a:custGeom>
              <a:avLst/>
              <a:gdLst>
                <a:gd name="T0" fmla="*/ 249 w 1144"/>
                <a:gd name="T1" fmla="*/ 230 h 415"/>
                <a:gd name="T2" fmla="*/ 249 w 1144"/>
                <a:gd name="T3" fmla="*/ 230 h 415"/>
                <a:gd name="T4" fmla="*/ 1014 w 1144"/>
                <a:gd name="T5" fmla="*/ 291 h 415"/>
                <a:gd name="T6" fmla="*/ 1014 w 1144"/>
                <a:gd name="T7" fmla="*/ 291 h 415"/>
                <a:gd name="T8" fmla="*/ 1111 w 1144"/>
                <a:gd name="T9" fmla="*/ 413 h 415"/>
                <a:gd name="T10" fmla="*/ 1111 w 1144"/>
                <a:gd name="T11" fmla="*/ 413 h 415"/>
                <a:gd name="T12" fmla="*/ 1014 w 1144"/>
                <a:gd name="T13" fmla="*/ 164 h 415"/>
                <a:gd name="T14" fmla="*/ 1014 w 1144"/>
                <a:gd name="T15" fmla="*/ 164 h 415"/>
                <a:gd name="T16" fmla="*/ 249 w 1144"/>
                <a:gd name="T17" fmla="*/ 103 h 415"/>
                <a:gd name="T18" fmla="*/ 249 w 1144"/>
                <a:gd name="T19" fmla="*/ 103 h 415"/>
                <a:gd name="T20" fmla="*/ 42 w 1144"/>
                <a:gd name="T21" fmla="*/ 414 h 415"/>
                <a:gd name="T22" fmla="*/ 42 w 1144"/>
                <a:gd name="T23" fmla="*/ 414 h 415"/>
                <a:gd name="T24" fmla="*/ 249 w 1144"/>
                <a:gd name="T25" fmla="*/ 230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4" h="415">
                  <a:moveTo>
                    <a:pt x="249" y="230"/>
                  </a:moveTo>
                  <a:lnTo>
                    <a:pt x="249" y="230"/>
                  </a:lnTo>
                  <a:cubicBezTo>
                    <a:pt x="490" y="128"/>
                    <a:pt x="832" y="155"/>
                    <a:pt x="1014" y="291"/>
                  </a:cubicBezTo>
                  <a:lnTo>
                    <a:pt x="1014" y="291"/>
                  </a:lnTo>
                  <a:cubicBezTo>
                    <a:pt x="1063" y="329"/>
                    <a:pt x="1096" y="371"/>
                    <a:pt x="1111" y="413"/>
                  </a:cubicBezTo>
                  <a:lnTo>
                    <a:pt x="1111" y="413"/>
                  </a:lnTo>
                  <a:cubicBezTo>
                    <a:pt x="1143" y="329"/>
                    <a:pt x="1112" y="238"/>
                    <a:pt x="1014" y="164"/>
                  </a:cubicBezTo>
                  <a:lnTo>
                    <a:pt x="1014" y="164"/>
                  </a:lnTo>
                  <a:cubicBezTo>
                    <a:pt x="832" y="28"/>
                    <a:pt x="490" y="0"/>
                    <a:pt x="249" y="103"/>
                  </a:cubicBezTo>
                  <a:lnTo>
                    <a:pt x="249" y="103"/>
                  </a:lnTo>
                  <a:cubicBezTo>
                    <a:pt x="73" y="177"/>
                    <a:pt x="0" y="299"/>
                    <a:pt x="42" y="414"/>
                  </a:cubicBezTo>
                  <a:lnTo>
                    <a:pt x="42" y="414"/>
                  </a:lnTo>
                  <a:cubicBezTo>
                    <a:pt x="69" y="343"/>
                    <a:pt x="139" y="277"/>
                    <a:pt x="249" y="23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8" name="Freeform 207">
              <a:extLst>
                <a:ext uri="{FF2B5EF4-FFF2-40B4-BE49-F238E27FC236}">
                  <a16:creationId xmlns:a16="http://schemas.microsoft.com/office/drawing/2014/main" id="{63038739-AAFA-447F-BBC1-6BA81351FDC0}"/>
                </a:ext>
              </a:extLst>
            </p:cNvPr>
            <p:cNvSpPr>
              <a:spLocks noChangeArrowheads="1"/>
            </p:cNvSpPr>
            <p:nvPr/>
          </p:nvSpPr>
          <p:spPr bwMode="auto">
            <a:xfrm>
              <a:off x="15336337" y="7868724"/>
              <a:ext cx="1334809" cy="714095"/>
            </a:xfrm>
            <a:custGeom>
              <a:avLst/>
              <a:gdLst>
                <a:gd name="T0" fmla="*/ 98 w 1070"/>
                <a:gd name="T1" fmla="*/ 408 h 573"/>
                <a:gd name="T2" fmla="*/ 98 w 1070"/>
                <a:gd name="T3" fmla="*/ 408 h 573"/>
                <a:gd name="T4" fmla="*/ 863 w 1070"/>
                <a:gd name="T5" fmla="*/ 469 h 573"/>
                <a:gd name="T6" fmla="*/ 863 w 1070"/>
                <a:gd name="T7" fmla="*/ 469 h 573"/>
                <a:gd name="T8" fmla="*/ 1069 w 1070"/>
                <a:gd name="T9" fmla="*/ 285 h 573"/>
                <a:gd name="T10" fmla="*/ 1069 w 1070"/>
                <a:gd name="T11" fmla="*/ 285 h 573"/>
                <a:gd name="T12" fmla="*/ 972 w 1070"/>
                <a:gd name="T13" fmla="*/ 163 h 573"/>
                <a:gd name="T14" fmla="*/ 972 w 1070"/>
                <a:gd name="T15" fmla="*/ 163 h 573"/>
                <a:gd name="T16" fmla="*/ 207 w 1070"/>
                <a:gd name="T17" fmla="*/ 102 h 573"/>
                <a:gd name="T18" fmla="*/ 207 w 1070"/>
                <a:gd name="T19" fmla="*/ 102 h 573"/>
                <a:gd name="T20" fmla="*/ 0 w 1070"/>
                <a:gd name="T21" fmla="*/ 286 h 573"/>
                <a:gd name="T22" fmla="*/ 0 w 1070"/>
                <a:gd name="T23" fmla="*/ 286 h 573"/>
                <a:gd name="T24" fmla="*/ 98 w 1070"/>
                <a:gd name="T25" fmla="*/ 408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0" h="573">
                  <a:moveTo>
                    <a:pt x="98" y="408"/>
                  </a:moveTo>
                  <a:lnTo>
                    <a:pt x="98" y="408"/>
                  </a:lnTo>
                  <a:cubicBezTo>
                    <a:pt x="280" y="544"/>
                    <a:pt x="622" y="572"/>
                    <a:pt x="863" y="469"/>
                  </a:cubicBezTo>
                  <a:lnTo>
                    <a:pt x="863" y="469"/>
                  </a:lnTo>
                  <a:cubicBezTo>
                    <a:pt x="974" y="422"/>
                    <a:pt x="1043" y="356"/>
                    <a:pt x="1069" y="285"/>
                  </a:cubicBezTo>
                  <a:lnTo>
                    <a:pt x="1069" y="285"/>
                  </a:lnTo>
                  <a:cubicBezTo>
                    <a:pt x="1054" y="243"/>
                    <a:pt x="1021" y="201"/>
                    <a:pt x="972" y="163"/>
                  </a:cubicBezTo>
                  <a:lnTo>
                    <a:pt x="972" y="163"/>
                  </a:lnTo>
                  <a:cubicBezTo>
                    <a:pt x="790" y="27"/>
                    <a:pt x="448" y="0"/>
                    <a:pt x="207" y="102"/>
                  </a:cubicBezTo>
                  <a:lnTo>
                    <a:pt x="207" y="102"/>
                  </a:lnTo>
                  <a:cubicBezTo>
                    <a:pt x="97" y="149"/>
                    <a:pt x="27" y="215"/>
                    <a:pt x="0" y="286"/>
                  </a:cubicBezTo>
                  <a:lnTo>
                    <a:pt x="0" y="286"/>
                  </a:lnTo>
                  <a:cubicBezTo>
                    <a:pt x="16" y="329"/>
                    <a:pt x="49" y="370"/>
                    <a:pt x="98" y="408"/>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9" name="Freeform 208">
              <a:extLst>
                <a:ext uri="{FF2B5EF4-FFF2-40B4-BE49-F238E27FC236}">
                  <a16:creationId xmlns:a16="http://schemas.microsoft.com/office/drawing/2014/main" id="{A86C1661-66C1-4BAB-B9A1-88DD764E1989}"/>
                </a:ext>
              </a:extLst>
            </p:cNvPr>
            <p:cNvSpPr>
              <a:spLocks noChangeArrowheads="1"/>
            </p:cNvSpPr>
            <p:nvPr/>
          </p:nvSpPr>
          <p:spPr bwMode="auto">
            <a:xfrm>
              <a:off x="15918602" y="7918162"/>
              <a:ext cx="747054" cy="620712"/>
            </a:xfrm>
            <a:custGeom>
              <a:avLst/>
              <a:gdLst>
                <a:gd name="T0" fmla="*/ 503 w 601"/>
                <a:gd name="T1" fmla="*/ 123 h 499"/>
                <a:gd name="T2" fmla="*/ 503 w 601"/>
                <a:gd name="T3" fmla="*/ 123 h 499"/>
                <a:gd name="T4" fmla="*/ 68 w 601"/>
                <a:gd name="T5" fmla="*/ 0 h 499"/>
                <a:gd name="T6" fmla="*/ 68 w 601"/>
                <a:gd name="T7" fmla="*/ 0 h 499"/>
                <a:gd name="T8" fmla="*/ 0 w 601"/>
                <a:gd name="T9" fmla="*/ 489 h 499"/>
                <a:gd name="T10" fmla="*/ 0 w 601"/>
                <a:gd name="T11" fmla="*/ 489 h 499"/>
                <a:gd name="T12" fmla="*/ 394 w 601"/>
                <a:gd name="T13" fmla="*/ 429 h 499"/>
                <a:gd name="T14" fmla="*/ 394 w 601"/>
                <a:gd name="T15" fmla="*/ 429 h 499"/>
                <a:gd name="T16" fmla="*/ 600 w 601"/>
                <a:gd name="T17" fmla="*/ 245 h 499"/>
                <a:gd name="T18" fmla="*/ 600 w 601"/>
                <a:gd name="T19" fmla="*/ 245 h 499"/>
                <a:gd name="T20" fmla="*/ 503 w 601"/>
                <a:gd name="T21" fmla="*/ 123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1" h="499">
                  <a:moveTo>
                    <a:pt x="503" y="123"/>
                  </a:moveTo>
                  <a:lnTo>
                    <a:pt x="503" y="123"/>
                  </a:lnTo>
                  <a:cubicBezTo>
                    <a:pt x="396" y="43"/>
                    <a:pt x="233" y="0"/>
                    <a:pt x="68" y="0"/>
                  </a:cubicBezTo>
                  <a:lnTo>
                    <a:pt x="68" y="0"/>
                  </a:lnTo>
                  <a:cubicBezTo>
                    <a:pt x="207" y="112"/>
                    <a:pt x="364" y="315"/>
                    <a:pt x="0" y="489"/>
                  </a:cubicBezTo>
                  <a:lnTo>
                    <a:pt x="0" y="489"/>
                  </a:lnTo>
                  <a:cubicBezTo>
                    <a:pt x="136" y="498"/>
                    <a:pt x="277" y="479"/>
                    <a:pt x="394" y="429"/>
                  </a:cubicBezTo>
                  <a:lnTo>
                    <a:pt x="394" y="429"/>
                  </a:lnTo>
                  <a:cubicBezTo>
                    <a:pt x="505" y="382"/>
                    <a:pt x="574" y="316"/>
                    <a:pt x="600" y="245"/>
                  </a:cubicBezTo>
                  <a:lnTo>
                    <a:pt x="600" y="245"/>
                  </a:lnTo>
                  <a:cubicBezTo>
                    <a:pt x="585" y="203"/>
                    <a:pt x="552" y="161"/>
                    <a:pt x="503" y="12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0" name="Freeform 209">
              <a:extLst>
                <a:ext uri="{FF2B5EF4-FFF2-40B4-BE49-F238E27FC236}">
                  <a16:creationId xmlns:a16="http://schemas.microsoft.com/office/drawing/2014/main" id="{17874BD8-0BA4-477C-9FD0-3EC7EE5966CC}"/>
                </a:ext>
              </a:extLst>
            </p:cNvPr>
            <p:cNvSpPr>
              <a:spLocks noChangeArrowheads="1"/>
            </p:cNvSpPr>
            <p:nvPr/>
          </p:nvSpPr>
          <p:spPr bwMode="auto">
            <a:xfrm>
              <a:off x="15264927" y="7692946"/>
              <a:ext cx="1455659" cy="873396"/>
            </a:xfrm>
            <a:custGeom>
              <a:avLst/>
              <a:gdLst>
                <a:gd name="T0" fmla="*/ 588 w 1167"/>
                <a:gd name="T1" fmla="*/ 60 h 700"/>
                <a:gd name="T2" fmla="*/ 588 w 1167"/>
                <a:gd name="T3" fmla="*/ 60 h 700"/>
                <a:gd name="T4" fmla="*/ 264 w 1167"/>
                <a:gd name="T5" fmla="*/ 121 h 700"/>
                <a:gd name="T6" fmla="*/ 264 w 1167"/>
                <a:gd name="T7" fmla="*/ 121 h 700"/>
                <a:gd name="T8" fmla="*/ 63 w 1167"/>
                <a:gd name="T9" fmla="*/ 420 h 700"/>
                <a:gd name="T10" fmla="*/ 63 w 1167"/>
                <a:gd name="T11" fmla="*/ 420 h 700"/>
                <a:gd name="T12" fmla="*/ 158 w 1167"/>
                <a:gd name="T13" fmla="*/ 538 h 700"/>
                <a:gd name="T14" fmla="*/ 158 w 1167"/>
                <a:gd name="T15" fmla="*/ 538 h 700"/>
                <a:gd name="T16" fmla="*/ 914 w 1167"/>
                <a:gd name="T17" fmla="*/ 598 h 700"/>
                <a:gd name="T18" fmla="*/ 914 w 1167"/>
                <a:gd name="T19" fmla="*/ 598 h 700"/>
                <a:gd name="T20" fmla="*/ 1115 w 1167"/>
                <a:gd name="T21" fmla="*/ 420 h 700"/>
                <a:gd name="T22" fmla="*/ 1115 w 1167"/>
                <a:gd name="T23" fmla="*/ 420 h 700"/>
                <a:gd name="T24" fmla="*/ 1020 w 1167"/>
                <a:gd name="T25" fmla="*/ 182 h 700"/>
                <a:gd name="T26" fmla="*/ 1020 w 1167"/>
                <a:gd name="T27" fmla="*/ 182 h 700"/>
                <a:gd name="T28" fmla="*/ 588 w 1167"/>
                <a:gd name="T29" fmla="*/ 60 h 700"/>
                <a:gd name="T30" fmla="*/ 589 w 1167"/>
                <a:gd name="T31" fmla="*/ 678 h 700"/>
                <a:gd name="T32" fmla="*/ 589 w 1167"/>
                <a:gd name="T33" fmla="*/ 678 h 700"/>
                <a:gd name="T34" fmla="*/ 147 w 1167"/>
                <a:gd name="T35" fmla="*/ 553 h 700"/>
                <a:gd name="T36" fmla="*/ 147 w 1167"/>
                <a:gd name="T37" fmla="*/ 553 h 700"/>
                <a:gd name="T38" fmla="*/ 45 w 1167"/>
                <a:gd name="T39" fmla="*/ 427 h 700"/>
                <a:gd name="T40" fmla="*/ 45 w 1167"/>
                <a:gd name="T41" fmla="*/ 427 h 700"/>
                <a:gd name="T42" fmla="*/ 257 w 1167"/>
                <a:gd name="T43" fmla="*/ 104 h 700"/>
                <a:gd name="T44" fmla="*/ 257 w 1167"/>
                <a:gd name="T45" fmla="*/ 104 h 700"/>
                <a:gd name="T46" fmla="*/ 1031 w 1167"/>
                <a:gd name="T47" fmla="*/ 166 h 700"/>
                <a:gd name="T48" fmla="*/ 1031 w 1167"/>
                <a:gd name="T49" fmla="*/ 166 h 700"/>
                <a:gd name="T50" fmla="*/ 1133 w 1167"/>
                <a:gd name="T51" fmla="*/ 426 h 700"/>
                <a:gd name="T52" fmla="*/ 1133 w 1167"/>
                <a:gd name="T53" fmla="*/ 426 h 700"/>
                <a:gd name="T54" fmla="*/ 921 w 1167"/>
                <a:gd name="T55" fmla="*/ 615 h 700"/>
                <a:gd name="T56" fmla="*/ 921 w 1167"/>
                <a:gd name="T57" fmla="*/ 615 h 700"/>
                <a:gd name="T58" fmla="*/ 589 w 1167"/>
                <a:gd name="T59" fmla="*/ 678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67" h="700">
                  <a:moveTo>
                    <a:pt x="588" y="60"/>
                  </a:moveTo>
                  <a:lnTo>
                    <a:pt x="588" y="60"/>
                  </a:lnTo>
                  <a:cubicBezTo>
                    <a:pt x="475" y="60"/>
                    <a:pt x="362" y="80"/>
                    <a:pt x="264" y="121"/>
                  </a:cubicBezTo>
                  <a:lnTo>
                    <a:pt x="264" y="121"/>
                  </a:lnTo>
                  <a:cubicBezTo>
                    <a:pt x="100" y="191"/>
                    <a:pt x="21" y="308"/>
                    <a:pt x="63" y="420"/>
                  </a:cubicBezTo>
                  <a:lnTo>
                    <a:pt x="63" y="420"/>
                  </a:lnTo>
                  <a:cubicBezTo>
                    <a:pt x="79" y="463"/>
                    <a:pt x="111" y="503"/>
                    <a:pt x="158" y="538"/>
                  </a:cubicBezTo>
                  <a:lnTo>
                    <a:pt x="158" y="538"/>
                  </a:lnTo>
                  <a:cubicBezTo>
                    <a:pt x="336" y="672"/>
                    <a:pt x="676" y="699"/>
                    <a:pt x="914" y="598"/>
                  </a:cubicBezTo>
                  <a:lnTo>
                    <a:pt x="914" y="598"/>
                  </a:lnTo>
                  <a:cubicBezTo>
                    <a:pt x="1017" y="554"/>
                    <a:pt x="1089" y="491"/>
                    <a:pt x="1115" y="420"/>
                  </a:cubicBezTo>
                  <a:lnTo>
                    <a:pt x="1115" y="420"/>
                  </a:lnTo>
                  <a:cubicBezTo>
                    <a:pt x="1145" y="337"/>
                    <a:pt x="1111" y="250"/>
                    <a:pt x="1020" y="182"/>
                  </a:cubicBezTo>
                  <a:lnTo>
                    <a:pt x="1020" y="182"/>
                  </a:lnTo>
                  <a:cubicBezTo>
                    <a:pt x="914" y="102"/>
                    <a:pt x="752" y="60"/>
                    <a:pt x="588" y="60"/>
                  </a:cubicBezTo>
                  <a:close/>
                  <a:moveTo>
                    <a:pt x="589" y="678"/>
                  </a:moveTo>
                  <a:lnTo>
                    <a:pt x="589" y="678"/>
                  </a:lnTo>
                  <a:cubicBezTo>
                    <a:pt x="421" y="678"/>
                    <a:pt x="255" y="635"/>
                    <a:pt x="147" y="553"/>
                  </a:cubicBezTo>
                  <a:lnTo>
                    <a:pt x="147" y="553"/>
                  </a:lnTo>
                  <a:cubicBezTo>
                    <a:pt x="97" y="516"/>
                    <a:pt x="62" y="474"/>
                    <a:pt x="45" y="427"/>
                  </a:cubicBezTo>
                  <a:lnTo>
                    <a:pt x="45" y="427"/>
                  </a:lnTo>
                  <a:cubicBezTo>
                    <a:pt x="0" y="305"/>
                    <a:pt x="83" y="178"/>
                    <a:pt x="257" y="104"/>
                  </a:cubicBezTo>
                  <a:lnTo>
                    <a:pt x="257" y="104"/>
                  </a:lnTo>
                  <a:cubicBezTo>
                    <a:pt x="500" y="0"/>
                    <a:pt x="848" y="28"/>
                    <a:pt x="1031" y="166"/>
                  </a:cubicBezTo>
                  <a:lnTo>
                    <a:pt x="1031" y="166"/>
                  </a:lnTo>
                  <a:cubicBezTo>
                    <a:pt x="1130" y="240"/>
                    <a:pt x="1166" y="335"/>
                    <a:pt x="1133" y="426"/>
                  </a:cubicBezTo>
                  <a:lnTo>
                    <a:pt x="1133" y="426"/>
                  </a:lnTo>
                  <a:cubicBezTo>
                    <a:pt x="1105" y="502"/>
                    <a:pt x="1029" y="570"/>
                    <a:pt x="921" y="615"/>
                  </a:cubicBezTo>
                  <a:lnTo>
                    <a:pt x="921" y="615"/>
                  </a:lnTo>
                  <a:cubicBezTo>
                    <a:pt x="822" y="658"/>
                    <a:pt x="705" y="678"/>
                    <a:pt x="589" y="67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1" name="Freeform 210">
              <a:extLst>
                <a:ext uri="{FF2B5EF4-FFF2-40B4-BE49-F238E27FC236}">
                  <a16:creationId xmlns:a16="http://schemas.microsoft.com/office/drawing/2014/main" id="{05CAD100-C94B-4F4D-B656-6B99BA02E127}"/>
                </a:ext>
              </a:extLst>
            </p:cNvPr>
            <p:cNvSpPr>
              <a:spLocks noChangeArrowheads="1"/>
            </p:cNvSpPr>
            <p:nvPr/>
          </p:nvSpPr>
          <p:spPr bwMode="auto">
            <a:xfrm>
              <a:off x="15610993" y="7072233"/>
              <a:ext cx="686629" cy="1186497"/>
            </a:xfrm>
            <a:custGeom>
              <a:avLst/>
              <a:gdLst>
                <a:gd name="T0" fmla="*/ 297 w 551"/>
                <a:gd name="T1" fmla="*/ 952 h 953"/>
                <a:gd name="T2" fmla="*/ 297 w 551"/>
                <a:gd name="T3" fmla="*/ 952 h 953"/>
                <a:gd name="T4" fmla="*/ 291 w 551"/>
                <a:gd name="T5" fmla="*/ 666 h 953"/>
                <a:gd name="T6" fmla="*/ 291 w 551"/>
                <a:gd name="T7" fmla="*/ 666 h 953"/>
                <a:gd name="T8" fmla="*/ 355 w 551"/>
                <a:gd name="T9" fmla="*/ 315 h 953"/>
                <a:gd name="T10" fmla="*/ 355 w 551"/>
                <a:gd name="T11" fmla="*/ 315 h 953"/>
                <a:gd name="T12" fmla="*/ 458 w 551"/>
                <a:gd name="T13" fmla="*/ 0 h 953"/>
                <a:gd name="T14" fmla="*/ 458 w 551"/>
                <a:gd name="T15" fmla="*/ 0 h 953"/>
                <a:gd name="T16" fmla="*/ 201 w 551"/>
                <a:gd name="T17" fmla="*/ 245 h 953"/>
                <a:gd name="T18" fmla="*/ 201 w 551"/>
                <a:gd name="T19" fmla="*/ 245 h 953"/>
                <a:gd name="T20" fmla="*/ 157 w 551"/>
                <a:gd name="T21" fmla="*/ 446 h 953"/>
                <a:gd name="T22" fmla="*/ 157 w 551"/>
                <a:gd name="T23" fmla="*/ 446 h 953"/>
                <a:gd name="T24" fmla="*/ 247 w 551"/>
                <a:gd name="T25" fmla="*/ 746 h 953"/>
                <a:gd name="T26" fmla="*/ 247 w 551"/>
                <a:gd name="T27" fmla="*/ 746 h 953"/>
                <a:gd name="T28" fmla="*/ 297 w 551"/>
                <a:gd name="T29" fmla="*/ 952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953">
                  <a:moveTo>
                    <a:pt x="297" y="952"/>
                  </a:moveTo>
                  <a:lnTo>
                    <a:pt x="297" y="952"/>
                  </a:lnTo>
                  <a:cubicBezTo>
                    <a:pt x="297" y="952"/>
                    <a:pt x="445" y="776"/>
                    <a:pt x="291" y="666"/>
                  </a:cubicBezTo>
                  <a:lnTo>
                    <a:pt x="291" y="666"/>
                  </a:lnTo>
                  <a:cubicBezTo>
                    <a:pt x="43" y="490"/>
                    <a:pt x="550" y="501"/>
                    <a:pt x="355" y="315"/>
                  </a:cubicBezTo>
                  <a:lnTo>
                    <a:pt x="355" y="315"/>
                  </a:lnTo>
                  <a:cubicBezTo>
                    <a:pt x="174" y="143"/>
                    <a:pt x="380" y="43"/>
                    <a:pt x="458" y="0"/>
                  </a:cubicBezTo>
                  <a:lnTo>
                    <a:pt x="458" y="0"/>
                  </a:lnTo>
                  <a:cubicBezTo>
                    <a:pt x="458" y="0"/>
                    <a:pt x="149" y="84"/>
                    <a:pt x="201" y="245"/>
                  </a:cubicBezTo>
                  <a:lnTo>
                    <a:pt x="201" y="245"/>
                  </a:lnTo>
                  <a:cubicBezTo>
                    <a:pt x="252" y="406"/>
                    <a:pt x="264" y="389"/>
                    <a:pt x="157" y="446"/>
                  </a:cubicBezTo>
                  <a:lnTo>
                    <a:pt x="157" y="446"/>
                  </a:lnTo>
                  <a:cubicBezTo>
                    <a:pt x="0" y="528"/>
                    <a:pt x="62" y="632"/>
                    <a:pt x="247" y="746"/>
                  </a:cubicBezTo>
                  <a:lnTo>
                    <a:pt x="247" y="746"/>
                  </a:lnTo>
                  <a:cubicBezTo>
                    <a:pt x="347" y="808"/>
                    <a:pt x="297" y="952"/>
                    <a:pt x="297" y="952"/>
                  </a:cubicBezTo>
                </a:path>
              </a:pathLst>
            </a:custGeom>
            <a:solidFill>
              <a:srgbClr val="FFFFFF">
                <a:alpha val="80000"/>
              </a:srgbClr>
            </a:solidFill>
            <a:ln>
              <a:noFill/>
            </a:ln>
            <a:effectLst/>
          </p:spPr>
          <p:txBody>
            <a:bodyPr wrap="none" anchor="ctr"/>
            <a:lstStyle/>
            <a:p>
              <a:endParaRPr lang="en-US" sz="3599" dirty="0">
                <a:latin typeface="Poppins" pitchFamily="2" charset="77"/>
              </a:endParaRPr>
            </a:p>
          </p:txBody>
        </p:sp>
        <p:sp>
          <p:nvSpPr>
            <p:cNvPr id="182" name="Freeform 211">
              <a:extLst>
                <a:ext uri="{FF2B5EF4-FFF2-40B4-BE49-F238E27FC236}">
                  <a16:creationId xmlns:a16="http://schemas.microsoft.com/office/drawing/2014/main" id="{7695D02E-3158-4984-B3FB-F96FDD02DE9A}"/>
                </a:ext>
              </a:extLst>
            </p:cNvPr>
            <p:cNvSpPr>
              <a:spLocks noChangeArrowheads="1"/>
            </p:cNvSpPr>
            <p:nvPr/>
          </p:nvSpPr>
          <p:spPr bwMode="auto">
            <a:xfrm>
              <a:off x="13628002" y="6676735"/>
              <a:ext cx="2186231" cy="1263401"/>
            </a:xfrm>
            <a:custGeom>
              <a:avLst/>
              <a:gdLst>
                <a:gd name="T0" fmla="*/ 455 w 1757"/>
                <a:gd name="T1" fmla="*/ 1015 h 1016"/>
                <a:gd name="T2" fmla="*/ 1756 w 1757"/>
                <a:gd name="T3" fmla="*/ 261 h 1016"/>
                <a:gd name="T4" fmla="*/ 1301 w 1757"/>
                <a:gd name="T5" fmla="*/ 0 h 1016"/>
                <a:gd name="T6" fmla="*/ 0 w 1757"/>
                <a:gd name="T7" fmla="*/ 752 h 1016"/>
                <a:gd name="T8" fmla="*/ 455 w 1757"/>
                <a:gd name="T9" fmla="*/ 1015 h 1016"/>
              </a:gdLst>
              <a:ahLst/>
              <a:cxnLst>
                <a:cxn ang="0">
                  <a:pos x="T0" y="T1"/>
                </a:cxn>
                <a:cxn ang="0">
                  <a:pos x="T2" y="T3"/>
                </a:cxn>
                <a:cxn ang="0">
                  <a:pos x="T4" y="T5"/>
                </a:cxn>
                <a:cxn ang="0">
                  <a:pos x="T6" y="T7"/>
                </a:cxn>
                <a:cxn ang="0">
                  <a:pos x="T8" y="T9"/>
                </a:cxn>
              </a:cxnLst>
              <a:rect l="0" t="0" r="r" b="b"/>
              <a:pathLst>
                <a:path w="1757" h="1016">
                  <a:moveTo>
                    <a:pt x="455" y="1015"/>
                  </a:moveTo>
                  <a:lnTo>
                    <a:pt x="1756" y="261"/>
                  </a:lnTo>
                  <a:lnTo>
                    <a:pt x="1301" y="0"/>
                  </a:lnTo>
                  <a:lnTo>
                    <a:pt x="0" y="752"/>
                  </a:lnTo>
                  <a:lnTo>
                    <a:pt x="455"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3" name="Freeform 212">
              <a:extLst>
                <a:ext uri="{FF2B5EF4-FFF2-40B4-BE49-F238E27FC236}">
                  <a16:creationId xmlns:a16="http://schemas.microsoft.com/office/drawing/2014/main" id="{D3074BCE-A6EF-4630-B2A4-DDC875EA4272}"/>
                </a:ext>
              </a:extLst>
            </p:cNvPr>
            <p:cNvSpPr>
              <a:spLocks noChangeArrowheads="1"/>
            </p:cNvSpPr>
            <p:nvPr/>
          </p:nvSpPr>
          <p:spPr bwMode="auto">
            <a:xfrm>
              <a:off x="12815031" y="6209823"/>
              <a:ext cx="2191728" cy="1263401"/>
            </a:xfrm>
            <a:custGeom>
              <a:avLst/>
              <a:gdLst>
                <a:gd name="T0" fmla="*/ 456 w 1758"/>
                <a:gd name="T1" fmla="*/ 1015 h 1016"/>
                <a:gd name="T2" fmla="*/ 1757 w 1758"/>
                <a:gd name="T3" fmla="*/ 263 h 1016"/>
                <a:gd name="T4" fmla="*/ 1302 w 1758"/>
                <a:gd name="T5" fmla="*/ 0 h 1016"/>
                <a:gd name="T6" fmla="*/ 0 w 1758"/>
                <a:gd name="T7" fmla="*/ 752 h 1016"/>
                <a:gd name="T8" fmla="*/ 456 w 1758"/>
                <a:gd name="T9" fmla="*/ 1015 h 1016"/>
              </a:gdLst>
              <a:ahLst/>
              <a:cxnLst>
                <a:cxn ang="0">
                  <a:pos x="T0" y="T1"/>
                </a:cxn>
                <a:cxn ang="0">
                  <a:pos x="T2" y="T3"/>
                </a:cxn>
                <a:cxn ang="0">
                  <a:pos x="T4" y="T5"/>
                </a:cxn>
                <a:cxn ang="0">
                  <a:pos x="T6" y="T7"/>
                </a:cxn>
                <a:cxn ang="0">
                  <a:pos x="T8" y="T9"/>
                </a:cxn>
              </a:cxnLst>
              <a:rect l="0" t="0" r="r" b="b"/>
              <a:pathLst>
                <a:path w="1758" h="1016">
                  <a:moveTo>
                    <a:pt x="456" y="1015"/>
                  </a:moveTo>
                  <a:lnTo>
                    <a:pt x="1757" y="263"/>
                  </a:lnTo>
                  <a:lnTo>
                    <a:pt x="1302" y="0"/>
                  </a:lnTo>
                  <a:lnTo>
                    <a:pt x="0" y="752"/>
                  </a:lnTo>
                  <a:lnTo>
                    <a:pt x="456"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4" name="Freeform 213">
              <a:extLst>
                <a:ext uri="{FF2B5EF4-FFF2-40B4-BE49-F238E27FC236}">
                  <a16:creationId xmlns:a16="http://schemas.microsoft.com/office/drawing/2014/main" id="{362D432D-65EF-4EB3-B9B7-2539CC189DFD}"/>
                </a:ext>
              </a:extLst>
            </p:cNvPr>
            <p:cNvSpPr>
              <a:spLocks noChangeArrowheads="1"/>
            </p:cNvSpPr>
            <p:nvPr/>
          </p:nvSpPr>
          <p:spPr bwMode="auto">
            <a:xfrm>
              <a:off x="13309404" y="3968659"/>
              <a:ext cx="1439177" cy="3460620"/>
            </a:xfrm>
            <a:custGeom>
              <a:avLst/>
              <a:gdLst>
                <a:gd name="T0" fmla="*/ 0 w 1157"/>
                <a:gd name="T1" fmla="*/ 2776 h 2777"/>
                <a:gd name="T2" fmla="*/ 1156 w 1157"/>
                <a:gd name="T3" fmla="*/ 2110 h 2777"/>
                <a:gd name="T4" fmla="*/ 1156 w 1157"/>
                <a:gd name="T5" fmla="*/ 0 h 2777"/>
                <a:gd name="T6" fmla="*/ 0 w 1157"/>
                <a:gd name="T7" fmla="*/ 668 h 2777"/>
                <a:gd name="T8" fmla="*/ 0 w 1157"/>
                <a:gd name="T9" fmla="*/ 2776 h 2777"/>
              </a:gdLst>
              <a:ahLst/>
              <a:cxnLst>
                <a:cxn ang="0">
                  <a:pos x="T0" y="T1"/>
                </a:cxn>
                <a:cxn ang="0">
                  <a:pos x="T2" y="T3"/>
                </a:cxn>
                <a:cxn ang="0">
                  <a:pos x="T4" y="T5"/>
                </a:cxn>
                <a:cxn ang="0">
                  <a:pos x="T6" y="T7"/>
                </a:cxn>
                <a:cxn ang="0">
                  <a:pos x="T8" y="T9"/>
                </a:cxn>
              </a:cxnLst>
              <a:rect l="0" t="0" r="r" b="b"/>
              <a:pathLst>
                <a:path w="1157" h="2777">
                  <a:moveTo>
                    <a:pt x="0" y="2776"/>
                  </a:moveTo>
                  <a:lnTo>
                    <a:pt x="1156" y="2110"/>
                  </a:lnTo>
                  <a:lnTo>
                    <a:pt x="1156" y="0"/>
                  </a:lnTo>
                  <a:lnTo>
                    <a:pt x="0" y="668"/>
                  </a:lnTo>
                  <a:lnTo>
                    <a:pt x="0" y="2776"/>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5" name="Freeform 214">
              <a:extLst>
                <a:ext uri="{FF2B5EF4-FFF2-40B4-BE49-F238E27FC236}">
                  <a16:creationId xmlns:a16="http://schemas.microsoft.com/office/drawing/2014/main" id="{CECF3C11-B6E8-49CD-87AA-37A329205151}"/>
                </a:ext>
              </a:extLst>
            </p:cNvPr>
            <p:cNvSpPr>
              <a:spLocks noChangeArrowheads="1"/>
            </p:cNvSpPr>
            <p:nvPr/>
          </p:nvSpPr>
          <p:spPr bwMode="auto">
            <a:xfrm>
              <a:off x="13512649" y="5407839"/>
              <a:ext cx="620712" cy="2493842"/>
            </a:xfrm>
            <a:custGeom>
              <a:avLst/>
              <a:gdLst>
                <a:gd name="T0" fmla="*/ 0 w 497"/>
                <a:gd name="T1" fmla="*/ 0 h 2002"/>
                <a:gd name="T2" fmla="*/ 0 w 497"/>
                <a:gd name="T3" fmla="*/ 1715 h 2002"/>
                <a:gd name="T4" fmla="*/ 496 w 497"/>
                <a:gd name="T5" fmla="*/ 2001 h 2002"/>
                <a:gd name="T6" fmla="*/ 496 w 497"/>
                <a:gd name="T7" fmla="*/ 286 h 2002"/>
                <a:gd name="T8" fmla="*/ 0 w 497"/>
                <a:gd name="T9" fmla="*/ 0 h 2002"/>
              </a:gdLst>
              <a:ahLst/>
              <a:cxnLst>
                <a:cxn ang="0">
                  <a:pos x="T0" y="T1"/>
                </a:cxn>
                <a:cxn ang="0">
                  <a:pos x="T2" y="T3"/>
                </a:cxn>
                <a:cxn ang="0">
                  <a:pos x="T4" y="T5"/>
                </a:cxn>
                <a:cxn ang="0">
                  <a:pos x="T6" y="T7"/>
                </a:cxn>
                <a:cxn ang="0">
                  <a:pos x="T8" y="T9"/>
                </a:cxn>
              </a:cxnLst>
              <a:rect l="0" t="0" r="r" b="b"/>
              <a:pathLst>
                <a:path w="497" h="2002">
                  <a:moveTo>
                    <a:pt x="0" y="0"/>
                  </a:moveTo>
                  <a:lnTo>
                    <a:pt x="0" y="1715"/>
                  </a:lnTo>
                  <a:lnTo>
                    <a:pt x="496" y="2001"/>
                  </a:lnTo>
                  <a:lnTo>
                    <a:pt x="496" y="286"/>
                  </a:lnTo>
                  <a:lnTo>
                    <a:pt x="0"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6" name="Freeform 215">
              <a:extLst>
                <a:ext uri="{FF2B5EF4-FFF2-40B4-BE49-F238E27FC236}">
                  <a16:creationId xmlns:a16="http://schemas.microsoft.com/office/drawing/2014/main" id="{C340D620-DD26-447D-B26B-B8ADCE9B540C}"/>
                </a:ext>
              </a:extLst>
            </p:cNvPr>
            <p:cNvSpPr>
              <a:spLocks noChangeArrowheads="1"/>
            </p:cNvSpPr>
            <p:nvPr/>
          </p:nvSpPr>
          <p:spPr bwMode="auto">
            <a:xfrm>
              <a:off x="12688691" y="4441063"/>
              <a:ext cx="615221" cy="2982725"/>
            </a:xfrm>
            <a:custGeom>
              <a:avLst/>
              <a:gdLst>
                <a:gd name="T0" fmla="*/ 0 w 496"/>
                <a:gd name="T1" fmla="*/ 0 h 2395"/>
                <a:gd name="T2" fmla="*/ 0 w 496"/>
                <a:gd name="T3" fmla="*/ 2108 h 2395"/>
                <a:gd name="T4" fmla="*/ 495 w 496"/>
                <a:gd name="T5" fmla="*/ 2394 h 2395"/>
                <a:gd name="T6" fmla="*/ 495 w 496"/>
                <a:gd name="T7" fmla="*/ 286 h 2395"/>
                <a:gd name="T8" fmla="*/ 0 w 496"/>
                <a:gd name="T9" fmla="*/ 0 h 2395"/>
              </a:gdLst>
              <a:ahLst/>
              <a:cxnLst>
                <a:cxn ang="0">
                  <a:pos x="T0" y="T1"/>
                </a:cxn>
                <a:cxn ang="0">
                  <a:pos x="T2" y="T3"/>
                </a:cxn>
                <a:cxn ang="0">
                  <a:pos x="T4" y="T5"/>
                </a:cxn>
                <a:cxn ang="0">
                  <a:pos x="T6" y="T7"/>
                </a:cxn>
                <a:cxn ang="0">
                  <a:pos x="T8" y="T9"/>
                </a:cxn>
              </a:cxnLst>
              <a:rect l="0" t="0" r="r" b="b"/>
              <a:pathLst>
                <a:path w="496" h="2395">
                  <a:moveTo>
                    <a:pt x="0" y="0"/>
                  </a:moveTo>
                  <a:lnTo>
                    <a:pt x="0" y="2108"/>
                  </a:lnTo>
                  <a:lnTo>
                    <a:pt x="495" y="2394"/>
                  </a:lnTo>
                  <a:lnTo>
                    <a:pt x="495" y="286"/>
                  </a:lnTo>
                  <a:lnTo>
                    <a:pt x="0" y="0"/>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7" name="Freeform 216">
              <a:extLst>
                <a:ext uri="{FF2B5EF4-FFF2-40B4-BE49-F238E27FC236}">
                  <a16:creationId xmlns:a16="http://schemas.microsoft.com/office/drawing/2014/main" id="{852AFF2C-5419-432E-9D76-A57FC8EF1937}"/>
                </a:ext>
              </a:extLst>
            </p:cNvPr>
            <p:cNvSpPr>
              <a:spLocks noChangeArrowheads="1"/>
            </p:cNvSpPr>
            <p:nvPr/>
          </p:nvSpPr>
          <p:spPr bwMode="auto">
            <a:xfrm>
              <a:off x="12688691" y="3611615"/>
              <a:ext cx="2059889" cy="1191990"/>
            </a:xfrm>
            <a:custGeom>
              <a:avLst/>
              <a:gdLst>
                <a:gd name="T0" fmla="*/ 1206 w 1652"/>
                <a:gd name="T1" fmla="*/ 30 h 955"/>
                <a:gd name="T2" fmla="*/ 1156 w 1652"/>
                <a:gd name="T3" fmla="*/ 0 h 955"/>
                <a:gd name="T4" fmla="*/ 0 w 1652"/>
                <a:gd name="T5" fmla="*/ 668 h 955"/>
                <a:gd name="T6" fmla="*/ 495 w 1652"/>
                <a:gd name="T7" fmla="*/ 954 h 955"/>
                <a:gd name="T8" fmla="*/ 1651 w 1652"/>
                <a:gd name="T9" fmla="*/ 286 h 955"/>
                <a:gd name="T10" fmla="*/ 1594 w 1652"/>
                <a:gd name="T11" fmla="*/ 254 h 955"/>
                <a:gd name="T12" fmla="*/ 1206 w 1652"/>
                <a:gd name="T13" fmla="*/ 30 h 955"/>
              </a:gdLst>
              <a:ahLst/>
              <a:cxnLst>
                <a:cxn ang="0">
                  <a:pos x="T0" y="T1"/>
                </a:cxn>
                <a:cxn ang="0">
                  <a:pos x="T2" y="T3"/>
                </a:cxn>
                <a:cxn ang="0">
                  <a:pos x="T4" y="T5"/>
                </a:cxn>
                <a:cxn ang="0">
                  <a:pos x="T6" y="T7"/>
                </a:cxn>
                <a:cxn ang="0">
                  <a:pos x="T8" y="T9"/>
                </a:cxn>
                <a:cxn ang="0">
                  <a:pos x="T10" y="T11"/>
                </a:cxn>
                <a:cxn ang="0">
                  <a:pos x="T12" y="T13"/>
                </a:cxn>
              </a:cxnLst>
              <a:rect l="0" t="0" r="r" b="b"/>
              <a:pathLst>
                <a:path w="1652" h="955">
                  <a:moveTo>
                    <a:pt x="1206" y="30"/>
                  </a:moveTo>
                  <a:lnTo>
                    <a:pt x="1156" y="0"/>
                  </a:lnTo>
                  <a:lnTo>
                    <a:pt x="0" y="668"/>
                  </a:lnTo>
                  <a:lnTo>
                    <a:pt x="495" y="954"/>
                  </a:lnTo>
                  <a:lnTo>
                    <a:pt x="1651" y="286"/>
                  </a:lnTo>
                  <a:lnTo>
                    <a:pt x="1594" y="254"/>
                  </a:lnTo>
                  <a:lnTo>
                    <a:pt x="1206" y="30"/>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8" name="Freeform 217">
              <a:extLst>
                <a:ext uri="{FF2B5EF4-FFF2-40B4-BE49-F238E27FC236}">
                  <a16:creationId xmlns:a16="http://schemas.microsoft.com/office/drawing/2014/main" id="{9F5F80EF-E5B2-40D9-9234-9938979B0F72}"/>
                </a:ext>
              </a:extLst>
            </p:cNvPr>
            <p:cNvSpPr>
              <a:spLocks noChangeArrowheads="1"/>
            </p:cNvSpPr>
            <p:nvPr/>
          </p:nvSpPr>
          <p:spPr bwMode="auto">
            <a:xfrm>
              <a:off x="12815031" y="3650062"/>
              <a:ext cx="1862143" cy="1076636"/>
            </a:xfrm>
            <a:custGeom>
              <a:avLst/>
              <a:gdLst>
                <a:gd name="T0" fmla="*/ 387 w 1495"/>
                <a:gd name="T1" fmla="*/ 864 h 865"/>
                <a:gd name="T2" fmla="*/ 1494 w 1495"/>
                <a:gd name="T3" fmla="*/ 224 h 865"/>
                <a:gd name="T4" fmla="*/ 1106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4"/>
                  </a:lnTo>
                  <a:lnTo>
                    <a:pt x="1106"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9" name="Freeform 71">
              <a:extLst>
                <a:ext uri="{FF2B5EF4-FFF2-40B4-BE49-F238E27FC236}">
                  <a16:creationId xmlns:a16="http://schemas.microsoft.com/office/drawing/2014/main" id="{3DB4A0A4-32B8-491B-85C4-813D35D17FE1}"/>
                </a:ext>
              </a:extLst>
            </p:cNvPr>
            <p:cNvSpPr>
              <a:spLocks noChangeArrowheads="1"/>
            </p:cNvSpPr>
            <p:nvPr/>
          </p:nvSpPr>
          <p:spPr bwMode="auto">
            <a:xfrm>
              <a:off x="12924889" y="3831333"/>
              <a:ext cx="1619206" cy="773264"/>
            </a:xfrm>
            <a:custGeom>
              <a:avLst/>
              <a:gdLst>
                <a:gd name="connsiteX0" fmla="*/ 762864 w 1619206"/>
                <a:gd name="connsiteY0" fmla="*/ 384513 h 773264"/>
                <a:gd name="connsiteX1" fmla="*/ 795250 w 1619206"/>
                <a:gd name="connsiteY1" fmla="*/ 404578 h 773264"/>
                <a:gd name="connsiteX2" fmla="*/ 158731 w 1619206"/>
                <a:gd name="connsiteY2" fmla="*/ 773264 h 773264"/>
                <a:gd name="connsiteX3" fmla="*/ 126344 w 1619206"/>
                <a:gd name="connsiteY3" fmla="*/ 754454 h 773264"/>
                <a:gd name="connsiteX4" fmla="*/ 1025359 w 1619206"/>
                <a:gd name="connsiteY4" fmla="*/ 82395 h 773264"/>
                <a:gd name="connsiteX5" fmla="*/ 1058916 w 1619206"/>
                <a:gd name="connsiteY5" fmla="*/ 101114 h 773264"/>
                <a:gd name="connsiteX6" fmla="*/ 32314 w 1619206"/>
                <a:gd name="connsiteY6" fmla="*/ 696368 h 773264"/>
                <a:gd name="connsiteX7" fmla="*/ 0 w 1619206"/>
                <a:gd name="connsiteY7" fmla="*/ 677650 h 773264"/>
                <a:gd name="connsiteX8" fmla="*/ 1586820 w 1619206"/>
                <a:gd name="connsiteY8" fmla="*/ 0 h 773264"/>
                <a:gd name="connsiteX9" fmla="*/ 1619206 w 1619206"/>
                <a:gd name="connsiteY9" fmla="*/ 18810 h 773264"/>
                <a:gd name="connsiteX10" fmla="*/ 983932 w 1619206"/>
                <a:gd name="connsiteY10" fmla="*/ 388751 h 773264"/>
                <a:gd name="connsiteX11" fmla="*/ 950300 w 1619206"/>
                <a:gd name="connsiteY11" fmla="*/ 369941 h 773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6" h="773264">
                  <a:moveTo>
                    <a:pt x="762864" y="384513"/>
                  </a:moveTo>
                  <a:lnTo>
                    <a:pt x="795250" y="404578"/>
                  </a:lnTo>
                  <a:lnTo>
                    <a:pt x="158731" y="773264"/>
                  </a:lnTo>
                  <a:lnTo>
                    <a:pt x="126344" y="754454"/>
                  </a:lnTo>
                  <a:close/>
                  <a:moveTo>
                    <a:pt x="1025359" y="82395"/>
                  </a:moveTo>
                  <a:lnTo>
                    <a:pt x="1058916" y="101114"/>
                  </a:lnTo>
                  <a:lnTo>
                    <a:pt x="32314" y="696368"/>
                  </a:lnTo>
                  <a:lnTo>
                    <a:pt x="0" y="677650"/>
                  </a:lnTo>
                  <a:close/>
                  <a:moveTo>
                    <a:pt x="1586820" y="0"/>
                  </a:moveTo>
                  <a:lnTo>
                    <a:pt x="1619206" y="18810"/>
                  </a:lnTo>
                  <a:lnTo>
                    <a:pt x="983932" y="388751"/>
                  </a:lnTo>
                  <a:lnTo>
                    <a:pt x="950300" y="369941"/>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0" name="Freeform 221">
              <a:extLst>
                <a:ext uri="{FF2B5EF4-FFF2-40B4-BE49-F238E27FC236}">
                  <a16:creationId xmlns:a16="http://schemas.microsoft.com/office/drawing/2014/main" id="{E9C4069B-2B48-40CE-B74D-C418089C5DDB}"/>
                </a:ext>
              </a:extLst>
            </p:cNvPr>
            <p:cNvSpPr>
              <a:spLocks noChangeArrowheads="1"/>
            </p:cNvSpPr>
            <p:nvPr/>
          </p:nvSpPr>
          <p:spPr bwMode="auto">
            <a:xfrm>
              <a:off x="14127870" y="4929945"/>
              <a:ext cx="1439177" cy="2966244"/>
            </a:xfrm>
            <a:custGeom>
              <a:avLst/>
              <a:gdLst>
                <a:gd name="T0" fmla="*/ 0 w 1156"/>
                <a:gd name="T1" fmla="*/ 2382 h 2383"/>
                <a:gd name="T2" fmla="*/ 1155 w 1156"/>
                <a:gd name="T3" fmla="*/ 1715 h 2383"/>
                <a:gd name="T4" fmla="*/ 1155 w 1156"/>
                <a:gd name="T5" fmla="*/ 0 h 2383"/>
                <a:gd name="T6" fmla="*/ 0 w 1156"/>
                <a:gd name="T7" fmla="*/ 667 h 2383"/>
                <a:gd name="T8" fmla="*/ 0 w 1156"/>
                <a:gd name="T9" fmla="*/ 2382 h 2383"/>
              </a:gdLst>
              <a:ahLst/>
              <a:cxnLst>
                <a:cxn ang="0">
                  <a:pos x="T0" y="T1"/>
                </a:cxn>
                <a:cxn ang="0">
                  <a:pos x="T2" y="T3"/>
                </a:cxn>
                <a:cxn ang="0">
                  <a:pos x="T4" y="T5"/>
                </a:cxn>
                <a:cxn ang="0">
                  <a:pos x="T6" y="T7"/>
                </a:cxn>
                <a:cxn ang="0">
                  <a:pos x="T8" y="T9"/>
                </a:cxn>
              </a:cxnLst>
              <a:rect l="0" t="0" r="r" b="b"/>
              <a:pathLst>
                <a:path w="1156" h="2383">
                  <a:moveTo>
                    <a:pt x="0" y="2382"/>
                  </a:moveTo>
                  <a:lnTo>
                    <a:pt x="1155" y="1715"/>
                  </a:lnTo>
                  <a:lnTo>
                    <a:pt x="1155" y="0"/>
                  </a:lnTo>
                  <a:lnTo>
                    <a:pt x="0" y="667"/>
                  </a:lnTo>
                  <a:lnTo>
                    <a:pt x="0" y="2382"/>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1" name="Freeform 222">
              <a:extLst>
                <a:ext uri="{FF2B5EF4-FFF2-40B4-BE49-F238E27FC236}">
                  <a16:creationId xmlns:a16="http://schemas.microsoft.com/office/drawing/2014/main" id="{B10EE331-5C4F-4C74-8D3C-E5D6AFFFB0A2}"/>
                </a:ext>
              </a:extLst>
            </p:cNvPr>
            <p:cNvSpPr>
              <a:spLocks noChangeArrowheads="1"/>
            </p:cNvSpPr>
            <p:nvPr/>
          </p:nvSpPr>
          <p:spPr bwMode="auto">
            <a:xfrm>
              <a:off x="13512647" y="4572894"/>
              <a:ext cx="2059889" cy="1191994"/>
            </a:xfrm>
            <a:custGeom>
              <a:avLst/>
              <a:gdLst>
                <a:gd name="T0" fmla="*/ 1156 w 1652"/>
                <a:gd name="T1" fmla="*/ 0 h 955"/>
                <a:gd name="T2" fmla="*/ 0 w 1652"/>
                <a:gd name="T3" fmla="*/ 668 h 955"/>
                <a:gd name="T4" fmla="*/ 496 w 1652"/>
                <a:gd name="T5" fmla="*/ 954 h 955"/>
                <a:gd name="T6" fmla="*/ 1651 w 1652"/>
                <a:gd name="T7" fmla="*/ 287 h 955"/>
                <a:gd name="T8" fmla="*/ 1156 w 1652"/>
                <a:gd name="T9" fmla="*/ 0 h 955"/>
              </a:gdLst>
              <a:ahLst/>
              <a:cxnLst>
                <a:cxn ang="0">
                  <a:pos x="T0" y="T1"/>
                </a:cxn>
                <a:cxn ang="0">
                  <a:pos x="T2" y="T3"/>
                </a:cxn>
                <a:cxn ang="0">
                  <a:pos x="T4" y="T5"/>
                </a:cxn>
                <a:cxn ang="0">
                  <a:pos x="T6" y="T7"/>
                </a:cxn>
                <a:cxn ang="0">
                  <a:pos x="T8" y="T9"/>
                </a:cxn>
              </a:cxnLst>
              <a:rect l="0" t="0" r="r" b="b"/>
              <a:pathLst>
                <a:path w="1652" h="955">
                  <a:moveTo>
                    <a:pt x="1156" y="0"/>
                  </a:moveTo>
                  <a:lnTo>
                    <a:pt x="0" y="668"/>
                  </a:lnTo>
                  <a:lnTo>
                    <a:pt x="496" y="954"/>
                  </a:lnTo>
                  <a:lnTo>
                    <a:pt x="1651" y="287"/>
                  </a:lnTo>
                  <a:lnTo>
                    <a:pt x="1156" y="0"/>
                  </a:lnTo>
                </a:path>
              </a:pathLst>
            </a:custGeom>
            <a:solidFill>
              <a:srgbClr val="1B5E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2" name="Freeform 223">
              <a:extLst>
                <a:ext uri="{FF2B5EF4-FFF2-40B4-BE49-F238E27FC236}">
                  <a16:creationId xmlns:a16="http://schemas.microsoft.com/office/drawing/2014/main" id="{35F7A5E6-BE5F-45FF-B2E3-988B372284B8}"/>
                </a:ext>
              </a:extLst>
            </p:cNvPr>
            <p:cNvSpPr>
              <a:spLocks noChangeArrowheads="1"/>
            </p:cNvSpPr>
            <p:nvPr/>
          </p:nvSpPr>
          <p:spPr bwMode="auto">
            <a:xfrm>
              <a:off x="13638987" y="4611347"/>
              <a:ext cx="1862143" cy="1076636"/>
            </a:xfrm>
            <a:custGeom>
              <a:avLst/>
              <a:gdLst>
                <a:gd name="T0" fmla="*/ 387 w 1495"/>
                <a:gd name="T1" fmla="*/ 864 h 865"/>
                <a:gd name="T2" fmla="*/ 1494 w 1495"/>
                <a:gd name="T3" fmla="*/ 223 h 865"/>
                <a:gd name="T4" fmla="*/ 1107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3"/>
                  </a:lnTo>
                  <a:lnTo>
                    <a:pt x="1107"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3" name="Freeform 75">
              <a:extLst>
                <a:ext uri="{FF2B5EF4-FFF2-40B4-BE49-F238E27FC236}">
                  <a16:creationId xmlns:a16="http://schemas.microsoft.com/office/drawing/2014/main" id="{8E7DDC52-404C-4ABD-8E37-8C0330C28465}"/>
                </a:ext>
              </a:extLst>
            </p:cNvPr>
            <p:cNvSpPr>
              <a:spLocks noChangeArrowheads="1"/>
            </p:cNvSpPr>
            <p:nvPr/>
          </p:nvSpPr>
          <p:spPr bwMode="auto">
            <a:xfrm>
              <a:off x="13743357" y="4792617"/>
              <a:ext cx="1619203" cy="778756"/>
            </a:xfrm>
            <a:custGeom>
              <a:avLst/>
              <a:gdLst>
                <a:gd name="connsiteX0" fmla="*/ 767107 w 1619203"/>
                <a:gd name="connsiteY0" fmla="*/ 390005 h 778756"/>
                <a:gd name="connsiteX1" fmla="*/ 800739 w 1619203"/>
                <a:gd name="connsiteY1" fmla="*/ 408816 h 778756"/>
                <a:gd name="connsiteX2" fmla="*/ 164220 w 1619203"/>
                <a:gd name="connsiteY2" fmla="*/ 778756 h 778756"/>
                <a:gd name="connsiteX3" fmla="*/ 131833 w 1619203"/>
                <a:gd name="connsiteY3" fmla="*/ 759946 h 778756"/>
                <a:gd name="connsiteX4" fmla="*/ 1026598 w 1619203"/>
                <a:gd name="connsiteY4" fmla="*/ 87887 h 778756"/>
                <a:gd name="connsiteX5" fmla="*/ 1058912 w 1619203"/>
                <a:gd name="connsiteY5" fmla="*/ 106606 h 778756"/>
                <a:gd name="connsiteX6" fmla="*/ 32314 w 1619203"/>
                <a:gd name="connsiteY6" fmla="*/ 701860 h 778756"/>
                <a:gd name="connsiteX7" fmla="*/ 0 w 1619203"/>
                <a:gd name="connsiteY7" fmla="*/ 681894 h 778756"/>
                <a:gd name="connsiteX8" fmla="*/ 1585633 w 1619203"/>
                <a:gd name="connsiteY8" fmla="*/ 0 h 778756"/>
                <a:gd name="connsiteX9" fmla="*/ 1619203 w 1619203"/>
                <a:gd name="connsiteY9" fmla="*/ 18810 h 778756"/>
                <a:gd name="connsiteX10" fmla="*/ 983864 w 1619203"/>
                <a:gd name="connsiteY10" fmla="*/ 388753 h 778756"/>
                <a:gd name="connsiteX11" fmla="*/ 950294 w 1619203"/>
                <a:gd name="connsiteY11" fmla="*/ 368689 h 778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3" h="778756">
                  <a:moveTo>
                    <a:pt x="767107" y="390005"/>
                  </a:moveTo>
                  <a:lnTo>
                    <a:pt x="800739" y="408816"/>
                  </a:lnTo>
                  <a:lnTo>
                    <a:pt x="164220" y="778756"/>
                  </a:lnTo>
                  <a:lnTo>
                    <a:pt x="131833" y="759946"/>
                  </a:lnTo>
                  <a:close/>
                  <a:moveTo>
                    <a:pt x="1026598" y="87887"/>
                  </a:moveTo>
                  <a:lnTo>
                    <a:pt x="1058912" y="106606"/>
                  </a:lnTo>
                  <a:lnTo>
                    <a:pt x="32314" y="701860"/>
                  </a:lnTo>
                  <a:lnTo>
                    <a:pt x="0" y="681894"/>
                  </a:lnTo>
                  <a:close/>
                  <a:moveTo>
                    <a:pt x="1585633" y="0"/>
                  </a:moveTo>
                  <a:lnTo>
                    <a:pt x="1619203" y="18810"/>
                  </a:lnTo>
                  <a:lnTo>
                    <a:pt x="983864" y="388753"/>
                  </a:lnTo>
                  <a:lnTo>
                    <a:pt x="950294" y="368689"/>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4" name="Freeform 227">
              <a:extLst>
                <a:ext uri="{FF2B5EF4-FFF2-40B4-BE49-F238E27FC236}">
                  <a16:creationId xmlns:a16="http://schemas.microsoft.com/office/drawing/2014/main" id="{ABFC598C-2AF1-4580-9E8A-ED64EE214291}"/>
                </a:ext>
              </a:extLst>
            </p:cNvPr>
            <p:cNvSpPr>
              <a:spLocks noChangeArrowheads="1"/>
            </p:cNvSpPr>
            <p:nvPr/>
          </p:nvSpPr>
          <p:spPr bwMode="auto">
            <a:xfrm>
              <a:off x="16055927" y="3424852"/>
              <a:ext cx="1686367" cy="1389740"/>
            </a:xfrm>
            <a:custGeom>
              <a:avLst/>
              <a:gdLst>
                <a:gd name="T0" fmla="*/ 0 w 1352"/>
                <a:gd name="T1" fmla="*/ 980 h 1115"/>
                <a:gd name="T2" fmla="*/ 0 w 1352"/>
                <a:gd name="T3" fmla="*/ 980 h 1115"/>
                <a:gd name="T4" fmla="*/ 144 w 1352"/>
                <a:gd name="T5" fmla="*/ 667 h 1115"/>
                <a:gd name="T6" fmla="*/ 144 w 1352"/>
                <a:gd name="T7" fmla="*/ 667 h 1115"/>
                <a:gd name="T8" fmla="*/ 287 w 1352"/>
                <a:gd name="T9" fmla="*/ 663 h 1115"/>
                <a:gd name="T10" fmla="*/ 287 w 1352"/>
                <a:gd name="T11" fmla="*/ 663 h 1115"/>
                <a:gd name="T12" fmla="*/ 438 w 1352"/>
                <a:gd name="T13" fmla="*/ 394 h 1115"/>
                <a:gd name="T14" fmla="*/ 438 w 1352"/>
                <a:gd name="T15" fmla="*/ 394 h 1115"/>
                <a:gd name="T16" fmla="*/ 604 w 1352"/>
                <a:gd name="T17" fmla="*/ 388 h 1115"/>
                <a:gd name="T18" fmla="*/ 604 w 1352"/>
                <a:gd name="T19" fmla="*/ 388 h 1115"/>
                <a:gd name="T20" fmla="*/ 777 w 1352"/>
                <a:gd name="T21" fmla="*/ 64 h 1115"/>
                <a:gd name="T22" fmla="*/ 777 w 1352"/>
                <a:gd name="T23" fmla="*/ 64 h 1115"/>
                <a:gd name="T24" fmla="*/ 997 w 1352"/>
                <a:gd name="T25" fmla="*/ 243 h 1115"/>
                <a:gd name="T26" fmla="*/ 997 w 1352"/>
                <a:gd name="T27" fmla="*/ 243 h 1115"/>
                <a:gd name="T28" fmla="*/ 1023 w 1352"/>
                <a:gd name="T29" fmla="*/ 226 h 1115"/>
                <a:gd name="T30" fmla="*/ 1023 w 1352"/>
                <a:gd name="T31" fmla="*/ 226 h 1115"/>
                <a:gd name="T32" fmla="*/ 1260 w 1352"/>
                <a:gd name="T33" fmla="*/ 254 h 1115"/>
                <a:gd name="T34" fmla="*/ 1260 w 1352"/>
                <a:gd name="T35" fmla="*/ 254 h 1115"/>
                <a:gd name="T36" fmla="*/ 1351 w 1352"/>
                <a:gd name="T37" fmla="*/ 393 h 1115"/>
                <a:gd name="T38" fmla="*/ 103 w 1352"/>
                <a:gd name="T39" fmla="*/ 1114 h 1115"/>
                <a:gd name="T40" fmla="*/ 10 w 1352"/>
                <a:gd name="T41" fmla="*/ 1058 h 1115"/>
                <a:gd name="T42" fmla="*/ 10 w 1352"/>
                <a:gd name="T43" fmla="*/ 1058 h 1115"/>
                <a:gd name="T44" fmla="*/ 0 w 1352"/>
                <a:gd name="T45" fmla="*/ 98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5">
                  <a:moveTo>
                    <a:pt x="0" y="980"/>
                  </a:moveTo>
                  <a:lnTo>
                    <a:pt x="0" y="980"/>
                  </a:lnTo>
                  <a:cubicBezTo>
                    <a:pt x="0" y="853"/>
                    <a:pt x="65" y="712"/>
                    <a:pt x="144" y="667"/>
                  </a:cubicBezTo>
                  <a:lnTo>
                    <a:pt x="144" y="667"/>
                  </a:lnTo>
                  <a:cubicBezTo>
                    <a:pt x="191" y="640"/>
                    <a:pt x="262" y="621"/>
                    <a:pt x="287" y="663"/>
                  </a:cubicBezTo>
                  <a:lnTo>
                    <a:pt x="287" y="663"/>
                  </a:lnTo>
                  <a:cubicBezTo>
                    <a:pt x="316" y="531"/>
                    <a:pt x="365" y="449"/>
                    <a:pt x="438" y="394"/>
                  </a:cubicBezTo>
                  <a:lnTo>
                    <a:pt x="438" y="394"/>
                  </a:lnTo>
                  <a:cubicBezTo>
                    <a:pt x="485" y="359"/>
                    <a:pt x="569" y="355"/>
                    <a:pt x="604" y="388"/>
                  </a:cubicBezTo>
                  <a:lnTo>
                    <a:pt x="604" y="388"/>
                  </a:lnTo>
                  <a:cubicBezTo>
                    <a:pt x="638" y="239"/>
                    <a:pt x="684" y="118"/>
                    <a:pt x="777" y="64"/>
                  </a:cubicBezTo>
                  <a:lnTo>
                    <a:pt x="777" y="64"/>
                  </a:lnTo>
                  <a:cubicBezTo>
                    <a:pt x="889" y="0"/>
                    <a:pt x="981" y="80"/>
                    <a:pt x="997" y="243"/>
                  </a:cubicBezTo>
                  <a:lnTo>
                    <a:pt x="997" y="243"/>
                  </a:lnTo>
                  <a:cubicBezTo>
                    <a:pt x="1005" y="237"/>
                    <a:pt x="1015" y="231"/>
                    <a:pt x="1023" y="226"/>
                  </a:cubicBezTo>
                  <a:lnTo>
                    <a:pt x="1023" y="226"/>
                  </a:lnTo>
                  <a:cubicBezTo>
                    <a:pt x="1121" y="169"/>
                    <a:pt x="1145" y="188"/>
                    <a:pt x="1260" y="254"/>
                  </a:cubicBezTo>
                  <a:lnTo>
                    <a:pt x="1260" y="254"/>
                  </a:lnTo>
                  <a:cubicBezTo>
                    <a:pt x="1308" y="282"/>
                    <a:pt x="1351" y="393"/>
                    <a:pt x="1351" y="393"/>
                  </a:cubicBezTo>
                  <a:lnTo>
                    <a:pt x="103" y="1114"/>
                  </a:lnTo>
                  <a:lnTo>
                    <a:pt x="10" y="1058"/>
                  </a:lnTo>
                  <a:lnTo>
                    <a:pt x="10" y="1058"/>
                  </a:lnTo>
                  <a:cubicBezTo>
                    <a:pt x="4" y="1036"/>
                    <a:pt x="0" y="1010"/>
                    <a:pt x="0" y="98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5" name="Freeform 228">
              <a:extLst>
                <a:ext uri="{FF2B5EF4-FFF2-40B4-BE49-F238E27FC236}">
                  <a16:creationId xmlns:a16="http://schemas.microsoft.com/office/drawing/2014/main" id="{F2034B6E-F620-4420-82CA-57CF6D6EE136}"/>
                </a:ext>
              </a:extLst>
            </p:cNvPr>
            <p:cNvSpPr>
              <a:spLocks noChangeArrowheads="1"/>
            </p:cNvSpPr>
            <p:nvPr/>
          </p:nvSpPr>
          <p:spPr bwMode="auto">
            <a:xfrm>
              <a:off x="16171284" y="3496257"/>
              <a:ext cx="1571010" cy="1318332"/>
            </a:xfrm>
            <a:custGeom>
              <a:avLst/>
              <a:gdLst>
                <a:gd name="T0" fmla="*/ 0 w 1259"/>
                <a:gd name="T1" fmla="*/ 980 h 1059"/>
                <a:gd name="T2" fmla="*/ 0 w 1259"/>
                <a:gd name="T3" fmla="*/ 980 h 1059"/>
                <a:gd name="T4" fmla="*/ 143 w 1259"/>
                <a:gd name="T5" fmla="*/ 666 h 1059"/>
                <a:gd name="T6" fmla="*/ 143 w 1259"/>
                <a:gd name="T7" fmla="*/ 666 h 1059"/>
                <a:gd name="T8" fmla="*/ 258 w 1259"/>
                <a:gd name="T9" fmla="*/ 694 h 1059"/>
                <a:gd name="T10" fmla="*/ 258 w 1259"/>
                <a:gd name="T11" fmla="*/ 694 h 1059"/>
                <a:gd name="T12" fmla="*/ 438 w 1259"/>
                <a:gd name="T13" fmla="*/ 393 h 1059"/>
                <a:gd name="T14" fmla="*/ 438 w 1259"/>
                <a:gd name="T15" fmla="*/ 393 h 1059"/>
                <a:gd name="T16" fmla="*/ 572 w 1259"/>
                <a:gd name="T17" fmla="*/ 403 h 1059"/>
                <a:gd name="T18" fmla="*/ 572 w 1259"/>
                <a:gd name="T19" fmla="*/ 403 h 1059"/>
                <a:gd name="T20" fmla="*/ 777 w 1259"/>
                <a:gd name="T21" fmla="*/ 64 h 1059"/>
                <a:gd name="T22" fmla="*/ 777 w 1259"/>
                <a:gd name="T23" fmla="*/ 64 h 1059"/>
                <a:gd name="T24" fmla="*/ 997 w 1259"/>
                <a:gd name="T25" fmla="*/ 242 h 1059"/>
                <a:gd name="T26" fmla="*/ 997 w 1259"/>
                <a:gd name="T27" fmla="*/ 242 h 1059"/>
                <a:gd name="T28" fmla="*/ 1023 w 1259"/>
                <a:gd name="T29" fmla="*/ 225 h 1059"/>
                <a:gd name="T30" fmla="*/ 1023 w 1259"/>
                <a:gd name="T31" fmla="*/ 225 h 1059"/>
                <a:gd name="T32" fmla="*/ 1258 w 1259"/>
                <a:gd name="T33" fmla="*/ 337 h 1059"/>
                <a:gd name="T34" fmla="*/ 10 w 1259"/>
                <a:gd name="T35" fmla="*/ 1058 h 1059"/>
                <a:gd name="T36" fmla="*/ 10 w 1259"/>
                <a:gd name="T37" fmla="*/ 1058 h 1059"/>
                <a:gd name="T38" fmla="*/ 0 w 1259"/>
                <a:gd name="T39" fmla="*/ 980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0" y="980"/>
                  </a:moveTo>
                  <a:lnTo>
                    <a:pt x="0" y="980"/>
                  </a:lnTo>
                  <a:cubicBezTo>
                    <a:pt x="0" y="852"/>
                    <a:pt x="65" y="712"/>
                    <a:pt x="143" y="666"/>
                  </a:cubicBezTo>
                  <a:lnTo>
                    <a:pt x="143" y="666"/>
                  </a:lnTo>
                  <a:cubicBezTo>
                    <a:pt x="191" y="639"/>
                    <a:pt x="233" y="652"/>
                    <a:pt x="258" y="694"/>
                  </a:cubicBezTo>
                  <a:lnTo>
                    <a:pt x="258" y="694"/>
                  </a:lnTo>
                  <a:cubicBezTo>
                    <a:pt x="287" y="562"/>
                    <a:pt x="357" y="440"/>
                    <a:pt x="438" y="393"/>
                  </a:cubicBezTo>
                  <a:lnTo>
                    <a:pt x="438" y="393"/>
                  </a:lnTo>
                  <a:cubicBezTo>
                    <a:pt x="490" y="364"/>
                    <a:pt x="537" y="370"/>
                    <a:pt x="572" y="403"/>
                  </a:cubicBezTo>
                  <a:lnTo>
                    <a:pt x="572" y="403"/>
                  </a:lnTo>
                  <a:cubicBezTo>
                    <a:pt x="605" y="254"/>
                    <a:pt x="684" y="117"/>
                    <a:pt x="777" y="64"/>
                  </a:cubicBezTo>
                  <a:lnTo>
                    <a:pt x="777" y="64"/>
                  </a:lnTo>
                  <a:cubicBezTo>
                    <a:pt x="888" y="0"/>
                    <a:pt x="981" y="78"/>
                    <a:pt x="997" y="242"/>
                  </a:cubicBezTo>
                  <a:lnTo>
                    <a:pt x="997" y="242"/>
                  </a:lnTo>
                  <a:cubicBezTo>
                    <a:pt x="1005" y="236"/>
                    <a:pt x="1014" y="231"/>
                    <a:pt x="1023" y="225"/>
                  </a:cubicBezTo>
                  <a:lnTo>
                    <a:pt x="1023" y="225"/>
                  </a:lnTo>
                  <a:cubicBezTo>
                    <a:pt x="1150" y="152"/>
                    <a:pt x="1252" y="203"/>
                    <a:pt x="1258" y="337"/>
                  </a:cubicBezTo>
                  <a:lnTo>
                    <a:pt x="10" y="1058"/>
                  </a:lnTo>
                  <a:lnTo>
                    <a:pt x="10" y="1058"/>
                  </a:lnTo>
                  <a:cubicBezTo>
                    <a:pt x="4" y="1035"/>
                    <a:pt x="0" y="1009"/>
                    <a:pt x="0" y="98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6" name="Freeform 229">
              <a:extLst>
                <a:ext uri="{FF2B5EF4-FFF2-40B4-BE49-F238E27FC236}">
                  <a16:creationId xmlns:a16="http://schemas.microsoft.com/office/drawing/2014/main" id="{5EBBF67F-5728-44BD-91D2-54DB53AFA523}"/>
                </a:ext>
              </a:extLst>
            </p:cNvPr>
            <p:cNvSpPr>
              <a:spLocks noChangeArrowheads="1"/>
            </p:cNvSpPr>
            <p:nvPr/>
          </p:nvSpPr>
          <p:spPr bwMode="auto">
            <a:xfrm>
              <a:off x="6635355" y="4226836"/>
              <a:ext cx="1686363" cy="1389740"/>
            </a:xfrm>
            <a:custGeom>
              <a:avLst/>
              <a:gdLst>
                <a:gd name="T0" fmla="*/ 1351 w 1352"/>
                <a:gd name="T1" fmla="*/ 981 h 1114"/>
                <a:gd name="T2" fmla="*/ 1351 w 1352"/>
                <a:gd name="T3" fmla="*/ 981 h 1114"/>
                <a:gd name="T4" fmla="*/ 1208 w 1352"/>
                <a:gd name="T5" fmla="*/ 667 h 1114"/>
                <a:gd name="T6" fmla="*/ 1208 w 1352"/>
                <a:gd name="T7" fmla="*/ 667 h 1114"/>
                <a:gd name="T8" fmla="*/ 1064 w 1352"/>
                <a:gd name="T9" fmla="*/ 663 h 1114"/>
                <a:gd name="T10" fmla="*/ 1064 w 1352"/>
                <a:gd name="T11" fmla="*/ 663 h 1114"/>
                <a:gd name="T12" fmla="*/ 913 w 1352"/>
                <a:gd name="T13" fmla="*/ 394 h 1114"/>
                <a:gd name="T14" fmla="*/ 913 w 1352"/>
                <a:gd name="T15" fmla="*/ 394 h 1114"/>
                <a:gd name="T16" fmla="*/ 747 w 1352"/>
                <a:gd name="T17" fmla="*/ 388 h 1114"/>
                <a:gd name="T18" fmla="*/ 747 w 1352"/>
                <a:gd name="T19" fmla="*/ 388 h 1114"/>
                <a:gd name="T20" fmla="*/ 575 w 1352"/>
                <a:gd name="T21" fmla="*/ 65 h 1114"/>
                <a:gd name="T22" fmla="*/ 575 w 1352"/>
                <a:gd name="T23" fmla="*/ 65 h 1114"/>
                <a:gd name="T24" fmla="*/ 354 w 1352"/>
                <a:gd name="T25" fmla="*/ 243 h 1114"/>
                <a:gd name="T26" fmla="*/ 354 w 1352"/>
                <a:gd name="T27" fmla="*/ 243 h 1114"/>
                <a:gd name="T28" fmla="*/ 328 w 1352"/>
                <a:gd name="T29" fmla="*/ 226 h 1114"/>
                <a:gd name="T30" fmla="*/ 328 w 1352"/>
                <a:gd name="T31" fmla="*/ 226 h 1114"/>
                <a:gd name="T32" fmla="*/ 91 w 1352"/>
                <a:gd name="T33" fmla="*/ 255 h 1114"/>
                <a:gd name="T34" fmla="*/ 91 w 1352"/>
                <a:gd name="T35" fmla="*/ 255 h 1114"/>
                <a:gd name="T36" fmla="*/ 0 w 1352"/>
                <a:gd name="T37" fmla="*/ 394 h 1114"/>
                <a:gd name="T38" fmla="*/ 1248 w 1352"/>
                <a:gd name="T39" fmla="*/ 1113 h 1114"/>
                <a:gd name="T40" fmla="*/ 1341 w 1352"/>
                <a:gd name="T41" fmla="*/ 1058 h 1114"/>
                <a:gd name="T42" fmla="*/ 1341 w 1352"/>
                <a:gd name="T43" fmla="*/ 1058 h 1114"/>
                <a:gd name="T44" fmla="*/ 1351 w 1352"/>
                <a:gd name="T45" fmla="*/ 981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4">
                  <a:moveTo>
                    <a:pt x="1351" y="981"/>
                  </a:moveTo>
                  <a:lnTo>
                    <a:pt x="1351" y="981"/>
                  </a:lnTo>
                  <a:cubicBezTo>
                    <a:pt x="1351" y="853"/>
                    <a:pt x="1287" y="713"/>
                    <a:pt x="1208" y="667"/>
                  </a:cubicBezTo>
                  <a:lnTo>
                    <a:pt x="1208" y="667"/>
                  </a:lnTo>
                  <a:cubicBezTo>
                    <a:pt x="1161" y="639"/>
                    <a:pt x="1089" y="621"/>
                    <a:pt x="1064" y="663"/>
                  </a:cubicBezTo>
                  <a:lnTo>
                    <a:pt x="1064" y="663"/>
                  </a:lnTo>
                  <a:cubicBezTo>
                    <a:pt x="1035" y="531"/>
                    <a:pt x="986" y="449"/>
                    <a:pt x="913" y="394"/>
                  </a:cubicBezTo>
                  <a:lnTo>
                    <a:pt x="913" y="394"/>
                  </a:lnTo>
                  <a:cubicBezTo>
                    <a:pt x="866" y="359"/>
                    <a:pt x="782" y="354"/>
                    <a:pt x="747" y="388"/>
                  </a:cubicBezTo>
                  <a:lnTo>
                    <a:pt x="747" y="388"/>
                  </a:lnTo>
                  <a:cubicBezTo>
                    <a:pt x="714" y="239"/>
                    <a:pt x="667" y="118"/>
                    <a:pt x="575" y="65"/>
                  </a:cubicBezTo>
                  <a:lnTo>
                    <a:pt x="575" y="65"/>
                  </a:lnTo>
                  <a:cubicBezTo>
                    <a:pt x="463" y="0"/>
                    <a:pt x="370" y="79"/>
                    <a:pt x="354" y="243"/>
                  </a:cubicBezTo>
                  <a:lnTo>
                    <a:pt x="354" y="243"/>
                  </a:lnTo>
                  <a:cubicBezTo>
                    <a:pt x="346" y="237"/>
                    <a:pt x="337" y="231"/>
                    <a:pt x="328" y="226"/>
                  </a:cubicBezTo>
                  <a:lnTo>
                    <a:pt x="328" y="226"/>
                  </a:lnTo>
                  <a:cubicBezTo>
                    <a:pt x="230" y="170"/>
                    <a:pt x="206" y="189"/>
                    <a:pt x="91" y="255"/>
                  </a:cubicBezTo>
                  <a:lnTo>
                    <a:pt x="91" y="255"/>
                  </a:lnTo>
                  <a:cubicBezTo>
                    <a:pt x="43" y="283"/>
                    <a:pt x="0" y="394"/>
                    <a:pt x="0" y="394"/>
                  </a:cubicBezTo>
                  <a:lnTo>
                    <a:pt x="1248" y="1113"/>
                  </a:lnTo>
                  <a:lnTo>
                    <a:pt x="1341" y="1058"/>
                  </a:lnTo>
                  <a:lnTo>
                    <a:pt x="1341" y="1058"/>
                  </a:lnTo>
                  <a:cubicBezTo>
                    <a:pt x="1347" y="1036"/>
                    <a:pt x="1351" y="1010"/>
                    <a:pt x="1351" y="981"/>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7" name="Freeform 230">
              <a:extLst>
                <a:ext uri="{FF2B5EF4-FFF2-40B4-BE49-F238E27FC236}">
                  <a16:creationId xmlns:a16="http://schemas.microsoft.com/office/drawing/2014/main" id="{F1F56BCA-4990-4C1F-BF8E-56C06BA1AA87}"/>
                </a:ext>
              </a:extLst>
            </p:cNvPr>
            <p:cNvSpPr>
              <a:spLocks noChangeArrowheads="1"/>
            </p:cNvSpPr>
            <p:nvPr/>
          </p:nvSpPr>
          <p:spPr bwMode="auto">
            <a:xfrm>
              <a:off x="6635357" y="4292749"/>
              <a:ext cx="1571010" cy="1318332"/>
            </a:xfrm>
            <a:custGeom>
              <a:avLst/>
              <a:gdLst>
                <a:gd name="T0" fmla="*/ 1258 w 1259"/>
                <a:gd name="T1" fmla="*/ 981 h 1059"/>
                <a:gd name="T2" fmla="*/ 1258 w 1259"/>
                <a:gd name="T3" fmla="*/ 981 h 1059"/>
                <a:gd name="T4" fmla="*/ 1115 w 1259"/>
                <a:gd name="T5" fmla="*/ 667 h 1059"/>
                <a:gd name="T6" fmla="*/ 1115 w 1259"/>
                <a:gd name="T7" fmla="*/ 667 h 1059"/>
                <a:gd name="T8" fmla="*/ 1000 w 1259"/>
                <a:gd name="T9" fmla="*/ 695 h 1059"/>
                <a:gd name="T10" fmla="*/ 1000 w 1259"/>
                <a:gd name="T11" fmla="*/ 695 h 1059"/>
                <a:gd name="T12" fmla="*/ 820 w 1259"/>
                <a:gd name="T13" fmla="*/ 395 h 1059"/>
                <a:gd name="T14" fmla="*/ 820 w 1259"/>
                <a:gd name="T15" fmla="*/ 395 h 1059"/>
                <a:gd name="T16" fmla="*/ 687 w 1259"/>
                <a:gd name="T17" fmla="*/ 404 h 1059"/>
                <a:gd name="T18" fmla="*/ 687 w 1259"/>
                <a:gd name="T19" fmla="*/ 404 h 1059"/>
                <a:gd name="T20" fmla="*/ 482 w 1259"/>
                <a:gd name="T21" fmla="*/ 65 h 1059"/>
                <a:gd name="T22" fmla="*/ 482 w 1259"/>
                <a:gd name="T23" fmla="*/ 65 h 1059"/>
                <a:gd name="T24" fmla="*/ 262 w 1259"/>
                <a:gd name="T25" fmla="*/ 243 h 1059"/>
                <a:gd name="T26" fmla="*/ 262 w 1259"/>
                <a:gd name="T27" fmla="*/ 243 h 1059"/>
                <a:gd name="T28" fmla="*/ 235 w 1259"/>
                <a:gd name="T29" fmla="*/ 226 h 1059"/>
                <a:gd name="T30" fmla="*/ 235 w 1259"/>
                <a:gd name="T31" fmla="*/ 226 h 1059"/>
                <a:gd name="T32" fmla="*/ 0 w 1259"/>
                <a:gd name="T33" fmla="*/ 339 h 1059"/>
                <a:gd name="T34" fmla="*/ 1248 w 1259"/>
                <a:gd name="T35" fmla="*/ 1058 h 1059"/>
                <a:gd name="T36" fmla="*/ 1248 w 1259"/>
                <a:gd name="T37" fmla="*/ 1058 h 1059"/>
                <a:gd name="T38" fmla="*/ 1258 w 1259"/>
                <a:gd name="T39" fmla="*/ 981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1258" y="981"/>
                  </a:moveTo>
                  <a:lnTo>
                    <a:pt x="1258" y="981"/>
                  </a:lnTo>
                  <a:cubicBezTo>
                    <a:pt x="1258" y="853"/>
                    <a:pt x="1193" y="713"/>
                    <a:pt x="1115" y="667"/>
                  </a:cubicBezTo>
                  <a:lnTo>
                    <a:pt x="1115" y="667"/>
                  </a:lnTo>
                  <a:cubicBezTo>
                    <a:pt x="1067" y="640"/>
                    <a:pt x="1025" y="654"/>
                    <a:pt x="1000" y="695"/>
                  </a:cubicBezTo>
                  <a:lnTo>
                    <a:pt x="1000" y="695"/>
                  </a:lnTo>
                  <a:cubicBezTo>
                    <a:pt x="971" y="564"/>
                    <a:pt x="901" y="442"/>
                    <a:pt x="820" y="395"/>
                  </a:cubicBezTo>
                  <a:lnTo>
                    <a:pt x="820" y="395"/>
                  </a:lnTo>
                  <a:cubicBezTo>
                    <a:pt x="768" y="365"/>
                    <a:pt x="721" y="370"/>
                    <a:pt x="687" y="404"/>
                  </a:cubicBezTo>
                  <a:lnTo>
                    <a:pt x="687" y="404"/>
                  </a:lnTo>
                  <a:cubicBezTo>
                    <a:pt x="653" y="255"/>
                    <a:pt x="574" y="118"/>
                    <a:pt x="482" y="65"/>
                  </a:cubicBezTo>
                  <a:lnTo>
                    <a:pt x="482" y="65"/>
                  </a:lnTo>
                  <a:cubicBezTo>
                    <a:pt x="370" y="0"/>
                    <a:pt x="278" y="80"/>
                    <a:pt x="262" y="243"/>
                  </a:cubicBezTo>
                  <a:lnTo>
                    <a:pt x="262" y="243"/>
                  </a:lnTo>
                  <a:cubicBezTo>
                    <a:pt x="253" y="237"/>
                    <a:pt x="244" y="231"/>
                    <a:pt x="235" y="226"/>
                  </a:cubicBezTo>
                  <a:lnTo>
                    <a:pt x="235" y="226"/>
                  </a:lnTo>
                  <a:cubicBezTo>
                    <a:pt x="109" y="153"/>
                    <a:pt x="6" y="204"/>
                    <a:pt x="0" y="339"/>
                  </a:cubicBezTo>
                  <a:lnTo>
                    <a:pt x="1248" y="1058"/>
                  </a:lnTo>
                  <a:lnTo>
                    <a:pt x="1248" y="1058"/>
                  </a:lnTo>
                  <a:cubicBezTo>
                    <a:pt x="1254" y="1036"/>
                    <a:pt x="1258" y="1010"/>
                    <a:pt x="1258" y="98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8" name="Freeform 231">
              <a:extLst>
                <a:ext uri="{FF2B5EF4-FFF2-40B4-BE49-F238E27FC236}">
                  <a16:creationId xmlns:a16="http://schemas.microsoft.com/office/drawing/2014/main" id="{44F71CD0-0BFC-4B11-87EF-D59395F48495}"/>
                </a:ext>
              </a:extLst>
            </p:cNvPr>
            <p:cNvSpPr>
              <a:spLocks noChangeArrowheads="1"/>
            </p:cNvSpPr>
            <p:nvPr/>
          </p:nvSpPr>
          <p:spPr bwMode="auto">
            <a:xfrm>
              <a:off x="15358311" y="11356809"/>
              <a:ext cx="1159031" cy="258171"/>
            </a:xfrm>
            <a:custGeom>
              <a:avLst/>
              <a:gdLst>
                <a:gd name="T0" fmla="*/ 712 w 931"/>
                <a:gd name="T1" fmla="*/ 176 h 207"/>
                <a:gd name="T2" fmla="*/ 712 w 931"/>
                <a:gd name="T3" fmla="*/ 176 h 207"/>
                <a:gd name="T4" fmla="*/ 793 w 931"/>
                <a:gd name="T5" fmla="*/ 49 h 207"/>
                <a:gd name="T6" fmla="*/ 793 w 931"/>
                <a:gd name="T7" fmla="*/ 49 h 207"/>
                <a:gd name="T8" fmla="*/ 218 w 931"/>
                <a:gd name="T9" fmla="*/ 30 h 207"/>
                <a:gd name="T10" fmla="*/ 218 w 931"/>
                <a:gd name="T11" fmla="*/ 30 h 207"/>
                <a:gd name="T12" fmla="*/ 136 w 931"/>
                <a:gd name="T13" fmla="*/ 157 h 207"/>
                <a:gd name="T14" fmla="*/ 136 w 931"/>
                <a:gd name="T15" fmla="*/ 157 h 207"/>
                <a:gd name="T16" fmla="*/ 712 w 931"/>
                <a:gd name="T17" fmla="*/ 17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1" h="207">
                  <a:moveTo>
                    <a:pt x="712" y="176"/>
                  </a:moveTo>
                  <a:lnTo>
                    <a:pt x="712" y="176"/>
                  </a:lnTo>
                  <a:cubicBezTo>
                    <a:pt x="894" y="146"/>
                    <a:pt x="930" y="88"/>
                    <a:pt x="793" y="49"/>
                  </a:cubicBezTo>
                  <a:lnTo>
                    <a:pt x="793" y="49"/>
                  </a:lnTo>
                  <a:cubicBezTo>
                    <a:pt x="657" y="8"/>
                    <a:pt x="399" y="0"/>
                    <a:pt x="218" y="30"/>
                  </a:cubicBezTo>
                  <a:lnTo>
                    <a:pt x="218" y="30"/>
                  </a:lnTo>
                  <a:cubicBezTo>
                    <a:pt x="36" y="60"/>
                    <a:pt x="0" y="118"/>
                    <a:pt x="136" y="157"/>
                  </a:cubicBezTo>
                  <a:lnTo>
                    <a:pt x="136" y="157"/>
                  </a:lnTo>
                  <a:cubicBezTo>
                    <a:pt x="273" y="198"/>
                    <a:pt x="530" y="206"/>
                    <a:pt x="712" y="176"/>
                  </a:cubicBezTo>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9" name="Freeform 232">
              <a:extLst>
                <a:ext uri="{FF2B5EF4-FFF2-40B4-BE49-F238E27FC236}">
                  <a16:creationId xmlns:a16="http://schemas.microsoft.com/office/drawing/2014/main" id="{EDFC74E5-B0A6-4B3B-A1CD-C5139B902C48}"/>
                </a:ext>
              </a:extLst>
            </p:cNvPr>
            <p:cNvSpPr>
              <a:spLocks noChangeArrowheads="1"/>
            </p:cNvSpPr>
            <p:nvPr/>
          </p:nvSpPr>
          <p:spPr bwMode="auto">
            <a:xfrm>
              <a:off x="15918604" y="11362301"/>
              <a:ext cx="252680" cy="192257"/>
            </a:xfrm>
            <a:custGeom>
              <a:avLst/>
              <a:gdLst>
                <a:gd name="T0" fmla="*/ 66 w 202"/>
                <a:gd name="T1" fmla="*/ 0 h 155"/>
                <a:gd name="T2" fmla="*/ 66 w 202"/>
                <a:gd name="T3" fmla="*/ 0 h 155"/>
                <a:gd name="T4" fmla="*/ 53 w 202"/>
                <a:gd name="T5" fmla="*/ 98 h 155"/>
                <a:gd name="T6" fmla="*/ 53 w 202"/>
                <a:gd name="T7" fmla="*/ 98 h 155"/>
                <a:gd name="T8" fmla="*/ 173 w 202"/>
                <a:gd name="T9" fmla="*/ 113 h 155"/>
                <a:gd name="T10" fmla="*/ 173 w 202"/>
                <a:gd name="T11" fmla="*/ 113 h 155"/>
                <a:gd name="T12" fmla="*/ 142 w 202"/>
                <a:gd name="T13" fmla="*/ 73 h 155"/>
                <a:gd name="T14" fmla="*/ 142 w 202"/>
                <a:gd name="T15" fmla="*/ 73 h 155"/>
                <a:gd name="T16" fmla="*/ 131 w 202"/>
                <a:gd name="T17" fmla="*/ 37 h 155"/>
                <a:gd name="T18" fmla="*/ 133 w 202"/>
                <a:gd name="T19" fmla="*/ 20 h 155"/>
                <a:gd name="T20" fmla="*/ 66 w 202"/>
                <a:gd name="T2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2" h="155">
                  <a:moveTo>
                    <a:pt x="66" y="0"/>
                  </a:moveTo>
                  <a:lnTo>
                    <a:pt x="66" y="0"/>
                  </a:lnTo>
                  <a:cubicBezTo>
                    <a:pt x="66" y="0"/>
                    <a:pt x="0" y="61"/>
                    <a:pt x="53" y="98"/>
                  </a:cubicBezTo>
                  <a:lnTo>
                    <a:pt x="53" y="98"/>
                  </a:lnTo>
                  <a:cubicBezTo>
                    <a:pt x="133" y="154"/>
                    <a:pt x="201" y="150"/>
                    <a:pt x="173" y="113"/>
                  </a:cubicBezTo>
                  <a:lnTo>
                    <a:pt x="173" y="113"/>
                  </a:lnTo>
                  <a:cubicBezTo>
                    <a:pt x="160" y="96"/>
                    <a:pt x="149" y="82"/>
                    <a:pt x="142" y="73"/>
                  </a:cubicBezTo>
                  <a:lnTo>
                    <a:pt x="142" y="73"/>
                  </a:lnTo>
                  <a:cubicBezTo>
                    <a:pt x="134" y="63"/>
                    <a:pt x="130" y="50"/>
                    <a:pt x="131" y="37"/>
                  </a:cubicBezTo>
                  <a:lnTo>
                    <a:pt x="133" y="20"/>
                  </a:lnTo>
                  <a:lnTo>
                    <a:pt x="66" y="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0" name="Freeform 233">
              <a:extLst>
                <a:ext uri="{FF2B5EF4-FFF2-40B4-BE49-F238E27FC236}">
                  <a16:creationId xmlns:a16="http://schemas.microsoft.com/office/drawing/2014/main" id="{EA4958ED-DBE2-4F10-9D20-A14FFDDCFC9C}"/>
                </a:ext>
              </a:extLst>
            </p:cNvPr>
            <p:cNvSpPr>
              <a:spLocks noChangeArrowheads="1"/>
            </p:cNvSpPr>
            <p:nvPr/>
          </p:nvSpPr>
          <p:spPr bwMode="auto">
            <a:xfrm>
              <a:off x="15226478" y="10944830"/>
              <a:ext cx="159297" cy="274652"/>
            </a:xfrm>
            <a:custGeom>
              <a:avLst/>
              <a:gdLst>
                <a:gd name="T0" fmla="*/ 126 w 129"/>
                <a:gd name="T1" fmla="*/ 45 h 220"/>
                <a:gd name="T2" fmla="*/ 126 w 129"/>
                <a:gd name="T3" fmla="*/ 45 h 220"/>
                <a:gd name="T4" fmla="*/ 29 w 129"/>
                <a:gd name="T5" fmla="*/ 63 h 220"/>
                <a:gd name="T6" fmla="*/ 29 w 129"/>
                <a:gd name="T7" fmla="*/ 63 h 220"/>
                <a:gd name="T8" fmla="*/ 52 w 129"/>
                <a:gd name="T9" fmla="*/ 181 h 220"/>
                <a:gd name="T10" fmla="*/ 52 w 129"/>
                <a:gd name="T11" fmla="*/ 181 h 220"/>
                <a:gd name="T12" fmla="*/ 80 w 129"/>
                <a:gd name="T13" fmla="*/ 139 h 220"/>
                <a:gd name="T14" fmla="*/ 80 w 129"/>
                <a:gd name="T15" fmla="*/ 139 h 220"/>
                <a:gd name="T16" fmla="*/ 110 w 129"/>
                <a:gd name="T17" fmla="*/ 118 h 220"/>
                <a:gd name="T18" fmla="*/ 128 w 129"/>
                <a:gd name="T19" fmla="*/ 115 h 220"/>
                <a:gd name="T20" fmla="*/ 126 w 129"/>
                <a:gd name="T21" fmla="*/ 45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 h="220">
                  <a:moveTo>
                    <a:pt x="126" y="45"/>
                  </a:moveTo>
                  <a:lnTo>
                    <a:pt x="126" y="45"/>
                  </a:lnTo>
                  <a:cubicBezTo>
                    <a:pt x="126" y="45"/>
                    <a:pt x="48" y="0"/>
                    <a:pt x="29" y="63"/>
                  </a:cubicBezTo>
                  <a:lnTo>
                    <a:pt x="29" y="63"/>
                  </a:lnTo>
                  <a:cubicBezTo>
                    <a:pt x="0" y="155"/>
                    <a:pt x="25" y="219"/>
                    <a:pt x="52" y="181"/>
                  </a:cubicBezTo>
                  <a:lnTo>
                    <a:pt x="52" y="181"/>
                  </a:lnTo>
                  <a:cubicBezTo>
                    <a:pt x="64" y="163"/>
                    <a:pt x="73" y="149"/>
                    <a:pt x="80" y="139"/>
                  </a:cubicBezTo>
                  <a:lnTo>
                    <a:pt x="80" y="139"/>
                  </a:lnTo>
                  <a:cubicBezTo>
                    <a:pt x="87" y="128"/>
                    <a:pt x="98" y="121"/>
                    <a:pt x="110" y="118"/>
                  </a:cubicBezTo>
                  <a:lnTo>
                    <a:pt x="128" y="115"/>
                  </a:lnTo>
                  <a:lnTo>
                    <a:pt x="126" y="4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1" name="Freeform 234">
              <a:extLst>
                <a:ext uri="{FF2B5EF4-FFF2-40B4-BE49-F238E27FC236}">
                  <a16:creationId xmlns:a16="http://schemas.microsoft.com/office/drawing/2014/main" id="{36C27DC5-218B-4A65-9E74-3185D50F2E54}"/>
                </a:ext>
              </a:extLst>
            </p:cNvPr>
            <p:cNvSpPr>
              <a:spLocks noChangeArrowheads="1"/>
            </p:cNvSpPr>
            <p:nvPr/>
          </p:nvSpPr>
          <p:spPr bwMode="auto">
            <a:xfrm>
              <a:off x="15352818" y="10637217"/>
              <a:ext cx="873396" cy="774522"/>
            </a:xfrm>
            <a:custGeom>
              <a:avLst/>
              <a:gdLst>
                <a:gd name="T0" fmla="*/ 284 w 701"/>
                <a:gd name="T1" fmla="*/ 10 h 620"/>
                <a:gd name="T2" fmla="*/ 284 w 701"/>
                <a:gd name="T3" fmla="*/ 10 h 620"/>
                <a:gd name="T4" fmla="*/ 215 w 701"/>
                <a:gd name="T5" fmla="*/ 207 h 620"/>
                <a:gd name="T6" fmla="*/ 215 w 701"/>
                <a:gd name="T7" fmla="*/ 207 h 620"/>
                <a:gd name="T8" fmla="*/ 0 w 701"/>
                <a:gd name="T9" fmla="*/ 262 h 620"/>
                <a:gd name="T10" fmla="*/ 15 w 701"/>
                <a:gd name="T11" fmla="*/ 372 h 620"/>
                <a:gd name="T12" fmla="*/ 15 w 701"/>
                <a:gd name="T13" fmla="*/ 372 h 620"/>
                <a:gd name="T14" fmla="*/ 439 w 701"/>
                <a:gd name="T15" fmla="*/ 201 h 620"/>
                <a:gd name="T16" fmla="*/ 439 w 701"/>
                <a:gd name="T17" fmla="*/ 201 h 620"/>
                <a:gd name="T18" fmla="*/ 504 w 701"/>
                <a:gd name="T19" fmla="*/ 583 h 620"/>
                <a:gd name="T20" fmla="*/ 605 w 701"/>
                <a:gd name="T21" fmla="*/ 619 h 620"/>
                <a:gd name="T22" fmla="*/ 605 w 701"/>
                <a:gd name="T23" fmla="*/ 619 h 620"/>
                <a:gd name="T24" fmla="*/ 564 w 701"/>
                <a:gd name="T25" fmla="*/ 0 h 620"/>
                <a:gd name="T26" fmla="*/ 284 w 701"/>
                <a:gd name="T27" fmla="*/ 1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1" h="620">
                  <a:moveTo>
                    <a:pt x="284" y="10"/>
                  </a:moveTo>
                  <a:lnTo>
                    <a:pt x="284" y="10"/>
                  </a:lnTo>
                  <a:cubicBezTo>
                    <a:pt x="284" y="10"/>
                    <a:pt x="283" y="139"/>
                    <a:pt x="215" y="207"/>
                  </a:cubicBezTo>
                  <a:lnTo>
                    <a:pt x="215" y="207"/>
                  </a:lnTo>
                  <a:cubicBezTo>
                    <a:pt x="147" y="273"/>
                    <a:pt x="0" y="262"/>
                    <a:pt x="0" y="262"/>
                  </a:cubicBezTo>
                  <a:lnTo>
                    <a:pt x="15" y="372"/>
                  </a:lnTo>
                  <a:lnTo>
                    <a:pt x="15" y="372"/>
                  </a:lnTo>
                  <a:cubicBezTo>
                    <a:pt x="15" y="372"/>
                    <a:pt x="293" y="433"/>
                    <a:pt x="439" y="201"/>
                  </a:cubicBezTo>
                  <a:lnTo>
                    <a:pt x="439" y="201"/>
                  </a:lnTo>
                  <a:cubicBezTo>
                    <a:pt x="439" y="201"/>
                    <a:pt x="528" y="386"/>
                    <a:pt x="504" y="583"/>
                  </a:cubicBezTo>
                  <a:lnTo>
                    <a:pt x="605" y="619"/>
                  </a:lnTo>
                  <a:lnTo>
                    <a:pt x="605" y="619"/>
                  </a:lnTo>
                  <a:cubicBezTo>
                    <a:pt x="605" y="619"/>
                    <a:pt x="700" y="220"/>
                    <a:pt x="564" y="0"/>
                  </a:cubicBezTo>
                  <a:lnTo>
                    <a:pt x="284" y="1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2" name="Freeform 235">
              <a:extLst>
                <a:ext uri="{FF2B5EF4-FFF2-40B4-BE49-F238E27FC236}">
                  <a16:creationId xmlns:a16="http://schemas.microsoft.com/office/drawing/2014/main" id="{76AA5897-B9F5-47AF-AD0C-BA0ADF8D2D95}"/>
                </a:ext>
              </a:extLst>
            </p:cNvPr>
            <p:cNvSpPr>
              <a:spLocks noChangeArrowheads="1"/>
            </p:cNvSpPr>
            <p:nvPr/>
          </p:nvSpPr>
          <p:spPr bwMode="auto">
            <a:xfrm>
              <a:off x="15671414" y="10219747"/>
              <a:ext cx="428458" cy="521842"/>
            </a:xfrm>
            <a:custGeom>
              <a:avLst/>
              <a:gdLst>
                <a:gd name="T0" fmla="*/ 253 w 346"/>
                <a:gd name="T1" fmla="*/ 54 h 418"/>
                <a:gd name="T2" fmla="*/ 253 w 346"/>
                <a:gd name="T3" fmla="*/ 54 h 418"/>
                <a:gd name="T4" fmla="*/ 170 w 346"/>
                <a:gd name="T5" fmla="*/ 3 h 418"/>
                <a:gd name="T6" fmla="*/ 170 w 346"/>
                <a:gd name="T7" fmla="*/ 3 h 418"/>
                <a:gd name="T8" fmla="*/ 43 w 346"/>
                <a:gd name="T9" fmla="*/ 114 h 418"/>
                <a:gd name="T10" fmla="*/ 43 w 346"/>
                <a:gd name="T11" fmla="*/ 114 h 418"/>
                <a:gd name="T12" fmla="*/ 19 w 346"/>
                <a:gd name="T13" fmla="*/ 337 h 418"/>
                <a:gd name="T14" fmla="*/ 19 w 346"/>
                <a:gd name="T15" fmla="*/ 337 h 418"/>
                <a:gd name="T16" fmla="*/ 205 w 346"/>
                <a:gd name="T17" fmla="*/ 409 h 418"/>
                <a:gd name="T18" fmla="*/ 205 w 346"/>
                <a:gd name="T19" fmla="*/ 409 h 418"/>
                <a:gd name="T20" fmla="*/ 253 w 346"/>
                <a:gd name="T21" fmla="*/ 54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6" h="418">
                  <a:moveTo>
                    <a:pt x="253" y="54"/>
                  </a:moveTo>
                  <a:lnTo>
                    <a:pt x="253" y="54"/>
                  </a:lnTo>
                  <a:cubicBezTo>
                    <a:pt x="236" y="24"/>
                    <a:pt x="205" y="4"/>
                    <a:pt x="170" y="3"/>
                  </a:cubicBezTo>
                  <a:lnTo>
                    <a:pt x="170" y="3"/>
                  </a:lnTo>
                  <a:cubicBezTo>
                    <a:pt x="113" y="0"/>
                    <a:pt x="36" y="15"/>
                    <a:pt x="43" y="114"/>
                  </a:cubicBezTo>
                  <a:lnTo>
                    <a:pt x="43" y="114"/>
                  </a:lnTo>
                  <a:cubicBezTo>
                    <a:pt x="56" y="289"/>
                    <a:pt x="0" y="300"/>
                    <a:pt x="19" y="337"/>
                  </a:cubicBezTo>
                  <a:lnTo>
                    <a:pt x="19" y="337"/>
                  </a:lnTo>
                  <a:cubicBezTo>
                    <a:pt x="36" y="371"/>
                    <a:pt x="139" y="417"/>
                    <a:pt x="205" y="409"/>
                  </a:cubicBezTo>
                  <a:lnTo>
                    <a:pt x="205" y="409"/>
                  </a:lnTo>
                  <a:cubicBezTo>
                    <a:pt x="345" y="392"/>
                    <a:pt x="334" y="208"/>
                    <a:pt x="253" y="54"/>
                  </a:cubicBez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3" name="Freeform 236">
              <a:extLst>
                <a:ext uri="{FF2B5EF4-FFF2-40B4-BE49-F238E27FC236}">
                  <a16:creationId xmlns:a16="http://schemas.microsoft.com/office/drawing/2014/main" id="{435313BD-6874-440E-9DEE-A5B1B6A58614}"/>
                </a:ext>
              </a:extLst>
            </p:cNvPr>
            <p:cNvSpPr>
              <a:spLocks noChangeArrowheads="1"/>
            </p:cNvSpPr>
            <p:nvPr/>
          </p:nvSpPr>
          <p:spPr bwMode="auto">
            <a:xfrm>
              <a:off x="15643950" y="10263691"/>
              <a:ext cx="444936" cy="455925"/>
            </a:xfrm>
            <a:custGeom>
              <a:avLst/>
              <a:gdLst>
                <a:gd name="T0" fmla="*/ 72 w 355"/>
                <a:gd name="T1" fmla="*/ 32 h 367"/>
                <a:gd name="T2" fmla="*/ 72 w 355"/>
                <a:gd name="T3" fmla="*/ 32 h 367"/>
                <a:gd name="T4" fmla="*/ 124 w 355"/>
                <a:gd name="T5" fmla="*/ 301 h 367"/>
                <a:gd name="T6" fmla="*/ 124 w 355"/>
                <a:gd name="T7" fmla="*/ 301 h 367"/>
                <a:gd name="T8" fmla="*/ 329 w 355"/>
                <a:gd name="T9" fmla="*/ 366 h 367"/>
                <a:gd name="T10" fmla="*/ 354 w 355"/>
                <a:gd name="T11" fmla="*/ 324 h 367"/>
                <a:gd name="T12" fmla="*/ 354 w 355"/>
                <a:gd name="T13" fmla="*/ 324 h 367"/>
                <a:gd name="T14" fmla="*/ 179 w 355"/>
                <a:gd name="T15" fmla="*/ 134 h 367"/>
                <a:gd name="T16" fmla="*/ 179 w 355"/>
                <a:gd name="T17" fmla="*/ 134 h 367"/>
                <a:gd name="T18" fmla="*/ 72 w 355"/>
                <a:gd name="T19" fmla="*/ 32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 h="367">
                  <a:moveTo>
                    <a:pt x="72" y="32"/>
                  </a:moveTo>
                  <a:lnTo>
                    <a:pt x="72" y="32"/>
                  </a:lnTo>
                  <a:cubicBezTo>
                    <a:pt x="72" y="32"/>
                    <a:pt x="0" y="220"/>
                    <a:pt x="124" y="301"/>
                  </a:cubicBezTo>
                  <a:lnTo>
                    <a:pt x="124" y="301"/>
                  </a:lnTo>
                  <a:cubicBezTo>
                    <a:pt x="201" y="351"/>
                    <a:pt x="329" y="366"/>
                    <a:pt x="329" y="366"/>
                  </a:cubicBezTo>
                  <a:lnTo>
                    <a:pt x="354" y="324"/>
                  </a:lnTo>
                  <a:lnTo>
                    <a:pt x="354" y="324"/>
                  </a:lnTo>
                  <a:cubicBezTo>
                    <a:pt x="354" y="324"/>
                    <a:pt x="168" y="303"/>
                    <a:pt x="179" y="134"/>
                  </a:cubicBezTo>
                  <a:lnTo>
                    <a:pt x="179" y="134"/>
                  </a:lnTo>
                  <a:cubicBezTo>
                    <a:pt x="188" y="0"/>
                    <a:pt x="72" y="32"/>
                    <a:pt x="72" y="32"/>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4" name="Freeform 237">
              <a:extLst>
                <a:ext uri="{FF2B5EF4-FFF2-40B4-BE49-F238E27FC236}">
                  <a16:creationId xmlns:a16="http://schemas.microsoft.com/office/drawing/2014/main" id="{3CE994B5-5B74-43C7-AE89-B2CD5D5FAE29}"/>
                </a:ext>
              </a:extLst>
            </p:cNvPr>
            <p:cNvSpPr>
              <a:spLocks noChangeArrowheads="1"/>
            </p:cNvSpPr>
            <p:nvPr/>
          </p:nvSpPr>
          <p:spPr bwMode="auto">
            <a:xfrm>
              <a:off x="15830713" y="10027490"/>
              <a:ext cx="192255" cy="236199"/>
            </a:xfrm>
            <a:custGeom>
              <a:avLst/>
              <a:gdLst>
                <a:gd name="T0" fmla="*/ 154 w 155"/>
                <a:gd name="T1" fmla="*/ 76 h 191"/>
                <a:gd name="T2" fmla="*/ 154 w 155"/>
                <a:gd name="T3" fmla="*/ 76 h 191"/>
                <a:gd name="T4" fmla="*/ 77 w 155"/>
                <a:gd name="T5" fmla="*/ 190 h 191"/>
                <a:gd name="T6" fmla="*/ 77 w 155"/>
                <a:gd name="T7" fmla="*/ 190 h 191"/>
                <a:gd name="T8" fmla="*/ 0 w 155"/>
                <a:gd name="T9" fmla="*/ 76 h 191"/>
                <a:gd name="T10" fmla="*/ 0 w 155"/>
                <a:gd name="T11" fmla="*/ 76 h 191"/>
                <a:gd name="T12" fmla="*/ 77 w 155"/>
                <a:gd name="T13" fmla="*/ 0 h 191"/>
                <a:gd name="T14" fmla="*/ 77 w 155"/>
                <a:gd name="T15" fmla="*/ 0 h 191"/>
                <a:gd name="T16" fmla="*/ 154 w 155"/>
                <a:gd name="T17" fmla="*/ 76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91">
                  <a:moveTo>
                    <a:pt x="154" y="76"/>
                  </a:moveTo>
                  <a:lnTo>
                    <a:pt x="154" y="76"/>
                  </a:lnTo>
                  <a:cubicBezTo>
                    <a:pt x="154" y="119"/>
                    <a:pt x="134" y="190"/>
                    <a:pt x="77" y="190"/>
                  </a:cubicBezTo>
                  <a:lnTo>
                    <a:pt x="77" y="190"/>
                  </a:lnTo>
                  <a:cubicBezTo>
                    <a:pt x="19" y="190"/>
                    <a:pt x="0" y="119"/>
                    <a:pt x="0" y="76"/>
                  </a:cubicBezTo>
                  <a:lnTo>
                    <a:pt x="0" y="76"/>
                  </a:lnTo>
                  <a:cubicBezTo>
                    <a:pt x="0" y="34"/>
                    <a:pt x="34" y="0"/>
                    <a:pt x="77" y="0"/>
                  </a:cubicBezTo>
                  <a:lnTo>
                    <a:pt x="77" y="0"/>
                  </a:lnTo>
                  <a:cubicBezTo>
                    <a:pt x="119" y="0"/>
                    <a:pt x="154" y="34"/>
                    <a:pt x="154" y="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5" name="Freeform 238">
              <a:extLst>
                <a:ext uri="{FF2B5EF4-FFF2-40B4-BE49-F238E27FC236}">
                  <a16:creationId xmlns:a16="http://schemas.microsoft.com/office/drawing/2014/main" id="{8046466C-6547-40BA-894B-22808F43ABCF}"/>
                </a:ext>
              </a:extLst>
            </p:cNvPr>
            <p:cNvSpPr>
              <a:spLocks noChangeArrowheads="1"/>
            </p:cNvSpPr>
            <p:nvPr/>
          </p:nvSpPr>
          <p:spPr bwMode="auto">
            <a:xfrm>
              <a:off x="15539581" y="9912137"/>
              <a:ext cx="538319" cy="362541"/>
            </a:xfrm>
            <a:custGeom>
              <a:avLst/>
              <a:gdLst>
                <a:gd name="T0" fmla="*/ 240 w 433"/>
                <a:gd name="T1" fmla="*/ 185 h 291"/>
                <a:gd name="T2" fmla="*/ 240 w 433"/>
                <a:gd name="T3" fmla="*/ 185 h 291"/>
                <a:gd name="T4" fmla="*/ 341 w 433"/>
                <a:gd name="T5" fmla="*/ 111 h 291"/>
                <a:gd name="T6" fmla="*/ 341 w 433"/>
                <a:gd name="T7" fmla="*/ 111 h 291"/>
                <a:gd name="T8" fmla="*/ 388 w 433"/>
                <a:gd name="T9" fmla="*/ 178 h 291"/>
                <a:gd name="T10" fmla="*/ 388 w 433"/>
                <a:gd name="T11" fmla="*/ 178 h 291"/>
                <a:gd name="T12" fmla="*/ 339 w 433"/>
                <a:gd name="T13" fmla="*/ 25 h 291"/>
                <a:gd name="T14" fmla="*/ 339 w 433"/>
                <a:gd name="T15" fmla="*/ 25 h 291"/>
                <a:gd name="T16" fmla="*/ 168 w 433"/>
                <a:gd name="T17" fmla="*/ 91 h 291"/>
                <a:gd name="T18" fmla="*/ 168 w 433"/>
                <a:gd name="T19" fmla="*/ 91 h 291"/>
                <a:gd name="T20" fmla="*/ 62 w 433"/>
                <a:gd name="T21" fmla="*/ 139 h 291"/>
                <a:gd name="T22" fmla="*/ 31 w 433"/>
                <a:gd name="T23" fmla="*/ 147 h 291"/>
                <a:gd name="T24" fmla="*/ 31 w 433"/>
                <a:gd name="T25" fmla="*/ 147 h 291"/>
                <a:gd name="T26" fmla="*/ 8 w 433"/>
                <a:gd name="T27" fmla="*/ 191 h 291"/>
                <a:gd name="T28" fmla="*/ 8 w 433"/>
                <a:gd name="T29" fmla="*/ 191 h 291"/>
                <a:gd name="T30" fmla="*/ 36 w 433"/>
                <a:gd name="T31" fmla="*/ 243 h 291"/>
                <a:gd name="T32" fmla="*/ 36 w 433"/>
                <a:gd name="T33" fmla="*/ 243 h 291"/>
                <a:gd name="T34" fmla="*/ 189 w 433"/>
                <a:gd name="T35" fmla="*/ 263 h 291"/>
                <a:gd name="T36" fmla="*/ 189 w 433"/>
                <a:gd name="T37" fmla="*/ 263 h 291"/>
                <a:gd name="T38" fmla="*/ 240 w 433"/>
                <a:gd name="T39" fmla="*/ 185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3" h="291">
                  <a:moveTo>
                    <a:pt x="240" y="185"/>
                  </a:moveTo>
                  <a:lnTo>
                    <a:pt x="240" y="185"/>
                  </a:lnTo>
                  <a:cubicBezTo>
                    <a:pt x="240" y="185"/>
                    <a:pt x="336" y="176"/>
                    <a:pt x="341" y="111"/>
                  </a:cubicBezTo>
                  <a:lnTo>
                    <a:pt x="341" y="111"/>
                  </a:lnTo>
                  <a:cubicBezTo>
                    <a:pt x="341" y="111"/>
                    <a:pt x="372" y="189"/>
                    <a:pt x="388" y="178"/>
                  </a:cubicBezTo>
                  <a:lnTo>
                    <a:pt x="388" y="178"/>
                  </a:lnTo>
                  <a:cubicBezTo>
                    <a:pt x="417" y="158"/>
                    <a:pt x="432" y="61"/>
                    <a:pt x="339" y="25"/>
                  </a:cubicBezTo>
                  <a:lnTo>
                    <a:pt x="339" y="25"/>
                  </a:lnTo>
                  <a:cubicBezTo>
                    <a:pt x="275" y="0"/>
                    <a:pt x="202" y="3"/>
                    <a:pt x="168" y="91"/>
                  </a:cubicBezTo>
                  <a:lnTo>
                    <a:pt x="168" y="91"/>
                  </a:lnTo>
                  <a:cubicBezTo>
                    <a:pt x="155" y="123"/>
                    <a:pt x="62" y="91"/>
                    <a:pt x="62" y="139"/>
                  </a:cubicBezTo>
                  <a:lnTo>
                    <a:pt x="31" y="147"/>
                  </a:lnTo>
                  <a:lnTo>
                    <a:pt x="31" y="147"/>
                  </a:lnTo>
                  <a:cubicBezTo>
                    <a:pt x="11" y="152"/>
                    <a:pt x="0" y="173"/>
                    <a:pt x="8" y="191"/>
                  </a:cubicBezTo>
                  <a:lnTo>
                    <a:pt x="8" y="191"/>
                  </a:lnTo>
                  <a:cubicBezTo>
                    <a:pt x="14" y="207"/>
                    <a:pt x="23" y="225"/>
                    <a:pt x="36" y="243"/>
                  </a:cubicBezTo>
                  <a:lnTo>
                    <a:pt x="36" y="243"/>
                  </a:lnTo>
                  <a:cubicBezTo>
                    <a:pt x="68" y="285"/>
                    <a:pt x="144" y="290"/>
                    <a:pt x="189" y="263"/>
                  </a:cubicBezTo>
                  <a:lnTo>
                    <a:pt x="189" y="263"/>
                  </a:lnTo>
                  <a:cubicBezTo>
                    <a:pt x="228" y="238"/>
                    <a:pt x="237" y="213"/>
                    <a:pt x="240" y="18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6" name="Freeform 239">
              <a:extLst>
                <a:ext uri="{FF2B5EF4-FFF2-40B4-BE49-F238E27FC236}">
                  <a16:creationId xmlns:a16="http://schemas.microsoft.com/office/drawing/2014/main" id="{38DBC032-05C8-4587-AF93-53648344469B}"/>
                </a:ext>
              </a:extLst>
            </p:cNvPr>
            <p:cNvSpPr>
              <a:spLocks noChangeArrowheads="1"/>
            </p:cNvSpPr>
            <p:nvPr/>
          </p:nvSpPr>
          <p:spPr bwMode="auto">
            <a:xfrm>
              <a:off x="15808739" y="10104394"/>
              <a:ext cx="65917" cy="71408"/>
            </a:xfrm>
            <a:custGeom>
              <a:avLst/>
              <a:gdLst>
                <a:gd name="T0" fmla="*/ 41 w 53"/>
                <a:gd name="T1" fmla="*/ 18 h 59"/>
                <a:gd name="T2" fmla="*/ 41 w 53"/>
                <a:gd name="T3" fmla="*/ 18 h 59"/>
                <a:gd name="T4" fmla="*/ 44 w 53"/>
                <a:gd name="T5" fmla="*/ 52 h 59"/>
                <a:gd name="T6" fmla="*/ 44 w 53"/>
                <a:gd name="T7" fmla="*/ 52 h 59"/>
                <a:gd name="T8" fmla="*/ 11 w 53"/>
                <a:gd name="T9" fmla="*/ 41 h 59"/>
                <a:gd name="T10" fmla="*/ 11 w 53"/>
                <a:gd name="T11" fmla="*/ 41 h 59"/>
                <a:gd name="T12" fmla="*/ 8 w 53"/>
                <a:gd name="T13" fmla="*/ 6 h 59"/>
                <a:gd name="T14" fmla="*/ 8 w 53"/>
                <a:gd name="T15" fmla="*/ 6 h 59"/>
                <a:gd name="T16" fmla="*/ 41 w 53"/>
                <a:gd name="T17" fmla="*/ 18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9">
                  <a:moveTo>
                    <a:pt x="41" y="18"/>
                  </a:moveTo>
                  <a:lnTo>
                    <a:pt x="41" y="18"/>
                  </a:lnTo>
                  <a:cubicBezTo>
                    <a:pt x="50" y="30"/>
                    <a:pt x="52" y="45"/>
                    <a:pt x="44" y="52"/>
                  </a:cubicBezTo>
                  <a:lnTo>
                    <a:pt x="44" y="52"/>
                  </a:lnTo>
                  <a:cubicBezTo>
                    <a:pt x="36" y="58"/>
                    <a:pt x="21" y="54"/>
                    <a:pt x="11" y="41"/>
                  </a:cubicBezTo>
                  <a:lnTo>
                    <a:pt x="11" y="41"/>
                  </a:lnTo>
                  <a:cubicBezTo>
                    <a:pt x="1" y="28"/>
                    <a:pt x="0" y="13"/>
                    <a:pt x="8" y="6"/>
                  </a:cubicBezTo>
                  <a:lnTo>
                    <a:pt x="8" y="6"/>
                  </a:lnTo>
                  <a:cubicBezTo>
                    <a:pt x="16" y="0"/>
                    <a:pt x="31" y="5"/>
                    <a:pt x="41" y="1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7" name="Freeform 240">
              <a:extLst>
                <a:ext uri="{FF2B5EF4-FFF2-40B4-BE49-F238E27FC236}">
                  <a16:creationId xmlns:a16="http://schemas.microsoft.com/office/drawing/2014/main" id="{3E95E15C-A295-4BED-B337-1434F99C67AF}"/>
                </a:ext>
              </a:extLst>
            </p:cNvPr>
            <p:cNvSpPr>
              <a:spLocks noChangeArrowheads="1"/>
            </p:cNvSpPr>
            <p:nvPr/>
          </p:nvSpPr>
          <p:spPr bwMode="auto">
            <a:xfrm>
              <a:off x="15874656" y="10252706"/>
              <a:ext cx="329582" cy="406485"/>
            </a:xfrm>
            <a:custGeom>
              <a:avLst/>
              <a:gdLst>
                <a:gd name="T0" fmla="*/ 70 w 265"/>
                <a:gd name="T1" fmla="*/ 0 h 327"/>
                <a:gd name="T2" fmla="*/ 70 w 265"/>
                <a:gd name="T3" fmla="*/ 0 h 327"/>
                <a:gd name="T4" fmla="*/ 175 w 265"/>
                <a:gd name="T5" fmla="*/ 159 h 327"/>
                <a:gd name="T6" fmla="*/ 175 w 265"/>
                <a:gd name="T7" fmla="*/ 159 h 327"/>
                <a:gd name="T8" fmla="*/ 264 w 265"/>
                <a:gd name="T9" fmla="*/ 278 h 327"/>
                <a:gd name="T10" fmla="*/ 239 w 265"/>
                <a:gd name="T11" fmla="*/ 326 h 327"/>
                <a:gd name="T12" fmla="*/ 239 w 265"/>
                <a:gd name="T13" fmla="*/ 326 h 327"/>
                <a:gd name="T14" fmla="*/ 70 w 265"/>
                <a:gd name="T15" fmla="*/ 0 h 3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327">
                  <a:moveTo>
                    <a:pt x="70" y="0"/>
                  </a:moveTo>
                  <a:lnTo>
                    <a:pt x="70" y="0"/>
                  </a:lnTo>
                  <a:cubicBezTo>
                    <a:pt x="70" y="0"/>
                    <a:pt x="143" y="22"/>
                    <a:pt x="175" y="159"/>
                  </a:cubicBezTo>
                  <a:lnTo>
                    <a:pt x="175" y="159"/>
                  </a:lnTo>
                  <a:cubicBezTo>
                    <a:pt x="195" y="246"/>
                    <a:pt x="231" y="259"/>
                    <a:pt x="264" y="278"/>
                  </a:cubicBezTo>
                  <a:lnTo>
                    <a:pt x="239" y="326"/>
                  </a:lnTo>
                  <a:lnTo>
                    <a:pt x="239" y="326"/>
                  </a:lnTo>
                  <a:cubicBezTo>
                    <a:pt x="239" y="326"/>
                    <a:pt x="0" y="276"/>
                    <a:pt x="70" y="0"/>
                  </a:cubicBezTo>
                </a:path>
              </a:pathLst>
            </a:custGeom>
            <a:solidFill>
              <a:srgbClr val="206DB5">
                <a:alpha val="50000"/>
              </a:srgbClr>
            </a:solidFill>
            <a:ln>
              <a:noFill/>
            </a:ln>
            <a:effectLst/>
          </p:spPr>
          <p:txBody>
            <a:bodyPr wrap="none" anchor="ctr"/>
            <a:lstStyle/>
            <a:p>
              <a:endParaRPr lang="en-US" sz="3599" dirty="0">
                <a:latin typeface="Poppins" pitchFamily="2" charset="77"/>
              </a:endParaRPr>
            </a:p>
          </p:txBody>
        </p:sp>
        <p:sp>
          <p:nvSpPr>
            <p:cNvPr id="208" name="Freeform 241">
              <a:extLst>
                <a:ext uri="{FF2B5EF4-FFF2-40B4-BE49-F238E27FC236}">
                  <a16:creationId xmlns:a16="http://schemas.microsoft.com/office/drawing/2014/main" id="{8527371C-FD83-4B2B-AFD7-9252E3E911F5}"/>
                </a:ext>
              </a:extLst>
            </p:cNvPr>
            <p:cNvSpPr>
              <a:spLocks noChangeArrowheads="1"/>
            </p:cNvSpPr>
            <p:nvPr/>
          </p:nvSpPr>
          <p:spPr bwMode="auto">
            <a:xfrm>
              <a:off x="15819726" y="10021996"/>
              <a:ext cx="725082" cy="1213965"/>
            </a:xfrm>
            <a:custGeom>
              <a:avLst/>
              <a:gdLst>
                <a:gd name="T0" fmla="*/ 40 w 581"/>
                <a:gd name="T1" fmla="*/ 884 h 976"/>
                <a:gd name="T2" fmla="*/ 514 w 581"/>
                <a:gd name="T3" fmla="*/ 64 h 976"/>
                <a:gd name="T4" fmla="*/ 580 w 581"/>
                <a:gd name="T5" fmla="*/ 0 h 976"/>
                <a:gd name="T6" fmla="*/ 560 w 581"/>
                <a:gd name="T7" fmla="*/ 91 h 976"/>
                <a:gd name="T8" fmla="*/ 133 w 581"/>
                <a:gd name="T9" fmla="*/ 831 h 976"/>
                <a:gd name="T10" fmla="*/ 133 w 581"/>
                <a:gd name="T11" fmla="*/ 831 h 976"/>
                <a:gd name="T12" fmla="*/ 22 w 581"/>
                <a:gd name="T13" fmla="*/ 965 h 976"/>
                <a:gd name="T14" fmla="*/ 22 w 581"/>
                <a:gd name="T15" fmla="*/ 965 h 976"/>
                <a:gd name="T16" fmla="*/ 40 w 581"/>
                <a:gd name="T17" fmla="*/ 884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976">
                  <a:moveTo>
                    <a:pt x="40" y="884"/>
                  </a:moveTo>
                  <a:lnTo>
                    <a:pt x="514" y="64"/>
                  </a:lnTo>
                  <a:lnTo>
                    <a:pt x="580" y="0"/>
                  </a:lnTo>
                  <a:lnTo>
                    <a:pt x="560" y="91"/>
                  </a:lnTo>
                  <a:lnTo>
                    <a:pt x="133" y="831"/>
                  </a:lnTo>
                  <a:lnTo>
                    <a:pt x="133" y="831"/>
                  </a:lnTo>
                  <a:cubicBezTo>
                    <a:pt x="133" y="831"/>
                    <a:pt x="52" y="975"/>
                    <a:pt x="22" y="965"/>
                  </a:cubicBezTo>
                  <a:lnTo>
                    <a:pt x="22" y="965"/>
                  </a:lnTo>
                  <a:cubicBezTo>
                    <a:pt x="0" y="958"/>
                    <a:pt x="40" y="884"/>
                    <a:pt x="40" y="884"/>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9" name="Freeform 242">
              <a:extLst>
                <a:ext uri="{FF2B5EF4-FFF2-40B4-BE49-F238E27FC236}">
                  <a16:creationId xmlns:a16="http://schemas.microsoft.com/office/drawing/2014/main" id="{E4974EE2-7CFD-4B10-9B5D-4D31D4C96215}"/>
                </a:ext>
              </a:extLst>
            </p:cNvPr>
            <p:cNvSpPr>
              <a:spLocks noChangeArrowheads="1"/>
            </p:cNvSpPr>
            <p:nvPr/>
          </p:nvSpPr>
          <p:spPr bwMode="auto">
            <a:xfrm>
              <a:off x="16050434" y="10664685"/>
              <a:ext cx="148310" cy="115351"/>
            </a:xfrm>
            <a:custGeom>
              <a:avLst/>
              <a:gdLst>
                <a:gd name="T0" fmla="*/ 0 w 118"/>
                <a:gd name="T1" fmla="*/ 46 h 93"/>
                <a:gd name="T2" fmla="*/ 28 w 118"/>
                <a:gd name="T3" fmla="*/ 77 h 93"/>
                <a:gd name="T4" fmla="*/ 28 w 118"/>
                <a:gd name="T5" fmla="*/ 77 h 93"/>
                <a:gd name="T6" fmla="*/ 85 w 118"/>
                <a:gd name="T7" fmla="*/ 84 h 93"/>
                <a:gd name="T8" fmla="*/ 85 w 118"/>
                <a:gd name="T9" fmla="*/ 84 h 93"/>
                <a:gd name="T10" fmla="*/ 92 w 118"/>
                <a:gd name="T11" fmla="*/ 70 h 93"/>
                <a:gd name="T12" fmla="*/ 92 w 118"/>
                <a:gd name="T13" fmla="*/ 70 h 93"/>
                <a:gd name="T14" fmla="*/ 102 w 118"/>
                <a:gd name="T15" fmla="*/ 57 h 93"/>
                <a:gd name="T16" fmla="*/ 102 w 118"/>
                <a:gd name="T17" fmla="*/ 57 h 93"/>
                <a:gd name="T18" fmla="*/ 108 w 118"/>
                <a:gd name="T19" fmla="*/ 40 h 93"/>
                <a:gd name="T20" fmla="*/ 108 w 118"/>
                <a:gd name="T21" fmla="*/ 40 h 93"/>
                <a:gd name="T22" fmla="*/ 115 w 118"/>
                <a:gd name="T23" fmla="*/ 24 h 93"/>
                <a:gd name="T24" fmla="*/ 101 w 118"/>
                <a:gd name="T25" fmla="*/ 27 h 93"/>
                <a:gd name="T26" fmla="*/ 62 w 118"/>
                <a:gd name="T27" fmla="*/ 20 h 93"/>
                <a:gd name="T28" fmla="*/ 62 w 118"/>
                <a:gd name="T29" fmla="*/ 20 h 93"/>
                <a:gd name="T30" fmla="*/ 25 w 118"/>
                <a:gd name="T31" fmla="*/ 4 h 93"/>
                <a:gd name="T32" fmla="*/ 0 w 118"/>
                <a:gd name="T33" fmla="*/ 4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8" h="93">
                  <a:moveTo>
                    <a:pt x="0" y="46"/>
                  </a:moveTo>
                  <a:lnTo>
                    <a:pt x="28" y="77"/>
                  </a:lnTo>
                  <a:lnTo>
                    <a:pt x="28" y="77"/>
                  </a:lnTo>
                  <a:cubicBezTo>
                    <a:pt x="28" y="77"/>
                    <a:pt x="72" y="92"/>
                    <a:pt x="85" y="84"/>
                  </a:cubicBezTo>
                  <a:lnTo>
                    <a:pt x="85" y="84"/>
                  </a:lnTo>
                  <a:cubicBezTo>
                    <a:pt x="85" y="84"/>
                    <a:pt x="93" y="79"/>
                    <a:pt x="92" y="70"/>
                  </a:cubicBezTo>
                  <a:lnTo>
                    <a:pt x="92" y="70"/>
                  </a:lnTo>
                  <a:cubicBezTo>
                    <a:pt x="92" y="70"/>
                    <a:pt x="103" y="66"/>
                    <a:pt x="102" y="57"/>
                  </a:cubicBezTo>
                  <a:lnTo>
                    <a:pt x="102" y="57"/>
                  </a:lnTo>
                  <a:cubicBezTo>
                    <a:pt x="102" y="57"/>
                    <a:pt x="110" y="50"/>
                    <a:pt x="108" y="40"/>
                  </a:cubicBezTo>
                  <a:lnTo>
                    <a:pt x="108" y="40"/>
                  </a:lnTo>
                  <a:cubicBezTo>
                    <a:pt x="108" y="40"/>
                    <a:pt x="117" y="37"/>
                    <a:pt x="115" y="24"/>
                  </a:cubicBezTo>
                  <a:lnTo>
                    <a:pt x="101" y="27"/>
                  </a:lnTo>
                  <a:lnTo>
                    <a:pt x="62" y="20"/>
                  </a:lnTo>
                  <a:lnTo>
                    <a:pt x="62" y="20"/>
                  </a:lnTo>
                  <a:cubicBezTo>
                    <a:pt x="62" y="20"/>
                    <a:pt x="51" y="0"/>
                    <a:pt x="25" y="4"/>
                  </a:cubicBezTo>
                  <a:lnTo>
                    <a:pt x="0" y="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0" name="Freeform 243">
              <a:extLst>
                <a:ext uri="{FF2B5EF4-FFF2-40B4-BE49-F238E27FC236}">
                  <a16:creationId xmlns:a16="http://schemas.microsoft.com/office/drawing/2014/main" id="{3AC1E098-2147-4E16-B912-0FAB8CD8A280}"/>
                </a:ext>
              </a:extLst>
            </p:cNvPr>
            <p:cNvSpPr>
              <a:spLocks noChangeArrowheads="1"/>
            </p:cNvSpPr>
            <p:nvPr/>
          </p:nvSpPr>
          <p:spPr bwMode="auto">
            <a:xfrm>
              <a:off x="16198744" y="10598768"/>
              <a:ext cx="65917" cy="82395"/>
            </a:xfrm>
            <a:custGeom>
              <a:avLst/>
              <a:gdLst>
                <a:gd name="T0" fmla="*/ 42 w 52"/>
                <a:gd name="T1" fmla="*/ 4 h 68"/>
                <a:gd name="T2" fmla="*/ 42 w 52"/>
                <a:gd name="T3" fmla="*/ 4 h 68"/>
                <a:gd name="T4" fmla="*/ 29 w 52"/>
                <a:gd name="T5" fmla="*/ 7 h 68"/>
                <a:gd name="T6" fmla="*/ 29 w 52"/>
                <a:gd name="T7" fmla="*/ 7 h 68"/>
                <a:gd name="T8" fmla="*/ 27 w 52"/>
                <a:gd name="T9" fmla="*/ 16 h 68"/>
                <a:gd name="T10" fmla="*/ 27 w 52"/>
                <a:gd name="T11" fmla="*/ 16 h 68"/>
                <a:gd name="T12" fmla="*/ 20 w 52"/>
                <a:gd name="T13" fmla="*/ 24 h 68"/>
                <a:gd name="T14" fmla="*/ 20 w 52"/>
                <a:gd name="T15" fmla="*/ 24 h 68"/>
                <a:gd name="T16" fmla="*/ 19 w 52"/>
                <a:gd name="T17" fmla="*/ 31 h 68"/>
                <a:gd name="T18" fmla="*/ 19 w 52"/>
                <a:gd name="T19" fmla="*/ 31 h 68"/>
                <a:gd name="T20" fmla="*/ 12 w 52"/>
                <a:gd name="T21" fmla="*/ 39 h 68"/>
                <a:gd name="T22" fmla="*/ 12 w 52"/>
                <a:gd name="T23" fmla="*/ 39 h 68"/>
                <a:gd name="T24" fmla="*/ 10 w 52"/>
                <a:gd name="T25" fmla="*/ 47 h 68"/>
                <a:gd name="T26" fmla="*/ 10 w 52"/>
                <a:gd name="T27" fmla="*/ 47 h 68"/>
                <a:gd name="T28" fmla="*/ 3 w 52"/>
                <a:gd name="T29" fmla="*/ 54 h 68"/>
                <a:gd name="T30" fmla="*/ 3 w 52"/>
                <a:gd name="T31" fmla="*/ 54 h 68"/>
                <a:gd name="T32" fmla="*/ 10 w 52"/>
                <a:gd name="T33" fmla="*/ 65 h 68"/>
                <a:gd name="T34" fmla="*/ 10 w 52"/>
                <a:gd name="T35" fmla="*/ 65 h 68"/>
                <a:gd name="T36" fmla="*/ 24 w 52"/>
                <a:gd name="T37" fmla="*/ 64 h 68"/>
                <a:gd name="T38" fmla="*/ 24 w 52"/>
                <a:gd name="T39" fmla="*/ 64 h 68"/>
                <a:gd name="T40" fmla="*/ 24 w 52"/>
                <a:gd name="T41" fmla="*/ 55 h 68"/>
                <a:gd name="T42" fmla="*/ 24 w 52"/>
                <a:gd name="T43" fmla="*/ 55 h 68"/>
                <a:gd name="T44" fmla="*/ 32 w 52"/>
                <a:gd name="T45" fmla="*/ 49 h 68"/>
                <a:gd name="T46" fmla="*/ 32 w 52"/>
                <a:gd name="T47" fmla="*/ 49 h 68"/>
                <a:gd name="T48" fmla="*/ 32 w 52"/>
                <a:gd name="T49" fmla="*/ 39 h 68"/>
                <a:gd name="T50" fmla="*/ 32 w 52"/>
                <a:gd name="T51" fmla="*/ 39 h 68"/>
                <a:gd name="T52" fmla="*/ 41 w 52"/>
                <a:gd name="T53" fmla="*/ 33 h 68"/>
                <a:gd name="T54" fmla="*/ 41 w 52"/>
                <a:gd name="T55" fmla="*/ 33 h 68"/>
                <a:gd name="T56" fmla="*/ 41 w 52"/>
                <a:gd name="T57" fmla="*/ 23 h 68"/>
                <a:gd name="T58" fmla="*/ 41 w 52"/>
                <a:gd name="T59" fmla="*/ 23 h 68"/>
                <a:gd name="T60" fmla="*/ 49 w 52"/>
                <a:gd name="T61" fmla="*/ 18 h 68"/>
                <a:gd name="T62" fmla="*/ 49 w 52"/>
                <a:gd name="T63" fmla="*/ 18 h 68"/>
                <a:gd name="T64" fmla="*/ 42 w 52"/>
                <a:gd name="T65" fmla="*/ 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 h="68">
                  <a:moveTo>
                    <a:pt x="42" y="4"/>
                  </a:moveTo>
                  <a:lnTo>
                    <a:pt x="42" y="4"/>
                  </a:lnTo>
                  <a:cubicBezTo>
                    <a:pt x="37" y="2"/>
                    <a:pt x="32" y="0"/>
                    <a:pt x="29" y="7"/>
                  </a:cubicBezTo>
                  <a:lnTo>
                    <a:pt x="29" y="7"/>
                  </a:lnTo>
                  <a:cubicBezTo>
                    <a:pt x="27" y="10"/>
                    <a:pt x="27" y="13"/>
                    <a:pt x="27" y="16"/>
                  </a:cubicBezTo>
                  <a:lnTo>
                    <a:pt x="27" y="16"/>
                  </a:lnTo>
                  <a:cubicBezTo>
                    <a:pt x="25" y="17"/>
                    <a:pt x="22" y="20"/>
                    <a:pt x="20" y="24"/>
                  </a:cubicBezTo>
                  <a:lnTo>
                    <a:pt x="20" y="24"/>
                  </a:lnTo>
                  <a:cubicBezTo>
                    <a:pt x="19" y="26"/>
                    <a:pt x="19" y="28"/>
                    <a:pt x="19" y="31"/>
                  </a:cubicBezTo>
                  <a:lnTo>
                    <a:pt x="19" y="31"/>
                  </a:lnTo>
                  <a:cubicBezTo>
                    <a:pt x="16" y="33"/>
                    <a:pt x="13" y="35"/>
                    <a:pt x="12" y="39"/>
                  </a:cubicBezTo>
                  <a:lnTo>
                    <a:pt x="12" y="39"/>
                  </a:lnTo>
                  <a:cubicBezTo>
                    <a:pt x="10" y="42"/>
                    <a:pt x="10" y="44"/>
                    <a:pt x="10" y="47"/>
                  </a:cubicBezTo>
                  <a:lnTo>
                    <a:pt x="10" y="47"/>
                  </a:lnTo>
                  <a:cubicBezTo>
                    <a:pt x="7" y="48"/>
                    <a:pt x="5" y="50"/>
                    <a:pt x="3" y="54"/>
                  </a:cubicBezTo>
                  <a:lnTo>
                    <a:pt x="3" y="54"/>
                  </a:lnTo>
                  <a:cubicBezTo>
                    <a:pt x="0" y="61"/>
                    <a:pt x="5" y="63"/>
                    <a:pt x="10" y="65"/>
                  </a:cubicBezTo>
                  <a:lnTo>
                    <a:pt x="10" y="65"/>
                  </a:lnTo>
                  <a:cubicBezTo>
                    <a:pt x="15" y="67"/>
                    <a:pt x="22" y="67"/>
                    <a:pt x="24" y="64"/>
                  </a:cubicBezTo>
                  <a:lnTo>
                    <a:pt x="24" y="64"/>
                  </a:lnTo>
                  <a:cubicBezTo>
                    <a:pt x="24" y="61"/>
                    <a:pt x="24" y="58"/>
                    <a:pt x="24" y="55"/>
                  </a:cubicBezTo>
                  <a:lnTo>
                    <a:pt x="24" y="55"/>
                  </a:lnTo>
                  <a:cubicBezTo>
                    <a:pt x="27" y="54"/>
                    <a:pt x="30" y="52"/>
                    <a:pt x="32" y="49"/>
                  </a:cubicBezTo>
                  <a:lnTo>
                    <a:pt x="32" y="49"/>
                  </a:lnTo>
                  <a:cubicBezTo>
                    <a:pt x="33" y="45"/>
                    <a:pt x="33" y="43"/>
                    <a:pt x="32" y="39"/>
                  </a:cubicBezTo>
                  <a:lnTo>
                    <a:pt x="32" y="39"/>
                  </a:lnTo>
                  <a:cubicBezTo>
                    <a:pt x="36" y="39"/>
                    <a:pt x="40" y="36"/>
                    <a:pt x="41" y="33"/>
                  </a:cubicBezTo>
                  <a:lnTo>
                    <a:pt x="41" y="33"/>
                  </a:lnTo>
                  <a:cubicBezTo>
                    <a:pt x="43" y="30"/>
                    <a:pt x="43" y="26"/>
                    <a:pt x="41" y="23"/>
                  </a:cubicBezTo>
                  <a:lnTo>
                    <a:pt x="41" y="23"/>
                  </a:lnTo>
                  <a:cubicBezTo>
                    <a:pt x="44" y="22"/>
                    <a:pt x="48" y="21"/>
                    <a:pt x="49" y="18"/>
                  </a:cubicBezTo>
                  <a:lnTo>
                    <a:pt x="49" y="18"/>
                  </a:lnTo>
                  <a:cubicBezTo>
                    <a:pt x="51" y="14"/>
                    <a:pt x="47" y="7"/>
                    <a:pt x="42" y="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1" name="Freeform 244">
              <a:extLst>
                <a:ext uri="{FF2B5EF4-FFF2-40B4-BE49-F238E27FC236}">
                  <a16:creationId xmlns:a16="http://schemas.microsoft.com/office/drawing/2014/main" id="{39845A7D-7D36-4582-90F5-8D14B92890E5}"/>
                </a:ext>
              </a:extLst>
            </p:cNvPr>
            <p:cNvSpPr>
              <a:spLocks noChangeArrowheads="1"/>
            </p:cNvSpPr>
            <p:nvPr/>
          </p:nvSpPr>
          <p:spPr bwMode="auto">
            <a:xfrm>
              <a:off x="13562085" y="5852777"/>
              <a:ext cx="186763" cy="181269"/>
            </a:xfrm>
            <a:custGeom>
              <a:avLst/>
              <a:gdLst>
                <a:gd name="T0" fmla="*/ 60 w 151"/>
                <a:gd name="T1" fmla="*/ 9 h 144"/>
                <a:gd name="T2" fmla="*/ 60 w 151"/>
                <a:gd name="T3" fmla="*/ 9 h 144"/>
                <a:gd name="T4" fmla="*/ 15 w 151"/>
                <a:gd name="T5" fmla="*/ 117 h 144"/>
                <a:gd name="T6" fmla="*/ 15 w 151"/>
                <a:gd name="T7" fmla="*/ 117 h 144"/>
                <a:gd name="T8" fmla="*/ 113 w 151"/>
                <a:gd name="T9" fmla="*/ 73 h 144"/>
                <a:gd name="T10" fmla="*/ 113 w 151"/>
                <a:gd name="T11" fmla="*/ 73 h 144"/>
                <a:gd name="T12" fmla="*/ 139 w 151"/>
                <a:gd name="T13" fmla="*/ 37 h 144"/>
                <a:gd name="T14" fmla="*/ 127 w 151"/>
                <a:gd name="T15" fmla="*/ 0 h 144"/>
                <a:gd name="T16" fmla="*/ 60 w 151"/>
                <a:gd name="T17" fmla="*/ 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44">
                  <a:moveTo>
                    <a:pt x="60" y="9"/>
                  </a:moveTo>
                  <a:lnTo>
                    <a:pt x="60" y="9"/>
                  </a:lnTo>
                  <a:cubicBezTo>
                    <a:pt x="60" y="9"/>
                    <a:pt x="29" y="96"/>
                    <a:pt x="15" y="117"/>
                  </a:cubicBezTo>
                  <a:lnTo>
                    <a:pt x="15" y="117"/>
                  </a:lnTo>
                  <a:cubicBezTo>
                    <a:pt x="0" y="139"/>
                    <a:pt x="72" y="143"/>
                    <a:pt x="113" y="73"/>
                  </a:cubicBezTo>
                  <a:lnTo>
                    <a:pt x="113" y="73"/>
                  </a:lnTo>
                  <a:cubicBezTo>
                    <a:pt x="113" y="73"/>
                    <a:pt x="150" y="64"/>
                    <a:pt x="139" y="37"/>
                  </a:cubicBezTo>
                  <a:lnTo>
                    <a:pt x="127" y="0"/>
                  </a:lnTo>
                  <a:lnTo>
                    <a:pt x="60" y="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2" name="Freeform 245">
              <a:extLst>
                <a:ext uri="{FF2B5EF4-FFF2-40B4-BE49-F238E27FC236}">
                  <a16:creationId xmlns:a16="http://schemas.microsoft.com/office/drawing/2014/main" id="{767923D6-9EC2-4C8D-A253-A05EFFAF4EB6}"/>
                </a:ext>
              </a:extLst>
            </p:cNvPr>
            <p:cNvSpPr>
              <a:spLocks noChangeArrowheads="1"/>
            </p:cNvSpPr>
            <p:nvPr/>
          </p:nvSpPr>
          <p:spPr bwMode="auto">
            <a:xfrm>
              <a:off x="13897160" y="5940664"/>
              <a:ext cx="175778" cy="192255"/>
            </a:xfrm>
            <a:custGeom>
              <a:avLst/>
              <a:gdLst>
                <a:gd name="T0" fmla="*/ 45 w 142"/>
                <a:gd name="T1" fmla="*/ 15 h 153"/>
                <a:gd name="T2" fmla="*/ 45 w 142"/>
                <a:gd name="T3" fmla="*/ 15 h 153"/>
                <a:gd name="T4" fmla="*/ 12 w 142"/>
                <a:gd name="T5" fmla="*/ 128 h 153"/>
                <a:gd name="T6" fmla="*/ 12 w 142"/>
                <a:gd name="T7" fmla="*/ 128 h 153"/>
                <a:gd name="T8" fmla="*/ 105 w 142"/>
                <a:gd name="T9" fmla="*/ 75 h 153"/>
                <a:gd name="T10" fmla="*/ 105 w 142"/>
                <a:gd name="T11" fmla="*/ 75 h 153"/>
                <a:gd name="T12" fmla="*/ 127 w 142"/>
                <a:gd name="T13" fmla="*/ 35 h 153"/>
                <a:gd name="T14" fmla="*/ 111 w 142"/>
                <a:gd name="T15" fmla="*/ 0 h 153"/>
                <a:gd name="T16" fmla="*/ 45 w 142"/>
                <a:gd name="T17" fmla="*/ 15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53">
                  <a:moveTo>
                    <a:pt x="45" y="15"/>
                  </a:moveTo>
                  <a:lnTo>
                    <a:pt x="45" y="15"/>
                  </a:lnTo>
                  <a:cubicBezTo>
                    <a:pt x="45" y="15"/>
                    <a:pt x="23" y="105"/>
                    <a:pt x="12" y="128"/>
                  </a:cubicBezTo>
                  <a:lnTo>
                    <a:pt x="12" y="128"/>
                  </a:lnTo>
                  <a:cubicBezTo>
                    <a:pt x="0" y="152"/>
                    <a:pt x="71" y="147"/>
                    <a:pt x="105" y="75"/>
                  </a:cubicBezTo>
                  <a:lnTo>
                    <a:pt x="105" y="75"/>
                  </a:lnTo>
                  <a:cubicBezTo>
                    <a:pt x="105" y="75"/>
                    <a:pt x="141" y="62"/>
                    <a:pt x="127" y="35"/>
                  </a:cubicBezTo>
                  <a:lnTo>
                    <a:pt x="111" y="0"/>
                  </a:lnTo>
                  <a:lnTo>
                    <a:pt x="45" y="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3" name="Freeform 246">
              <a:extLst>
                <a:ext uri="{FF2B5EF4-FFF2-40B4-BE49-F238E27FC236}">
                  <a16:creationId xmlns:a16="http://schemas.microsoft.com/office/drawing/2014/main" id="{F097A993-217E-4C50-AE85-8455F7D1D886}"/>
                </a:ext>
              </a:extLst>
            </p:cNvPr>
            <p:cNvSpPr>
              <a:spLocks noChangeArrowheads="1"/>
            </p:cNvSpPr>
            <p:nvPr/>
          </p:nvSpPr>
          <p:spPr bwMode="auto">
            <a:xfrm>
              <a:off x="13595043" y="5352907"/>
              <a:ext cx="626206" cy="659165"/>
            </a:xfrm>
            <a:custGeom>
              <a:avLst/>
              <a:gdLst>
                <a:gd name="T0" fmla="*/ 425 w 503"/>
                <a:gd name="T1" fmla="*/ 32 h 531"/>
                <a:gd name="T2" fmla="*/ 425 w 503"/>
                <a:gd name="T3" fmla="*/ 32 h 531"/>
                <a:gd name="T4" fmla="*/ 350 w 503"/>
                <a:gd name="T5" fmla="*/ 231 h 531"/>
                <a:gd name="T6" fmla="*/ 301 w 503"/>
                <a:gd name="T7" fmla="*/ 258 h 531"/>
                <a:gd name="T8" fmla="*/ 370 w 503"/>
                <a:gd name="T9" fmla="*/ 473 h 531"/>
                <a:gd name="T10" fmla="*/ 370 w 503"/>
                <a:gd name="T11" fmla="*/ 473 h 531"/>
                <a:gd name="T12" fmla="*/ 273 w 503"/>
                <a:gd name="T13" fmla="*/ 522 h 531"/>
                <a:gd name="T14" fmla="*/ 175 w 503"/>
                <a:gd name="T15" fmla="*/ 254 h 531"/>
                <a:gd name="T16" fmla="*/ 175 w 503"/>
                <a:gd name="T17" fmla="*/ 254 h 531"/>
                <a:gd name="T18" fmla="*/ 185 w 503"/>
                <a:gd name="T19" fmla="*/ 167 h 531"/>
                <a:gd name="T20" fmla="*/ 197 w 503"/>
                <a:gd name="T21" fmla="*/ 145 h 531"/>
                <a:gd name="T22" fmla="*/ 127 w 503"/>
                <a:gd name="T23" fmla="*/ 193 h 531"/>
                <a:gd name="T24" fmla="*/ 125 w 503"/>
                <a:gd name="T25" fmla="*/ 423 h 531"/>
                <a:gd name="T26" fmla="*/ 125 w 503"/>
                <a:gd name="T27" fmla="*/ 423 h 531"/>
                <a:gd name="T28" fmla="*/ 2 w 503"/>
                <a:gd name="T29" fmla="*/ 422 h 531"/>
                <a:gd name="T30" fmla="*/ 1 w 503"/>
                <a:gd name="T31" fmla="*/ 187 h 531"/>
                <a:gd name="T32" fmla="*/ 1 w 503"/>
                <a:gd name="T33" fmla="*/ 187 h 531"/>
                <a:gd name="T34" fmla="*/ 88 w 503"/>
                <a:gd name="T35" fmla="*/ 28 h 531"/>
                <a:gd name="T36" fmla="*/ 134 w 503"/>
                <a:gd name="T37" fmla="*/ 0 h 531"/>
                <a:gd name="T38" fmla="*/ 425 w 503"/>
                <a:gd name="T39" fmla="*/ 32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3" h="531">
                  <a:moveTo>
                    <a:pt x="425" y="32"/>
                  </a:moveTo>
                  <a:lnTo>
                    <a:pt x="425" y="32"/>
                  </a:lnTo>
                  <a:cubicBezTo>
                    <a:pt x="425" y="32"/>
                    <a:pt x="502" y="156"/>
                    <a:pt x="350" y="231"/>
                  </a:cubicBezTo>
                  <a:lnTo>
                    <a:pt x="301" y="258"/>
                  </a:lnTo>
                  <a:lnTo>
                    <a:pt x="370" y="473"/>
                  </a:lnTo>
                  <a:lnTo>
                    <a:pt x="370" y="473"/>
                  </a:lnTo>
                  <a:cubicBezTo>
                    <a:pt x="370" y="473"/>
                    <a:pt x="346" y="530"/>
                    <a:pt x="273" y="522"/>
                  </a:cubicBezTo>
                  <a:lnTo>
                    <a:pt x="175" y="254"/>
                  </a:lnTo>
                  <a:lnTo>
                    <a:pt x="175" y="254"/>
                  </a:lnTo>
                  <a:cubicBezTo>
                    <a:pt x="164" y="225"/>
                    <a:pt x="167" y="192"/>
                    <a:pt x="185" y="167"/>
                  </a:cubicBezTo>
                  <a:lnTo>
                    <a:pt x="197" y="145"/>
                  </a:lnTo>
                  <a:lnTo>
                    <a:pt x="127" y="193"/>
                  </a:lnTo>
                  <a:lnTo>
                    <a:pt x="125" y="423"/>
                  </a:lnTo>
                  <a:lnTo>
                    <a:pt x="125" y="423"/>
                  </a:lnTo>
                  <a:cubicBezTo>
                    <a:pt x="125" y="423"/>
                    <a:pt x="51" y="455"/>
                    <a:pt x="2" y="422"/>
                  </a:cubicBezTo>
                  <a:lnTo>
                    <a:pt x="1" y="187"/>
                  </a:lnTo>
                  <a:lnTo>
                    <a:pt x="1" y="187"/>
                  </a:lnTo>
                  <a:cubicBezTo>
                    <a:pt x="0" y="123"/>
                    <a:pt x="34" y="63"/>
                    <a:pt x="88" y="28"/>
                  </a:cubicBezTo>
                  <a:lnTo>
                    <a:pt x="134" y="0"/>
                  </a:lnTo>
                  <a:lnTo>
                    <a:pt x="425" y="3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4" name="Freeform 247">
              <a:extLst>
                <a:ext uri="{FF2B5EF4-FFF2-40B4-BE49-F238E27FC236}">
                  <a16:creationId xmlns:a16="http://schemas.microsoft.com/office/drawing/2014/main" id="{9AF51414-C57E-47C6-9E63-5C8ED88429DE}"/>
                </a:ext>
              </a:extLst>
            </p:cNvPr>
            <p:cNvSpPr>
              <a:spLocks noChangeArrowheads="1"/>
            </p:cNvSpPr>
            <p:nvPr/>
          </p:nvSpPr>
          <p:spPr bwMode="auto">
            <a:xfrm>
              <a:off x="13699412" y="5380375"/>
              <a:ext cx="131833" cy="120848"/>
            </a:xfrm>
            <a:custGeom>
              <a:avLst/>
              <a:gdLst>
                <a:gd name="T0" fmla="*/ 0 w 104"/>
                <a:gd name="T1" fmla="*/ 9 h 97"/>
                <a:gd name="T2" fmla="*/ 2 w 104"/>
                <a:gd name="T3" fmla="*/ 42 h 97"/>
                <a:gd name="T4" fmla="*/ 2 w 104"/>
                <a:gd name="T5" fmla="*/ 42 h 97"/>
                <a:gd name="T6" fmla="*/ 5 w 104"/>
                <a:gd name="T7" fmla="*/ 54 h 97"/>
                <a:gd name="T8" fmla="*/ 5 w 104"/>
                <a:gd name="T9" fmla="*/ 54 h 97"/>
                <a:gd name="T10" fmla="*/ 70 w 104"/>
                <a:gd name="T11" fmla="*/ 81 h 97"/>
                <a:gd name="T12" fmla="*/ 70 w 104"/>
                <a:gd name="T13" fmla="*/ 81 h 97"/>
                <a:gd name="T14" fmla="*/ 92 w 104"/>
                <a:gd name="T15" fmla="*/ 41 h 97"/>
                <a:gd name="T16" fmla="*/ 92 w 104"/>
                <a:gd name="T17" fmla="*/ 41 h 97"/>
                <a:gd name="T18" fmla="*/ 78 w 104"/>
                <a:gd name="T19" fmla="*/ 31 h 97"/>
                <a:gd name="T20" fmla="*/ 66 w 104"/>
                <a:gd name="T21" fmla="*/ 29 h 97"/>
                <a:gd name="T22" fmla="*/ 64 w 104"/>
                <a:gd name="T23" fmla="*/ 17 h 97"/>
                <a:gd name="T24" fmla="*/ 52 w 104"/>
                <a:gd name="T25" fmla="*/ 0 h 97"/>
                <a:gd name="T26" fmla="*/ 0 w 104"/>
                <a:gd name="T2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4" h="97">
                  <a:moveTo>
                    <a:pt x="0" y="9"/>
                  </a:moveTo>
                  <a:lnTo>
                    <a:pt x="2" y="42"/>
                  </a:lnTo>
                  <a:lnTo>
                    <a:pt x="2" y="42"/>
                  </a:lnTo>
                  <a:cubicBezTo>
                    <a:pt x="2" y="46"/>
                    <a:pt x="3" y="50"/>
                    <a:pt x="5" y="54"/>
                  </a:cubicBezTo>
                  <a:lnTo>
                    <a:pt x="5" y="54"/>
                  </a:lnTo>
                  <a:cubicBezTo>
                    <a:pt x="12" y="67"/>
                    <a:pt x="33" y="96"/>
                    <a:pt x="70" y="81"/>
                  </a:cubicBezTo>
                  <a:lnTo>
                    <a:pt x="70" y="81"/>
                  </a:lnTo>
                  <a:cubicBezTo>
                    <a:pt x="103" y="67"/>
                    <a:pt x="99" y="50"/>
                    <a:pt x="92" y="41"/>
                  </a:cubicBezTo>
                  <a:lnTo>
                    <a:pt x="92" y="41"/>
                  </a:lnTo>
                  <a:cubicBezTo>
                    <a:pt x="89" y="36"/>
                    <a:pt x="83" y="32"/>
                    <a:pt x="78" y="31"/>
                  </a:cubicBezTo>
                  <a:lnTo>
                    <a:pt x="66" y="29"/>
                  </a:lnTo>
                  <a:lnTo>
                    <a:pt x="64" y="17"/>
                  </a:lnTo>
                  <a:lnTo>
                    <a:pt x="52" y="0"/>
                  </a:lnTo>
                  <a:lnTo>
                    <a:pt x="0" y="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5" name="Freeform 248">
              <a:extLst>
                <a:ext uri="{FF2B5EF4-FFF2-40B4-BE49-F238E27FC236}">
                  <a16:creationId xmlns:a16="http://schemas.microsoft.com/office/drawing/2014/main" id="{084A4B1F-F250-4DF4-9BCF-4BF43FBCE9BC}"/>
                </a:ext>
              </a:extLst>
            </p:cNvPr>
            <p:cNvSpPr>
              <a:spLocks noChangeArrowheads="1"/>
            </p:cNvSpPr>
            <p:nvPr/>
          </p:nvSpPr>
          <p:spPr bwMode="auto">
            <a:xfrm>
              <a:off x="13677440" y="4995862"/>
              <a:ext cx="153804" cy="406485"/>
            </a:xfrm>
            <a:custGeom>
              <a:avLst/>
              <a:gdLst>
                <a:gd name="T0" fmla="*/ 121 w 122"/>
                <a:gd name="T1" fmla="*/ 0 h 328"/>
                <a:gd name="T2" fmla="*/ 121 w 122"/>
                <a:gd name="T3" fmla="*/ 0 h 328"/>
                <a:gd name="T4" fmla="*/ 23 w 122"/>
                <a:gd name="T5" fmla="*/ 123 h 328"/>
                <a:gd name="T6" fmla="*/ 23 w 122"/>
                <a:gd name="T7" fmla="*/ 123 h 328"/>
                <a:gd name="T8" fmla="*/ 16 w 122"/>
                <a:gd name="T9" fmla="*/ 327 h 328"/>
                <a:gd name="T10" fmla="*/ 84 w 122"/>
                <a:gd name="T11" fmla="*/ 315 h 328"/>
                <a:gd name="T12" fmla="*/ 84 w 122"/>
                <a:gd name="T13" fmla="*/ 192 h 328"/>
                <a:gd name="T14" fmla="*/ 121 w 122"/>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328">
                  <a:moveTo>
                    <a:pt x="121" y="0"/>
                  </a:moveTo>
                  <a:lnTo>
                    <a:pt x="121" y="0"/>
                  </a:lnTo>
                  <a:cubicBezTo>
                    <a:pt x="121" y="0"/>
                    <a:pt x="51" y="25"/>
                    <a:pt x="23" y="123"/>
                  </a:cubicBezTo>
                  <a:lnTo>
                    <a:pt x="23" y="123"/>
                  </a:lnTo>
                  <a:cubicBezTo>
                    <a:pt x="5" y="191"/>
                    <a:pt x="0" y="240"/>
                    <a:pt x="16" y="327"/>
                  </a:cubicBezTo>
                  <a:lnTo>
                    <a:pt x="84" y="315"/>
                  </a:lnTo>
                  <a:lnTo>
                    <a:pt x="84" y="192"/>
                  </a:lnTo>
                  <a:lnTo>
                    <a:pt x="121"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6" name="Freeform 249">
              <a:extLst>
                <a:ext uri="{FF2B5EF4-FFF2-40B4-BE49-F238E27FC236}">
                  <a16:creationId xmlns:a16="http://schemas.microsoft.com/office/drawing/2014/main" id="{5B7116FD-54B1-4364-903A-4760ABC1A061}"/>
                </a:ext>
              </a:extLst>
            </p:cNvPr>
            <p:cNvSpPr>
              <a:spLocks noChangeArrowheads="1"/>
            </p:cNvSpPr>
            <p:nvPr/>
          </p:nvSpPr>
          <p:spPr bwMode="auto">
            <a:xfrm>
              <a:off x="13737863" y="4957409"/>
              <a:ext cx="433953" cy="472402"/>
            </a:xfrm>
            <a:custGeom>
              <a:avLst/>
              <a:gdLst>
                <a:gd name="T0" fmla="*/ 328 w 348"/>
                <a:gd name="T1" fmla="*/ 227 h 381"/>
                <a:gd name="T2" fmla="*/ 328 w 348"/>
                <a:gd name="T3" fmla="*/ 227 h 381"/>
                <a:gd name="T4" fmla="*/ 172 w 348"/>
                <a:gd name="T5" fmla="*/ 380 h 381"/>
                <a:gd name="T6" fmla="*/ 172 w 348"/>
                <a:gd name="T7" fmla="*/ 380 h 381"/>
                <a:gd name="T8" fmla="*/ 22 w 348"/>
                <a:gd name="T9" fmla="*/ 317 h 381"/>
                <a:gd name="T10" fmla="*/ 22 w 348"/>
                <a:gd name="T11" fmla="*/ 317 h 381"/>
                <a:gd name="T12" fmla="*/ 31 w 348"/>
                <a:gd name="T13" fmla="*/ 210 h 381"/>
                <a:gd name="T14" fmla="*/ 31 w 348"/>
                <a:gd name="T15" fmla="*/ 210 h 381"/>
                <a:gd name="T16" fmla="*/ 174 w 348"/>
                <a:gd name="T17" fmla="*/ 0 h 381"/>
                <a:gd name="T18" fmla="*/ 174 w 348"/>
                <a:gd name="T19" fmla="*/ 0 h 381"/>
                <a:gd name="T20" fmla="*/ 328 w 348"/>
                <a:gd name="T21" fmla="*/ 227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 h="381">
                  <a:moveTo>
                    <a:pt x="328" y="227"/>
                  </a:moveTo>
                  <a:lnTo>
                    <a:pt x="328" y="227"/>
                  </a:lnTo>
                  <a:cubicBezTo>
                    <a:pt x="328" y="337"/>
                    <a:pt x="347" y="380"/>
                    <a:pt x="172" y="380"/>
                  </a:cubicBezTo>
                  <a:lnTo>
                    <a:pt x="172" y="380"/>
                  </a:lnTo>
                  <a:cubicBezTo>
                    <a:pt x="48" y="380"/>
                    <a:pt x="0" y="360"/>
                    <a:pt x="22" y="317"/>
                  </a:cubicBezTo>
                  <a:lnTo>
                    <a:pt x="22" y="317"/>
                  </a:lnTo>
                  <a:cubicBezTo>
                    <a:pt x="31" y="298"/>
                    <a:pt x="31" y="242"/>
                    <a:pt x="31" y="210"/>
                  </a:cubicBezTo>
                  <a:lnTo>
                    <a:pt x="31" y="210"/>
                  </a:lnTo>
                  <a:cubicBezTo>
                    <a:pt x="31" y="100"/>
                    <a:pt x="32" y="0"/>
                    <a:pt x="174" y="0"/>
                  </a:cubicBezTo>
                  <a:lnTo>
                    <a:pt x="174" y="0"/>
                  </a:lnTo>
                  <a:cubicBezTo>
                    <a:pt x="317" y="0"/>
                    <a:pt x="328" y="116"/>
                    <a:pt x="328" y="227"/>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7" name="Freeform 250">
              <a:extLst>
                <a:ext uri="{FF2B5EF4-FFF2-40B4-BE49-F238E27FC236}">
                  <a16:creationId xmlns:a16="http://schemas.microsoft.com/office/drawing/2014/main" id="{166AE73C-3F99-4943-A700-02FE8FF73A67}"/>
                </a:ext>
              </a:extLst>
            </p:cNvPr>
            <p:cNvSpPr>
              <a:spLocks noChangeArrowheads="1"/>
            </p:cNvSpPr>
            <p:nvPr/>
          </p:nvSpPr>
          <p:spPr bwMode="auto">
            <a:xfrm>
              <a:off x="13803778" y="4710225"/>
              <a:ext cx="230708" cy="291129"/>
            </a:xfrm>
            <a:custGeom>
              <a:avLst/>
              <a:gdLst>
                <a:gd name="T0" fmla="*/ 184 w 185"/>
                <a:gd name="T1" fmla="*/ 115 h 232"/>
                <a:gd name="T2" fmla="*/ 184 w 185"/>
                <a:gd name="T3" fmla="*/ 115 h 232"/>
                <a:gd name="T4" fmla="*/ 92 w 185"/>
                <a:gd name="T5" fmla="*/ 231 h 232"/>
                <a:gd name="T6" fmla="*/ 92 w 185"/>
                <a:gd name="T7" fmla="*/ 231 h 232"/>
                <a:gd name="T8" fmla="*/ 0 w 185"/>
                <a:gd name="T9" fmla="*/ 115 h 232"/>
                <a:gd name="T10" fmla="*/ 0 w 185"/>
                <a:gd name="T11" fmla="*/ 115 h 232"/>
                <a:gd name="T12" fmla="*/ 92 w 185"/>
                <a:gd name="T13" fmla="*/ 0 h 232"/>
                <a:gd name="T14" fmla="*/ 92 w 185"/>
                <a:gd name="T15" fmla="*/ 0 h 232"/>
                <a:gd name="T16" fmla="*/ 184 w 185"/>
                <a:gd name="T17" fmla="*/ 11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32">
                  <a:moveTo>
                    <a:pt x="184" y="115"/>
                  </a:moveTo>
                  <a:lnTo>
                    <a:pt x="184" y="115"/>
                  </a:lnTo>
                  <a:cubicBezTo>
                    <a:pt x="184" y="179"/>
                    <a:pt x="143" y="231"/>
                    <a:pt x="92" y="231"/>
                  </a:cubicBezTo>
                  <a:lnTo>
                    <a:pt x="92" y="231"/>
                  </a:lnTo>
                  <a:cubicBezTo>
                    <a:pt x="41" y="231"/>
                    <a:pt x="0" y="179"/>
                    <a:pt x="0" y="115"/>
                  </a:cubicBezTo>
                  <a:lnTo>
                    <a:pt x="0" y="115"/>
                  </a:lnTo>
                  <a:cubicBezTo>
                    <a:pt x="0" y="52"/>
                    <a:pt x="41" y="0"/>
                    <a:pt x="92" y="0"/>
                  </a:cubicBezTo>
                  <a:lnTo>
                    <a:pt x="92" y="0"/>
                  </a:lnTo>
                  <a:cubicBezTo>
                    <a:pt x="143" y="0"/>
                    <a:pt x="184" y="52"/>
                    <a:pt x="184" y="11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8" name="Freeform 251">
              <a:extLst>
                <a:ext uri="{FF2B5EF4-FFF2-40B4-BE49-F238E27FC236}">
                  <a16:creationId xmlns:a16="http://schemas.microsoft.com/office/drawing/2014/main" id="{93682C0F-F2F5-4CEE-A0FA-EB0A60A8EE79}"/>
                </a:ext>
              </a:extLst>
            </p:cNvPr>
            <p:cNvSpPr>
              <a:spLocks noChangeArrowheads="1"/>
            </p:cNvSpPr>
            <p:nvPr/>
          </p:nvSpPr>
          <p:spPr bwMode="auto">
            <a:xfrm>
              <a:off x="13737861" y="4655291"/>
              <a:ext cx="357051" cy="263667"/>
            </a:xfrm>
            <a:custGeom>
              <a:avLst/>
              <a:gdLst>
                <a:gd name="T0" fmla="*/ 140 w 288"/>
                <a:gd name="T1" fmla="*/ 32 h 212"/>
                <a:gd name="T2" fmla="*/ 140 w 288"/>
                <a:gd name="T3" fmla="*/ 32 h 212"/>
                <a:gd name="T4" fmla="*/ 68 w 288"/>
                <a:gd name="T5" fmla="*/ 46 h 212"/>
                <a:gd name="T6" fmla="*/ 68 w 288"/>
                <a:gd name="T7" fmla="*/ 46 h 212"/>
                <a:gd name="T8" fmla="*/ 28 w 288"/>
                <a:gd name="T9" fmla="*/ 68 h 212"/>
                <a:gd name="T10" fmla="*/ 28 w 288"/>
                <a:gd name="T11" fmla="*/ 68 h 212"/>
                <a:gd name="T12" fmla="*/ 14 w 288"/>
                <a:gd name="T13" fmla="*/ 70 h 212"/>
                <a:gd name="T14" fmla="*/ 14 w 288"/>
                <a:gd name="T15" fmla="*/ 70 h 212"/>
                <a:gd name="T16" fmla="*/ 33 w 288"/>
                <a:gd name="T17" fmla="*/ 95 h 212"/>
                <a:gd name="T18" fmla="*/ 0 w 288"/>
                <a:gd name="T19" fmla="*/ 131 h 212"/>
                <a:gd name="T20" fmla="*/ 0 w 288"/>
                <a:gd name="T21" fmla="*/ 131 h 212"/>
                <a:gd name="T22" fmla="*/ 32 w 288"/>
                <a:gd name="T23" fmla="*/ 141 h 212"/>
                <a:gd name="T24" fmla="*/ 32 w 288"/>
                <a:gd name="T25" fmla="*/ 141 h 212"/>
                <a:gd name="T26" fmla="*/ 55 w 288"/>
                <a:gd name="T27" fmla="*/ 187 h 212"/>
                <a:gd name="T28" fmla="*/ 82 w 288"/>
                <a:gd name="T29" fmla="*/ 138 h 212"/>
                <a:gd name="T30" fmla="*/ 82 w 288"/>
                <a:gd name="T31" fmla="*/ 138 h 212"/>
                <a:gd name="T32" fmla="*/ 108 w 288"/>
                <a:gd name="T33" fmla="*/ 176 h 212"/>
                <a:gd name="T34" fmla="*/ 108 w 288"/>
                <a:gd name="T35" fmla="*/ 176 h 212"/>
                <a:gd name="T36" fmla="*/ 141 w 288"/>
                <a:gd name="T37" fmla="*/ 138 h 212"/>
                <a:gd name="T38" fmla="*/ 141 w 288"/>
                <a:gd name="T39" fmla="*/ 138 h 212"/>
                <a:gd name="T40" fmla="*/ 162 w 288"/>
                <a:gd name="T41" fmla="*/ 165 h 212"/>
                <a:gd name="T42" fmla="*/ 162 w 288"/>
                <a:gd name="T43" fmla="*/ 165 h 212"/>
                <a:gd name="T44" fmla="*/ 197 w 288"/>
                <a:gd name="T45" fmla="*/ 150 h 212"/>
                <a:gd name="T46" fmla="*/ 197 w 288"/>
                <a:gd name="T47" fmla="*/ 150 h 212"/>
                <a:gd name="T48" fmla="*/ 203 w 288"/>
                <a:gd name="T49" fmla="*/ 193 h 212"/>
                <a:gd name="T50" fmla="*/ 222 w 288"/>
                <a:gd name="T51" fmla="*/ 178 h 212"/>
                <a:gd name="T52" fmla="*/ 222 w 288"/>
                <a:gd name="T53" fmla="*/ 178 h 212"/>
                <a:gd name="T54" fmla="*/ 246 w 288"/>
                <a:gd name="T55" fmla="*/ 211 h 212"/>
                <a:gd name="T56" fmla="*/ 246 w 288"/>
                <a:gd name="T57" fmla="*/ 211 h 212"/>
                <a:gd name="T58" fmla="*/ 252 w 288"/>
                <a:gd name="T59" fmla="*/ 121 h 212"/>
                <a:gd name="T60" fmla="*/ 252 w 288"/>
                <a:gd name="T61" fmla="*/ 121 h 212"/>
                <a:gd name="T62" fmla="*/ 287 w 288"/>
                <a:gd name="T63" fmla="*/ 116 h 212"/>
                <a:gd name="T64" fmla="*/ 287 w 288"/>
                <a:gd name="T65" fmla="*/ 116 h 212"/>
                <a:gd name="T66" fmla="*/ 241 w 288"/>
                <a:gd name="T67" fmla="*/ 53 h 212"/>
                <a:gd name="T68" fmla="*/ 241 w 288"/>
                <a:gd name="T69" fmla="*/ 53 h 212"/>
                <a:gd name="T70" fmla="*/ 140 w 288"/>
                <a:gd name="T71" fmla="*/ 3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8" h="212">
                  <a:moveTo>
                    <a:pt x="140" y="32"/>
                  </a:moveTo>
                  <a:lnTo>
                    <a:pt x="140" y="32"/>
                  </a:lnTo>
                  <a:cubicBezTo>
                    <a:pt x="140" y="32"/>
                    <a:pt x="104" y="7"/>
                    <a:pt x="68" y="46"/>
                  </a:cubicBezTo>
                  <a:lnTo>
                    <a:pt x="68" y="46"/>
                  </a:lnTo>
                  <a:cubicBezTo>
                    <a:pt x="57" y="57"/>
                    <a:pt x="43" y="65"/>
                    <a:pt x="28" y="68"/>
                  </a:cubicBezTo>
                  <a:lnTo>
                    <a:pt x="28" y="68"/>
                  </a:lnTo>
                  <a:cubicBezTo>
                    <a:pt x="24" y="69"/>
                    <a:pt x="19" y="70"/>
                    <a:pt x="14" y="70"/>
                  </a:cubicBezTo>
                  <a:lnTo>
                    <a:pt x="14" y="70"/>
                  </a:lnTo>
                  <a:cubicBezTo>
                    <a:pt x="14" y="70"/>
                    <a:pt x="17" y="84"/>
                    <a:pt x="33" y="95"/>
                  </a:cubicBezTo>
                  <a:lnTo>
                    <a:pt x="0" y="131"/>
                  </a:lnTo>
                  <a:lnTo>
                    <a:pt x="0" y="131"/>
                  </a:lnTo>
                  <a:cubicBezTo>
                    <a:pt x="0" y="131"/>
                    <a:pt x="9" y="146"/>
                    <a:pt x="32" y="141"/>
                  </a:cubicBezTo>
                  <a:lnTo>
                    <a:pt x="32" y="141"/>
                  </a:lnTo>
                  <a:cubicBezTo>
                    <a:pt x="32" y="141"/>
                    <a:pt x="44" y="182"/>
                    <a:pt x="55" y="187"/>
                  </a:cubicBezTo>
                  <a:lnTo>
                    <a:pt x="82" y="138"/>
                  </a:lnTo>
                  <a:lnTo>
                    <a:pt x="82" y="138"/>
                  </a:lnTo>
                  <a:cubicBezTo>
                    <a:pt x="82" y="138"/>
                    <a:pt x="99" y="169"/>
                    <a:pt x="108" y="176"/>
                  </a:cubicBezTo>
                  <a:lnTo>
                    <a:pt x="108" y="176"/>
                  </a:lnTo>
                  <a:cubicBezTo>
                    <a:pt x="108" y="176"/>
                    <a:pt x="137" y="160"/>
                    <a:pt x="141" y="138"/>
                  </a:cubicBezTo>
                  <a:lnTo>
                    <a:pt x="141" y="138"/>
                  </a:lnTo>
                  <a:cubicBezTo>
                    <a:pt x="141" y="138"/>
                    <a:pt x="154" y="159"/>
                    <a:pt x="162" y="165"/>
                  </a:cubicBezTo>
                  <a:lnTo>
                    <a:pt x="162" y="165"/>
                  </a:lnTo>
                  <a:cubicBezTo>
                    <a:pt x="162" y="165"/>
                    <a:pt x="189" y="165"/>
                    <a:pt x="197" y="150"/>
                  </a:cubicBezTo>
                  <a:lnTo>
                    <a:pt x="197" y="150"/>
                  </a:lnTo>
                  <a:cubicBezTo>
                    <a:pt x="197" y="150"/>
                    <a:pt x="187" y="176"/>
                    <a:pt x="203" y="193"/>
                  </a:cubicBezTo>
                  <a:lnTo>
                    <a:pt x="222" y="178"/>
                  </a:lnTo>
                  <a:lnTo>
                    <a:pt x="222" y="178"/>
                  </a:lnTo>
                  <a:cubicBezTo>
                    <a:pt x="222" y="178"/>
                    <a:pt x="223" y="210"/>
                    <a:pt x="246" y="211"/>
                  </a:cubicBezTo>
                  <a:lnTo>
                    <a:pt x="246" y="211"/>
                  </a:lnTo>
                  <a:cubicBezTo>
                    <a:pt x="246" y="211"/>
                    <a:pt x="269" y="158"/>
                    <a:pt x="252" y="121"/>
                  </a:cubicBezTo>
                  <a:lnTo>
                    <a:pt x="252" y="121"/>
                  </a:lnTo>
                  <a:cubicBezTo>
                    <a:pt x="252" y="121"/>
                    <a:pt x="278" y="121"/>
                    <a:pt x="287" y="116"/>
                  </a:cubicBezTo>
                  <a:lnTo>
                    <a:pt x="287" y="116"/>
                  </a:lnTo>
                  <a:cubicBezTo>
                    <a:pt x="287" y="116"/>
                    <a:pt x="258" y="83"/>
                    <a:pt x="241" y="53"/>
                  </a:cubicBezTo>
                  <a:lnTo>
                    <a:pt x="241" y="53"/>
                  </a:lnTo>
                  <a:cubicBezTo>
                    <a:pt x="217" y="9"/>
                    <a:pt x="169" y="0"/>
                    <a:pt x="140" y="32"/>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9" name="Freeform 252">
              <a:extLst>
                <a:ext uri="{FF2B5EF4-FFF2-40B4-BE49-F238E27FC236}">
                  <a16:creationId xmlns:a16="http://schemas.microsoft.com/office/drawing/2014/main" id="{0450416D-A37F-4A84-90B2-D36FF5C4845A}"/>
                </a:ext>
              </a:extLst>
            </p:cNvPr>
            <p:cNvSpPr>
              <a:spLocks noChangeArrowheads="1"/>
            </p:cNvSpPr>
            <p:nvPr/>
          </p:nvSpPr>
          <p:spPr bwMode="auto">
            <a:xfrm>
              <a:off x="13754342" y="5418824"/>
              <a:ext cx="142819" cy="87889"/>
            </a:xfrm>
            <a:custGeom>
              <a:avLst/>
              <a:gdLst>
                <a:gd name="T0" fmla="*/ 92 w 113"/>
                <a:gd name="T1" fmla="*/ 0 h 70"/>
                <a:gd name="T2" fmla="*/ 75 w 113"/>
                <a:gd name="T3" fmla="*/ 4 h 70"/>
                <a:gd name="T4" fmla="*/ 75 w 113"/>
                <a:gd name="T5" fmla="*/ 4 h 70"/>
                <a:gd name="T6" fmla="*/ 52 w 113"/>
                <a:gd name="T7" fmla="*/ 17 h 70"/>
                <a:gd name="T8" fmla="*/ 47 w 113"/>
                <a:gd name="T9" fmla="*/ 23 h 70"/>
                <a:gd name="T10" fmla="*/ 47 w 113"/>
                <a:gd name="T11" fmla="*/ 23 h 70"/>
                <a:gd name="T12" fmla="*/ 9 w 113"/>
                <a:gd name="T13" fmla="*/ 22 h 70"/>
                <a:gd name="T14" fmla="*/ 9 w 113"/>
                <a:gd name="T15" fmla="*/ 22 h 70"/>
                <a:gd name="T16" fmla="*/ 56 w 113"/>
                <a:gd name="T17" fmla="*/ 68 h 70"/>
                <a:gd name="T18" fmla="*/ 56 w 113"/>
                <a:gd name="T19" fmla="*/ 68 h 70"/>
                <a:gd name="T20" fmla="*/ 112 w 113"/>
                <a:gd name="T21" fmla="*/ 29 h 70"/>
                <a:gd name="T22" fmla="*/ 92 w 11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3" h="70">
                  <a:moveTo>
                    <a:pt x="92" y="0"/>
                  </a:moveTo>
                  <a:lnTo>
                    <a:pt x="75" y="4"/>
                  </a:lnTo>
                  <a:lnTo>
                    <a:pt x="75" y="4"/>
                  </a:lnTo>
                  <a:cubicBezTo>
                    <a:pt x="67" y="6"/>
                    <a:pt x="59" y="11"/>
                    <a:pt x="52" y="17"/>
                  </a:cubicBezTo>
                  <a:lnTo>
                    <a:pt x="47" y="23"/>
                  </a:lnTo>
                  <a:lnTo>
                    <a:pt x="47" y="23"/>
                  </a:lnTo>
                  <a:cubicBezTo>
                    <a:pt x="47" y="23"/>
                    <a:pt x="18" y="12"/>
                    <a:pt x="9" y="22"/>
                  </a:cubicBezTo>
                  <a:lnTo>
                    <a:pt x="9" y="22"/>
                  </a:lnTo>
                  <a:cubicBezTo>
                    <a:pt x="0" y="33"/>
                    <a:pt x="15" y="67"/>
                    <a:pt x="56" y="68"/>
                  </a:cubicBezTo>
                  <a:lnTo>
                    <a:pt x="56" y="68"/>
                  </a:lnTo>
                  <a:cubicBezTo>
                    <a:pt x="96" y="69"/>
                    <a:pt x="112" y="29"/>
                    <a:pt x="112" y="29"/>
                  </a:cubicBezTo>
                  <a:lnTo>
                    <a:pt x="9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0" name="Freeform 253">
              <a:extLst>
                <a:ext uri="{FF2B5EF4-FFF2-40B4-BE49-F238E27FC236}">
                  <a16:creationId xmlns:a16="http://schemas.microsoft.com/office/drawing/2014/main" id="{D19CAB93-0A6A-427E-9172-975779A60D78}"/>
                </a:ext>
              </a:extLst>
            </p:cNvPr>
            <p:cNvSpPr>
              <a:spLocks noChangeArrowheads="1"/>
            </p:cNvSpPr>
            <p:nvPr/>
          </p:nvSpPr>
          <p:spPr bwMode="auto">
            <a:xfrm>
              <a:off x="13858707" y="5012339"/>
              <a:ext cx="357051" cy="455925"/>
            </a:xfrm>
            <a:custGeom>
              <a:avLst/>
              <a:gdLst>
                <a:gd name="T0" fmla="*/ 192 w 285"/>
                <a:gd name="T1" fmla="*/ 0 h 365"/>
                <a:gd name="T2" fmla="*/ 192 w 285"/>
                <a:gd name="T3" fmla="*/ 0 h 365"/>
                <a:gd name="T4" fmla="*/ 213 w 285"/>
                <a:gd name="T5" fmla="*/ 252 h 365"/>
                <a:gd name="T6" fmla="*/ 213 w 285"/>
                <a:gd name="T7" fmla="*/ 252 h 365"/>
                <a:gd name="T8" fmla="*/ 31 w 285"/>
                <a:gd name="T9" fmla="*/ 364 h 365"/>
                <a:gd name="T10" fmla="*/ 0 w 285"/>
                <a:gd name="T11" fmla="*/ 323 h 365"/>
                <a:gd name="T12" fmla="*/ 104 w 285"/>
                <a:gd name="T13" fmla="*/ 245 h 365"/>
                <a:gd name="T14" fmla="*/ 104 w 285"/>
                <a:gd name="T15" fmla="*/ 245 h 365"/>
                <a:gd name="T16" fmla="*/ 139 w 285"/>
                <a:gd name="T17" fmla="*/ 172 h 365"/>
                <a:gd name="T18" fmla="*/ 139 w 285"/>
                <a:gd name="T19" fmla="*/ 172 h 365"/>
                <a:gd name="T20" fmla="*/ 192 w 285"/>
                <a:gd name="T21" fmla="*/ 0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65">
                  <a:moveTo>
                    <a:pt x="192" y="0"/>
                  </a:moveTo>
                  <a:lnTo>
                    <a:pt x="192" y="0"/>
                  </a:lnTo>
                  <a:cubicBezTo>
                    <a:pt x="192" y="0"/>
                    <a:pt x="284" y="157"/>
                    <a:pt x="213" y="252"/>
                  </a:cubicBezTo>
                  <a:lnTo>
                    <a:pt x="213" y="252"/>
                  </a:lnTo>
                  <a:cubicBezTo>
                    <a:pt x="146" y="342"/>
                    <a:pt x="31" y="364"/>
                    <a:pt x="31" y="364"/>
                  </a:cubicBezTo>
                  <a:lnTo>
                    <a:pt x="0" y="323"/>
                  </a:lnTo>
                  <a:lnTo>
                    <a:pt x="104" y="245"/>
                  </a:lnTo>
                  <a:lnTo>
                    <a:pt x="104" y="245"/>
                  </a:lnTo>
                  <a:cubicBezTo>
                    <a:pt x="127" y="228"/>
                    <a:pt x="140" y="200"/>
                    <a:pt x="139" y="172"/>
                  </a:cubicBezTo>
                  <a:lnTo>
                    <a:pt x="139" y="172"/>
                  </a:lnTo>
                  <a:cubicBezTo>
                    <a:pt x="137" y="119"/>
                    <a:pt x="141" y="33"/>
                    <a:pt x="192" y="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1" name="Freeform 254">
              <a:extLst>
                <a:ext uri="{FF2B5EF4-FFF2-40B4-BE49-F238E27FC236}">
                  <a16:creationId xmlns:a16="http://schemas.microsoft.com/office/drawing/2014/main" id="{CB2A0395-E790-47EB-AF6C-2DC863380979}"/>
                </a:ext>
              </a:extLst>
            </p:cNvPr>
            <p:cNvSpPr>
              <a:spLocks noChangeArrowheads="1"/>
            </p:cNvSpPr>
            <p:nvPr/>
          </p:nvSpPr>
          <p:spPr bwMode="auto">
            <a:xfrm>
              <a:off x="12628268" y="4116975"/>
              <a:ext cx="170286" cy="137325"/>
            </a:xfrm>
            <a:custGeom>
              <a:avLst/>
              <a:gdLst>
                <a:gd name="T0" fmla="*/ 137 w 138"/>
                <a:gd name="T1" fmla="*/ 0 h 110"/>
                <a:gd name="T2" fmla="*/ 86 w 138"/>
                <a:gd name="T3" fmla="*/ 2 h 110"/>
                <a:gd name="T4" fmla="*/ 86 w 138"/>
                <a:gd name="T5" fmla="*/ 2 h 110"/>
                <a:gd name="T6" fmla="*/ 72 w 138"/>
                <a:gd name="T7" fmla="*/ 6 h 110"/>
                <a:gd name="T8" fmla="*/ 18 w 138"/>
                <a:gd name="T9" fmla="*/ 38 h 110"/>
                <a:gd name="T10" fmla="*/ 2 w 138"/>
                <a:gd name="T11" fmla="*/ 82 h 110"/>
                <a:gd name="T12" fmla="*/ 2 w 138"/>
                <a:gd name="T13" fmla="*/ 82 h 110"/>
                <a:gd name="T14" fmla="*/ 6 w 138"/>
                <a:gd name="T15" fmla="*/ 98 h 110"/>
                <a:gd name="T16" fmla="*/ 11 w 138"/>
                <a:gd name="T17" fmla="*/ 102 h 110"/>
                <a:gd name="T18" fmla="*/ 11 w 138"/>
                <a:gd name="T19" fmla="*/ 102 h 110"/>
                <a:gd name="T20" fmla="*/ 35 w 138"/>
                <a:gd name="T21" fmla="*/ 103 h 110"/>
                <a:gd name="T22" fmla="*/ 35 w 138"/>
                <a:gd name="T23" fmla="*/ 103 h 110"/>
                <a:gd name="T24" fmla="*/ 57 w 138"/>
                <a:gd name="T25" fmla="*/ 74 h 110"/>
                <a:gd name="T26" fmla="*/ 75 w 138"/>
                <a:gd name="T27" fmla="*/ 62 h 110"/>
                <a:gd name="T28" fmla="*/ 76 w 138"/>
                <a:gd name="T29" fmla="*/ 76 h 110"/>
                <a:gd name="T30" fmla="*/ 76 w 138"/>
                <a:gd name="T31" fmla="*/ 76 h 110"/>
                <a:gd name="T32" fmla="*/ 72 w 138"/>
                <a:gd name="T33" fmla="*/ 100 h 110"/>
                <a:gd name="T34" fmla="*/ 89 w 138"/>
                <a:gd name="T35" fmla="*/ 85 h 110"/>
                <a:gd name="T36" fmla="*/ 89 w 138"/>
                <a:gd name="T37" fmla="*/ 85 h 110"/>
                <a:gd name="T38" fmla="*/ 95 w 138"/>
                <a:gd name="T39" fmla="*/ 75 h 110"/>
                <a:gd name="T40" fmla="*/ 100 w 138"/>
                <a:gd name="T41" fmla="*/ 50 h 110"/>
                <a:gd name="T42" fmla="*/ 135 w 138"/>
                <a:gd name="T43" fmla="*/ 52 h 110"/>
                <a:gd name="T44" fmla="*/ 137 w 138"/>
                <a:gd name="T45"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10">
                  <a:moveTo>
                    <a:pt x="137" y="0"/>
                  </a:moveTo>
                  <a:lnTo>
                    <a:pt x="86" y="2"/>
                  </a:lnTo>
                  <a:lnTo>
                    <a:pt x="86" y="2"/>
                  </a:lnTo>
                  <a:cubicBezTo>
                    <a:pt x="81" y="3"/>
                    <a:pt x="76" y="4"/>
                    <a:pt x="72" y="6"/>
                  </a:cubicBezTo>
                  <a:lnTo>
                    <a:pt x="18" y="38"/>
                  </a:lnTo>
                  <a:lnTo>
                    <a:pt x="2" y="82"/>
                  </a:lnTo>
                  <a:lnTo>
                    <a:pt x="2" y="82"/>
                  </a:lnTo>
                  <a:cubicBezTo>
                    <a:pt x="0" y="87"/>
                    <a:pt x="1" y="93"/>
                    <a:pt x="6" y="98"/>
                  </a:cubicBezTo>
                  <a:lnTo>
                    <a:pt x="11" y="102"/>
                  </a:lnTo>
                  <a:lnTo>
                    <a:pt x="11" y="102"/>
                  </a:lnTo>
                  <a:cubicBezTo>
                    <a:pt x="18" y="109"/>
                    <a:pt x="29" y="109"/>
                    <a:pt x="35" y="103"/>
                  </a:cubicBezTo>
                  <a:lnTo>
                    <a:pt x="35" y="103"/>
                  </a:lnTo>
                  <a:cubicBezTo>
                    <a:pt x="42" y="96"/>
                    <a:pt x="50" y="87"/>
                    <a:pt x="57" y="74"/>
                  </a:cubicBezTo>
                  <a:lnTo>
                    <a:pt x="75" y="62"/>
                  </a:lnTo>
                  <a:lnTo>
                    <a:pt x="76" y="76"/>
                  </a:lnTo>
                  <a:lnTo>
                    <a:pt x="76" y="76"/>
                  </a:lnTo>
                  <a:cubicBezTo>
                    <a:pt x="76" y="76"/>
                    <a:pt x="63" y="92"/>
                    <a:pt x="72" y="100"/>
                  </a:cubicBezTo>
                  <a:lnTo>
                    <a:pt x="89" y="85"/>
                  </a:lnTo>
                  <a:lnTo>
                    <a:pt x="89" y="85"/>
                  </a:lnTo>
                  <a:cubicBezTo>
                    <a:pt x="92" y="82"/>
                    <a:pt x="93" y="78"/>
                    <a:pt x="95" y="75"/>
                  </a:cubicBezTo>
                  <a:lnTo>
                    <a:pt x="100" y="50"/>
                  </a:lnTo>
                  <a:lnTo>
                    <a:pt x="135" y="52"/>
                  </a:lnTo>
                  <a:lnTo>
                    <a:pt x="13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2" name="Freeform 255">
              <a:extLst>
                <a:ext uri="{FF2B5EF4-FFF2-40B4-BE49-F238E27FC236}">
                  <a16:creationId xmlns:a16="http://schemas.microsoft.com/office/drawing/2014/main" id="{A1EE160F-40B4-43F8-82DD-9EA416DE4864}"/>
                </a:ext>
              </a:extLst>
            </p:cNvPr>
            <p:cNvSpPr>
              <a:spLocks noChangeArrowheads="1"/>
            </p:cNvSpPr>
            <p:nvPr/>
          </p:nvSpPr>
          <p:spPr bwMode="auto">
            <a:xfrm>
              <a:off x="13177570" y="4809097"/>
              <a:ext cx="137327" cy="241693"/>
            </a:xfrm>
            <a:custGeom>
              <a:avLst/>
              <a:gdLst>
                <a:gd name="T0" fmla="*/ 0 w 112"/>
                <a:gd name="T1" fmla="*/ 48 h 195"/>
                <a:gd name="T2" fmla="*/ 0 w 112"/>
                <a:gd name="T3" fmla="*/ 48 h 195"/>
                <a:gd name="T4" fmla="*/ 66 w 112"/>
                <a:gd name="T5" fmla="*/ 163 h 195"/>
                <a:gd name="T6" fmla="*/ 66 w 112"/>
                <a:gd name="T7" fmla="*/ 163 h 195"/>
                <a:gd name="T8" fmla="*/ 85 w 112"/>
                <a:gd name="T9" fmla="*/ 62 h 195"/>
                <a:gd name="T10" fmla="*/ 85 w 112"/>
                <a:gd name="T11" fmla="*/ 62 h 195"/>
                <a:gd name="T12" fmla="*/ 84 w 112"/>
                <a:gd name="T13" fmla="*/ 15 h 195"/>
                <a:gd name="T14" fmla="*/ 84 w 112"/>
                <a:gd name="T15" fmla="*/ 15 h 195"/>
                <a:gd name="T16" fmla="*/ 38 w 112"/>
                <a:gd name="T17" fmla="*/ 0 h 195"/>
                <a:gd name="T18" fmla="*/ 0 w 112"/>
                <a:gd name="T19" fmla="*/ 4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2" h="195">
                  <a:moveTo>
                    <a:pt x="0" y="48"/>
                  </a:moveTo>
                  <a:lnTo>
                    <a:pt x="0" y="48"/>
                  </a:lnTo>
                  <a:cubicBezTo>
                    <a:pt x="0" y="48"/>
                    <a:pt x="48" y="95"/>
                    <a:pt x="66" y="163"/>
                  </a:cubicBezTo>
                  <a:lnTo>
                    <a:pt x="66" y="163"/>
                  </a:lnTo>
                  <a:cubicBezTo>
                    <a:pt x="74" y="194"/>
                    <a:pt x="111" y="144"/>
                    <a:pt x="85" y="62"/>
                  </a:cubicBezTo>
                  <a:lnTo>
                    <a:pt x="85" y="62"/>
                  </a:lnTo>
                  <a:cubicBezTo>
                    <a:pt x="85" y="62"/>
                    <a:pt x="105" y="20"/>
                    <a:pt x="84" y="15"/>
                  </a:cubicBezTo>
                  <a:lnTo>
                    <a:pt x="84" y="15"/>
                  </a:lnTo>
                  <a:cubicBezTo>
                    <a:pt x="64" y="11"/>
                    <a:pt x="38" y="0"/>
                    <a:pt x="38" y="0"/>
                  </a:cubicBezTo>
                  <a:lnTo>
                    <a:pt x="0" y="48"/>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3" name="Freeform 256">
              <a:extLst>
                <a:ext uri="{FF2B5EF4-FFF2-40B4-BE49-F238E27FC236}">
                  <a16:creationId xmlns:a16="http://schemas.microsoft.com/office/drawing/2014/main" id="{7C0C890D-0ABE-4EA7-B2CD-C65A4252AA67}"/>
                </a:ext>
              </a:extLst>
            </p:cNvPr>
            <p:cNvSpPr>
              <a:spLocks noChangeArrowheads="1"/>
            </p:cNvSpPr>
            <p:nvPr/>
          </p:nvSpPr>
          <p:spPr bwMode="auto">
            <a:xfrm>
              <a:off x="12853482" y="4567405"/>
              <a:ext cx="153804" cy="225212"/>
            </a:xfrm>
            <a:custGeom>
              <a:avLst/>
              <a:gdLst>
                <a:gd name="T0" fmla="*/ 22 w 125"/>
                <a:gd name="T1" fmla="*/ 17 h 181"/>
                <a:gd name="T2" fmla="*/ 22 w 125"/>
                <a:gd name="T3" fmla="*/ 17 h 181"/>
                <a:gd name="T4" fmla="*/ 10 w 125"/>
                <a:gd name="T5" fmla="*/ 149 h 181"/>
                <a:gd name="T6" fmla="*/ 10 w 125"/>
                <a:gd name="T7" fmla="*/ 149 h 181"/>
                <a:gd name="T8" fmla="*/ 84 w 125"/>
                <a:gd name="T9" fmla="*/ 77 h 181"/>
                <a:gd name="T10" fmla="*/ 84 w 125"/>
                <a:gd name="T11" fmla="*/ 77 h 181"/>
                <a:gd name="T12" fmla="*/ 110 w 125"/>
                <a:gd name="T13" fmla="*/ 39 h 181"/>
                <a:gd name="T14" fmla="*/ 110 w 125"/>
                <a:gd name="T15" fmla="*/ 39 h 181"/>
                <a:gd name="T16" fmla="*/ 80 w 125"/>
                <a:gd name="T17" fmla="*/ 0 h 181"/>
                <a:gd name="T18" fmla="*/ 22 w 125"/>
                <a:gd name="T19" fmla="*/ 17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81">
                  <a:moveTo>
                    <a:pt x="22" y="17"/>
                  </a:moveTo>
                  <a:lnTo>
                    <a:pt x="22" y="17"/>
                  </a:lnTo>
                  <a:cubicBezTo>
                    <a:pt x="22" y="17"/>
                    <a:pt x="33" y="83"/>
                    <a:pt x="10" y="149"/>
                  </a:cubicBezTo>
                  <a:lnTo>
                    <a:pt x="10" y="149"/>
                  </a:lnTo>
                  <a:cubicBezTo>
                    <a:pt x="0" y="180"/>
                    <a:pt x="58" y="159"/>
                    <a:pt x="84" y="77"/>
                  </a:cubicBezTo>
                  <a:lnTo>
                    <a:pt x="84" y="77"/>
                  </a:lnTo>
                  <a:cubicBezTo>
                    <a:pt x="84" y="77"/>
                    <a:pt x="124" y="54"/>
                    <a:pt x="110" y="39"/>
                  </a:cubicBezTo>
                  <a:lnTo>
                    <a:pt x="110" y="39"/>
                  </a:lnTo>
                  <a:cubicBezTo>
                    <a:pt x="95" y="23"/>
                    <a:pt x="80" y="0"/>
                    <a:pt x="80" y="0"/>
                  </a:cubicBezTo>
                  <a:lnTo>
                    <a:pt x="22" y="17"/>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4" name="Freeform 257">
              <a:extLst>
                <a:ext uri="{FF2B5EF4-FFF2-40B4-BE49-F238E27FC236}">
                  <a16:creationId xmlns:a16="http://schemas.microsoft.com/office/drawing/2014/main" id="{4614C300-3FB4-4C8E-8584-17B18C079B1A}"/>
                </a:ext>
              </a:extLst>
            </p:cNvPr>
            <p:cNvSpPr>
              <a:spLocks noChangeArrowheads="1"/>
            </p:cNvSpPr>
            <p:nvPr/>
          </p:nvSpPr>
          <p:spPr bwMode="auto">
            <a:xfrm>
              <a:off x="12738127" y="4188381"/>
              <a:ext cx="703110" cy="703110"/>
            </a:xfrm>
            <a:custGeom>
              <a:avLst/>
              <a:gdLst>
                <a:gd name="T0" fmla="*/ 255 w 566"/>
                <a:gd name="T1" fmla="*/ 101 h 566"/>
                <a:gd name="T2" fmla="*/ 255 w 566"/>
                <a:gd name="T3" fmla="*/ 101 h 566"/>
                <a:gd name="T4" fmla="*/ 61 w 566"/>
                <a:gd name="T5" fmla="*/ 18 h 566"/>
                <a:gd name="T6" fmla="*/ 61 w 566"/>
                <a:gd name="T7" fmla="*/ 18 h 566"/>
                <a:gd name="T8" fmla="*/ 114 w 566"/>
                <a:gd name="T9" fmla="*/ 337 h 566"/>
                <a:gd name="T10" fmla="*/ 184 w 566"/>
                <a:gd name="T11" fmla="*/ 311 h 566"/>
                <a:gd name="T12" fmla="*/ 158 w 566"/>
                <a:gd name="T13" fmla="*/ 202 h 566"/>
                <a:gd name="T14" fmla="*/ 258 w 566"/>
                <a:gd name="T15" fmla="*/ 275 h 566"/>
                <a:gd name="T16" fmla="*/ 258 w 566"/>
                <a:gd name="T17" fmla="*/ 275 h 566"/>
                <a:gd name="T18" fmla="*/ 152 w 566"/>
                <a:gd name="T19" fmla="*/ 516 h 566"/>
                <a:gd name="T20" fmla="*/ 152 w 566"/>
                <a:gd name="T21" fmla="*/ 516 h 566"/>
                <a:gd name="T22" fmla="*/ 372 w 566"/>
                <a:gd name="T23" fmla="*/ 565 h 566"/>
                <a:gd name="T24" fmla="*/ 404 w 566"/>
                <a:gd name="T25" fmla="*/ 497 h 566"/>
                <a:gd name="T26" fmla="*/ 280 w 566"/>
                <a:gd name="T27" fmla="*/ 447 h 566"/>
                <a:gd name="T28" fmla="*/ 280 w 566"/>
                <a:gd name="T29" fmla="*/ 447 h 566"/>
                <a:gd name="T30" fmla="*/ 534 w 566"/>
                <a:gd name="T31" fmla="*/ 194 h 566"/>
                <a:gd name="T32" fmla="*/ 255 w 566"/>
                <a:gd name="T33" fmla="*/ 10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6" h="566">
                  <a:moveTo>
                    <a:pt x="255" y="101"/>
                  </a:moveTo>
                  <a:lnTo>
                    <a:pt x="255" y="101"/>
                  </a:lnTo>
                  <a:cubicBezTo>
                    <a:pt x="255" y="101"/>
                    <a:pt x="122" y="0"/>
                    <a:pt x="61" y="18"/>
                  </a:cubicBezTo>
                  <a:lnTo>
                    <a:pt x="61" y="18"/>
                  </a:lnTo>
                  <a:cubicBezTo>
                    <a:pt x="0" y="35"/>
                    <a:pt x="44" y="234"/>
                    <a:pt x="114" y="337"/>
                  </a:cubicBezTo>
                  <a:lnTo>
                    <a:pt x="184" y="311"/>
                  </a:lnTo>
                  <a:lnTo>
                    <a:pt x="158" y="202"/>
                  </a:lnTo>
                  <a:lnTo>
                    <a:pt x="258" y="275"/>
                  </a:lnTo>
                  <a:lnTo>
                    <a:pt x="258" y="275"/>
                  </a:lnTo>
                  <a:cubicBezTo>
                    <a:pt x="258" y="275"/>
                    <a:pt x="9" y="484"/>
                    <a:pt x="152" y="516"/>
                  </a:cubicBezTo>
                  <a:lnTo>
                    <a:pt x="152" y="516"/>
                  </a:lnTo>
                  <a:cubicBezTo>
                    <a:pt x="239" y="536"/>
                    <a:pt x="372" y="565"/>
                    <a:pt x="372" y="565"/>
                  </a:cubicBezTo>
                  <a:lnTo>
                    <a:pt x="404" y="497"/>
                  </a:lnTo>
                  <a:lnTo>
                    <a:pt x="280" y="447"/>
                  </a:lnTo>
                  <a:lnTo>
                    <a:pt x="280" y="447"/>
                  </a:lnTo>
                  <a:cubicBezTo>
                    <a:pt x="280" y="447"/>
                    <a:pt x="565" y="373"/>
                    <a:pt x="534" y="194"/>
                  </a:cubicBezTo>
                  <a:lnTo>
                    <a:pt x="255" y="101"/>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5" name="Freeform 258">
              <a:extLst>
                <a:ext uri="{FF2B5EF4-FFF2-40B4-BE49-F238E27FC236}">
                  <a16:creationId xmlns:a16="http://schemas.microsoft.com/office/drawing/2014/main" id="{5DF06210-4796-4E10-9FB6-E81948D5EEFA}"/>
                </a:ext>
              </a:extLst>
            </p:cNvPr>
            <p:cNvSpPr>
              <a:spLocks noChangeArrowheads="1"/>
            </p:cNvSpPr>
            <p:nvPr/>
          </p:nvSpPr>
          <p:spPr bwMode="auto">
            <a:xfrm>
              <a:off x="12771087" y="3935701"/>
              <a:ext cx="697618" cy="598744"/>
            </a:xfrm>
            <a:custGeom>
              <a:avLst/>
              <a:gdLst>
                <a:gd name="T0" fmla="*/ 257 w 562"/>
                <a:gd name="T1" fmla="*/ 51 h 480"/>
                <a:gd name="T2" fmla="*/ 257 w 562"/>
                <a:gd name="T3" fmla="*/ 51 h 480"/>
                <a:gd name="T4" fmla="*/ 5 w 562"/>
                <a:gd name="T5" fmla="*/ 138 h 480"/>
                <a:gd name="T6" fmla="*/ 0 w 562"/>
                <a:gd name="T7" fmla="*/ 204 h 480"/>
                <a:gd name="T8" fmla="*/ 0 w 562"/>
                <a:gd name="T9" fmla="*/ 204 h 480"/>
                <a:gd name="T10" fmla="*/ 245 w 562"/>
                <a:gd name="T11" fmla="*/ 197 h 480"/>
                <a:gd name="T12" fmla="*/ 245 w 562"/>
                <a:gd name="T13" fmla="*/ 197 h 480"/>
                <a:gd name="T14" fmla="*/ 216 w 562"/>
                <a:gd name="T15" fmla="*/ 338 h 480"/>
                <a:gd name="T16" fmla="*/ 216 w 562"/>
                <a:gd name="T17" fmla="*/ 338 h 480"/>
                <a:gd name="T18" fmla="*/ 501 w 562"/>
                <a:gd name="T19" fmla="*/ 400 h 480"/>
                <a:gd name="T20" fmla="*/ 501 w 562"/>
                <a:gd name="T21" fmla="*/ 400 h 480"/>
                <a:gd name="T22" fmla="*/ 486 w 562"/>
                <a:gd name="T23" fmla="*/ 40 h 480"/>
                <a:gd name="T24" fmla="*/ 486 w 562"/>
                <a:gd name="T25" fmla="*/ 40 h 480"/>
                <a:gd name="T26" fmla="*/ 368 w 562"/>
                <a:gd name="T27" fmla="*/ 5 h 480"/>
                <a:gd name="T28" fmla="*/ 368 w 562"/>
                <a:gd name="T29" fmla="*/ 5 h 480"/>
                <a:gd name="T30" fmla="*/ 257 w 562"/>
                <a:gd name="T31" fmla="*/ 5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2" h="480">
                  <a:moveTo>
                    <a:pt x="257" y="51"/>
                  </a:moveTo>
                  <a:lnTo>
                    <a:pt x="257" y="51"/>
                  </a:lnTo>
                  <a:cubicBezTo>
                    <a:pt x="195" y="117"/>
                    <a:pt x="112" y="138"/>
                    <a:pt x="5" y="138"/>
                  </a:cubicBezTo>
                  <a:lnTo>
                    <a:pt x="0" y="204"/>
                  </a:lnTo>
                  <a:lnTo>
                    <a:pt x="0" y="204"/>
                  </a:lnTo>
                  <a:cubicBezTo>
                    <a:pt x="0" y="204"/>
                    <a:pt x="138" y="227"/>
                    <a:pt x="245" y="197"/>
                  </a:cubicBezTo>
                  <a:lnTo>
                    <a:pt x="245" y="197"/>
                  </a:lnTo>
                  <a:cubicBezTo>
                    <a:pt x="245" y="197"/>
                    <a:pt x="246" y="292"/>
                    <a:pt x="216" y="338"/>
                  </a:cubicBezTo>
                  <a:lnTo>
                    <a:pt x="216" y="338"/>
                  </a:lnTo>
                  <a:cubicBezTo>
                    <a:pt x="186" y="383"/>
                    <a:pt x="419" y="479"/>
                    <a:pt x="501" y="400"/>
                  </a:cubicBezTo>
                  <a:lnTo>
                    <a:pt x="501" y="400"/>
                  </a:lnTo>
                  <a:cubicBezTo>
                    <a:pt x="561" y="343"/>
                    <a:pt x="525" y="89"/>
                    <a:pt x="486" y="40"/>
                  </a:cubicBezTo>
                  <a:lnTo>
                    <a:pt x="486" y="40"/>
                  </a:lnTo>
                  <a:cubicBezTo>
                    <a:pt x="464" y="13"/>
                    <a:pt x="425" y="0"/>
                    <a:pt x="368" y="5"/>
                  </a:cubicBezTo>
                  <a:lnTo>
                    <a:pt x="368" y="5"/>
                  </a:lnTo>
                  <a:cubicBezTo>
                    <a:pt x="333" y="7"/>
                    <a:pt x="280" y="25"/>
                    <a:pt x="257" y="51"/>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6" name="Freeform 259">
              <a:extLst>
                <a:ext uri="{FF2B5EF4-FFF2-40B4-BE49-F238E27FC236}">
                  <a16:creationId xmlns:a16="http://schemas.microsoft.com/office/drawing/2014/main" id="{29DF32B4-89FB-4888-9D03-A0438D19BCA2}"/>
                </a:ext>
              </a:extLst>
            </p:cNvPr>
            <p:cNvSpPr>
              <a:spLocks noChangeArrowheads="1"/>
            </p:cNvSpPr>
            <p:nvPr/>
          </p:nvSpPr>
          <p:spPr bwMode="auto">
            <a:xfrm>
              <a:off x="13084190" y="3721475"/>
              <a:ext cx="197750" cy="269158"/>
            </a:xfrm>
            <a:custGeom>
              <a:avLst/>
              <a:gdLst>
                <a:gd name="T0" fmla="*/ 158 w 159"/>
                <a:gd name="T1" fmla="*/ 84 h 215"/>
                <a:gd name="T2" fmla="*/ 158 w 159"/>
                <a:gd name="T3" fmla="*/ 84 h 215"/>
                <a:gd name="T4" fmla="*/ 89 w 159"/>
                <a:gd name="T5" fmla="*/ 196 h 215"/>
                <a:gd name="T6" fmla="*/ 89 w 159"/>
                <a:gd name="T7" fmla="*/ 196 h 215"/>
                <a:gd name="T8" fmla="*/ 0 w 159"/>
                <a:gd name="T9" fmla="*/ 76 h 215"/>
                <a:gd name="T10" fmla="*/ 0 w 159"/>
                <a:gd name="T11" fmla="*/ 76 h 215"/>
                <a:gd name="T12" fmla="*/ 74 w 159"/>
                <a:gd name="T13" fmla="*/ 0 h 215"/>
                <a:gd name="T14" fmla="*/ 74 w 159"/>
                <a:gd name="T15" fmla="*/ 0 h 215"/>
                <a:gd name="T16" fmla="*/ 158 w 159"/>
                <a:gd name="T17" fmla="*/ 8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15">
                  <a:moveTo>
                    <a:pt x="158" y="84"/>
                  </a:moveTo>
                  <a:lnTo>
                    <a:pt x="158" y="84"/>
                  </a:lnTo>
                  <a:cubicBezTo>
                    <a:pt x="158" y="130"/>
                    <a:pt x="145" y="174"/>
                    <a:pt x="89" y="196"/>
                  </a:cubicBezTo>
                  <a:lnTo>
                    <a:pt x="89" y="196"/>
                  </a:lnTo>
                  <a:cubicBezTo>
                    <a:pt x="46" y="214"/>
                    <a:pt x="0" y="191"/>
                    <a:pt x="0" y="76"/>
                  </a:cubicBezTo>
                  <a:lnTo>
                    <a:pt x="0" y="76"/>
                  </a:lnTo>
                  <a:cubicBezTo>
                    <a:pt x="1" y="30"/>
                    <a:pt x="28" y="0"/>
                    <a:pt x="74" y="0"/>
                  </a:cubicBezTo>
                  <a:lnTo>
                    <a:pt x="74" y="0"/>
                  </a:lnTo>
                  <a:cubicBezTo>
                    <a:pt x="121" y="0"/>
                    <a:pt x="158" y="38"/>
                    <a:pt x="158" y="8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7" name="Freeform 260">
              <a:extLst>
                <a:ext uri="{FF2B5EF4-FFF2-40B4-BE49-F238E27FC236}">
                  <a16:creationId xmlns:a16="http://schemas.microsoft.com/office/drawing/2014/main" id="{618FBF33-FE64-47D3-86A3-5AFD43B473A4}"/>
                </a:ext>
              </a:extLst>
            </p:cNvPr>
            <p:cNvSpPr>
              <a:spLocks noChangeArrowheads="1"/>
            </p:cNvSpPr>
            <p:nvPr/>
          </p:nvSpPr>
          <p:spPr bwMode="auto">
            <a:xfrm>
              <a:off x="13078696" y="3639079"/>
              <a:ext cx="565785" cy="346064"/>
            </a:xfrm>
            <a:custGeom>
              <a:avLst/>
              <a:gdLst>
                <a:gd name="T0" fmla="*/ 388 w 453"/>
                <a:gd name="T1" fmla="*/ 64 h 279"/>
                <a:gd name="T2" fmla="*/ 388 w 453"/>
                <a:gd name="T3" fmla="*/ 64 h 279"/>
                <a:gd name="T4" fmla="*/ 311 w 453"/>
                <a:gd name="T5" fmla="*/ 96 h 279"/>
                <a:gd name="T6" fmla="*/ 311 w 453"/>
                <a:gd name="T7" fmla="*/ 96 h 279"/>
                <a:gd name="T8" fmla="*/ 311 w 453"/>
                <a:gd name="T9" fmla="*/ 92 h 279"/>
                <a:gd name="T10" fmla="*/ 311 w 453"/>
                <a:gd name="T11" fmla="*/ 92 h 279"/>
                <a:gd name="T12" fmla="*/ 243 w 453"/>
                <a:gd name="T13" fmla="*/ 0 h 279"/>
                <a:gd name="T14" fmla="*/ 243 w 453"/>
                <a:gd name="T15" fmla="*/ 0 h 279"/>
                <a:gd name="T16" fmla="*/ 166 w 453"/>
                <a:gd name="T17" fmla="*/ 77 h 279"/>
                <a:gd name="T18" fmla="*/ 166 w 453"/>
                <a:gd name="T19" fmla="*/ 77 h 279"/>
                <a:gd name="T20" fmla="*/ 146 w 453"/>
                <a:gd name="T21" fmla="*/ 61 h 279"/>
                <a:gd name="T22" fmla="*/ 146 w 453"/>
                <a:gd name="T23" fmla="*/ 61 h 279"/>
                <a:gd name="T24" fmla="*/ 10 w 453"/>
                <a:gd name="T25" fmla="*/ 107 h 279"/>
                <a:gd name="T26" fmla="*/ 10 w 453"/>
                <a:gd name="T27" fmla="*/ 107 h 279"/>
                <a:gd name="T28" fmla="*/ 147 w 453"/>
                <a:gd name="T29" fmla="*/ 212 h 279"/>
                <a:gd name="T30" fmla="*/ 147 w 453"/>
                <a:gd name="T31" fmla="*/ 212 h 279"/>
                <a:gd name="T32" fmla="*/ 181 w 453"/>
                <a:gd name="T33" fmla="*/ 147 h 279"/>
                <a:gd name="T34" fmla="*/ 181 w 453"/>
                <a:gd name="T35" fmla="*/ 147 h 279"/>
                <a:gd name="T36" fmla="*/ 243 w 453"/>
                <a:gd name="T37" fmla="*/ 184 h 279"/>
                <a:gd name="T38" fmla="*/ 243 w 453"/>
                <a:gd name="T39" fmla="*/ 184 h 279"/>
                <a:gd name="T40" fmla="*/ 282 w 453"/>
                <a:gd name="T41" fmla="*/ 172 h 279"/>
                <a:gd name="T42" fmla="*/ 282 w 453"/>
                <a:gd name="T43" fmla="*/ 172 h 279"/>
                <a:gd name="T44" fmla="*/ 335 w 453"/>
                <a:gd name="T45" fmla="*/ 268 h 279"/>
                <a:gd name="T46" fmla="*/ 335 w 453"/>
                <a:gd name="T47" fmla="*/ 268 h 279"/>
                <a:gd name="T48" fmla="*/ 438 w 453"/>
                <a:gd name="T49" fmla="*/ 186 h 279"/>
                <a:gd name="T50" fmla="*/ 438 w 453"/>
                <a:gd name="T51" fmla="*/ 186 h 279"/>
                <a:gd name="T52" fmla="*/ 388 w 453"/>
                <a:gd name="T53" fmla="*/ 64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3" h="279">
                  <a:moveTo>
                    <a:pt x="388" y="64"/>
                  </a:moveTo>
                  <a:lnTo>
                    <a:pt x="388" y="64"/>
                  </a:lnTo>
                  <a:cubicBezTo>
                    <a:pt x="361" y="57"/>
                    <a:pt x="332" y="70"/>
                    <a:pt x="311" y="96"/>
                  </a:cubicBezTo>
                  <a:lnTo>
                    <a:pt x="311" y="96"/>
                  </a:lnTo>
                  <a:cubicBezTo>
                    <a:pt x="311" y="95"/>
                    <a:pt x="311" y="93"/>
                    <a:pt x="311" y="92"/>
                  </a:cubicBezTo>
                  <a:lnTo>
                    <a:pt x="311" y="92"/>
                  </a:lnTo>
                  <a:cubicBezTo>
                    <a:pt x="311" y="41"/>
                    <a:pt x="290" y="0"/>
                    <a:pt x="243" y="0"/>
                  </a:cubicBezTo>
                  <a:lnTo>
                    <a:pt x="243" y="0"/>
                  </a:lnTo>
                  <a:cubicBezTo>
                    <a:pt x="200" y="0"/>
                    <a:pt x="171" y="39"/>
                    <a:pt x="166" y="77"/>
                  </a:cubicBezTo>
                  <a:lnTo>
                    <a:pt x="166" y="77"/>
                  </a:lnTo>
                  <a:cubicBezTo>
                    <a:pt x="164" y="73"/>
                    <a:pt x="149" y="63"/>
                    <a:pt x="146" y="61"/>
                  </a:cubicBezTo>
                  <a:lnTo>
                    <a:pt x="146" y="61"/>
                  </a:lnTo>
                  <a:cubicBezTo>
                    <a:pt x="101" y="32"/>
                    <a:pt x="27" y="27"/>
                    <a:pt x="10" y="107"/>
                  </a:cubicBezTo>
                  <a:lnTo>
                    <a:pt x="10" y="107"/>
                  </a:lnTo>
                  <a:cubicBezTo>
                    <a:pt x="0" y="153"/>
                    <a:pt x="73" y="215"/>
                    <a:pt x="147" y="212"/>
                  </a:cubicBezTo>
                  <a:lnTo>
                    <a:pt x="147" y="212"/>
                  </a:lnTo>
                  <a:cubicBezTo>
                    <a:pt x="167" y="212"/>
                    <a:pt x="172" y="184"/>
                    <a:pt x="181" y="147"/>
                  </a:cubicBezTo>
                  <a:lnTo>
                    <a:pt x="181" y="147"/>
                  </a:lnTo>
                  <a:cubicBezTo>
                    <a:pt x="194" y="168"/>
                    <a:pt x="215" y="184"/>
                    <a:pt x="243" y="184"/>
                  </a:cubicBezTo>
                  <a:lnTo>
                    <a:pt x="243" y="184"/>
                  </a:lnTo>
                  <a:cubicBezTo>
                    <a:pt x="259" y="184"/>
                    <a:pt x="272" y="179"/>
                    <a:pt x="282" y="172"/>
                  </a:cubicBezTo>
                  <a:lnTo>
                    <a:pt x="282" y="172"/>
                  </a:lnTo>
                  <a:cubicBezTo>
                    <a:pt x="279" y="218"/>
                    <a:pt x="300" y="258"/>
                    <a:pt x="335" y="268"/>
                  </a:cubicBezTo>
                  <a:lnTo>
                    <a:pt x="335" y="268"/>
                  </a:lnTo>
                  <a:cubicBezTo>
                    <a:pt x="377" y="278"/>
                    <a:pt x="423" y="242"/>
                    <a:pt x="438" y="186"/>
                  </a:cubicBezTo>
                  <a:lnTo>
                    <a:pt x="438" y="186"/>
                  </a:lnTo>
                  <a:cubicBezTo>
                    <a:pt x="452" y="130"/>
                    <a:pt x="430" y="75"/>
                    <a:pt x="388" y="64"/>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8" name="Freeform 261">
              <a:extLst>
                <a:ext uri="{FF2B5EF4-FFF2-40B4-BE49-F238E27FC236}">
                  <a16:creationId xmlns:a16="http://schemas.microsoft.com/office/drawing/2014/main" id="{8F7BA388-48C6-4E90-8A43-006F73F149AE}"/>
                </a:ext>
              </a:extLst>
            </p:cNvPr>
            <p:cNvSpPr>
              <a:spLocks noChangeArrowheads="1"/>
            </p:cNvSpPr>
            <p:nvPr/>
          </p:nvSpPr>
          <p:spPr bwMode="auto">
            <a:xfrm>
              <a:off x="13045737" y="4528952"/>
              <a:ext cx="153804" cy="126342"/>
            </a:xfrm>
            <a:custGeom>
              <a:avLst/>
              <a:gdLst>
                <a:gd name="T0" fmla="*/ 123 w 124"/>
                <a:gd name="T1" fmla="*/ 25 h 100"/>
                <a:gd name="T2" fmla="*/ 109 w 124"/>
                <a:gd name="T3" fmla="*/ 42 h 100"/>
                <a:gd name="T4" fmla="*/ 109 w 124"/>
                <a:gd name="T5" fmla="*/ 42 h 100"/>
                <a:gd name="T6" fmla="*/ 98 w 124"/>
                <a:gd name="T7" fmla="*/ 65 h 100"/>
                <a:gd name="T8" fmla="*/ 98 w 124"/>
                <a:gd name="T9" fmla="*/ 65 h 100"/>
                <a:gd name="T10" fmla="*/ 63 w 124"/>
                <a:gd name="T11" fmla="*/ 68 h 100"/>
                <a:gd name="T12" fmla="*/ 63 w 124"/>
                <a:gd name="T13" fmla="*/ 68 h 100"/>
                <a:gd name="T14" fmla="*/ 33 w 124"/>
                <a:gd name="T15" fmla="*/ 94 h 100"/>
                <a:gd name="T16" fmla="*/ 33 w 124"/>
                <a:gd name="T17" fmla="*/ 94 h 100"/>
                <a:gd name="T18" fmla="*/ 8 w 124"/>
                <a:gd name="T19" fmla="*/ 65 h 100"/>
                <a:gd name="T20" fmla="*/ 8 w 124"/>
                <a:gd name="T21" fmla="*/ 65 h 100"/>
                <a:gd name="T22" fmla="*/ 28 w 124"/>
                <a:gd name="T23" fmla="*/ 33 h 100"/>
                <a:gd name="T24" fmla="*/ 80 w 124"/>
                <a:gd name="T25" fmla="*/ 17 h 100"/>
                <a:gd name="T26" fmla="*/ 93 w 124"/>
                <a:gd name="T27" fmla="*/ 0 h 100"/>
                <a:gd name="T28" fmla="*/ 123 w 124"/>
                <a:gd name="T29" fmla="*/ 2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00">
                  <a:moveTo>
                    <a:pt x="123" y="25"/>
                  </a:moveTo>
                  <a:lnTo>
                    <a:pt x="109" y="42"/>
                  </a:lnTo>
                  <a:lnTo>
                    <a:pt x="109" y="42"/>
                  </a:lnTo>
                  <a:cubicBezTo>
                    <a:pt x="109" y="42"/>
                    <a:pt x="111" y="56"/>
                    <a:pt x="98" y="65"/>
                  </a:cubicBezTo>
                  <a:lnTo>
                    <a:pt x="98" y="65"/>
                  </a:lnTo>
                  <a:cubicBezTo>
                    <a:pt x="92" y="69"/>
                    <a:pt x="74" y="70"/>
                    <a:pt x="63" y="68"/>
                  </a:cubicBezTo>
                  <a:lnTo>
                    <a:pt x="63" y="68"/>
                  </a:lnTo>
                  <a:cubicBezTo>
                    <a:pt x="63" y="68"/>
                    <a:pt x="54" y="85"/>
                    <a:pt x="33" y="94"/>
                  </a:cubicBezTo>
                  <a:lnTo>
                    <a:pt x="33" y="94"/>
                  </a:lnTo>
                  <a:cubicBezTo>
                    <a:pt x="20" y="99"/>
                    <a:pt x="0" y="82"/>
                    <a:pt x="8" y="65"/>
                  </a:cubicBezTo>
                  <a:lnTo>
                    <a:pt x="8" y="65"/>
                  </a:lnTo>
                  <a:cubicBezTo>
                    <a:pt x="16" y="49"/>
                    <a:pt x="28" y="33"/>
                    <a:pt x="28" y="33"/>
                  </a:cubicBezTo>
                  <a:lnTo>
                    <a:pt x="80" y="17"/>
                  </a:lnTo>
                  <a:lnTo>
                    <a:pt x="93" y="0"/>
                  </a:lnTo>
                  <a:lnTo>
                    <a:pt x="123" y="2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9" name="Freeform 262">
              <a:extLst>
                <a:ext uri="{FF2B5EF4-FFF2-40B4-BE49-F238E27FC236}">
                  <a16:creationId xmlns:a16="http://schemas.microsoft.com/office/drawing/2014/main" id="{8C0D9D2E-ABB1-481A-BB75-2D8C3F5A8E67}"/>
                </a:ext>
              </a:extLst>
            </p:cNvPr>
            <p:cNvSpPr>
              <a:spLocks noChangeArrowheads="1"/>
            </p:cNvSpPr>
            <p:nvPr/>
          </p:nvSpPr>
          <p:spPr bwMode="auto">
            <a:xfrm>
              <a:off x="13139121" y="3963167"/>
              <a:ext cx="307611" cy="615221"/>
            </a:xfrm>
            <a:custGeom>
              <a:avLst/>
              <a:gdLst>
                <a:gd name="T0" fmla="*/ 198 w 245"/>
                <a:gd name="T1" fmla="*/ 33 h 493"/>
                <a:gd name="T2" fmla="*/ 198 w 245"/>
                <a:gd name="T3" fmla="*/ 33 h 493"/>
                <a:gd name="T4" fmla="*/ 179 w 245"/>
                <a:gd name="T5" fmla="*/ 351 h 493"/>
                <a:gd name="T6" fmla="*/ 179 w 245"/>
                <a:gd name="T7" fmla="*/ 351 h 493"/>
                <a:gd name="T8" fmla="*/ 46 w 245"/>
                <a:gd name="T9" fmla="*/ 492 h 493"/>
                <a:gd name="T10" fmla="*/ 0 w 245"/>
                <a:gd name="T11" fmla="*/ 451 h 493"/>
                <a:gd name="T12" fmla="*/ 0 w 245"/>
                <a:gd name="T13" fmla="*/ 451 h 493"/>
                <a:gd name="T14" fmla="*/ 104 w 245"/>
                <a:gd name="T15" fmla="*/ 274 h 493"/>
                <a:gd name="T16" fmla="*/ 104 w 245"/>
                <a:gd name="T17" fmla="*/ 274 h 493"/>
                <a:gd name="T18" fmla="*/ 198 w 245"/>
                <a:gd name="T19" fmla="*/ 33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493">
                  <a:moveTo>
                    <a:pt x="198" y="33"/>
                  </a:moveTo>
                  <a:lnTo>
                    <a:pt x="198" y="33"/>
                  </a:lnTo>
                  <a:cubicBezTo>
                    <a:pt x="198" y="33"/>
                    <a:pt x="244" y="277"/>
                    <a:pt x="179" y="351"/>
                  </a:cubicBezTo>
                  <a:lnTo>
                    <a:pt x="179" y="351"/>
                  </a:lnTo>
                  <a:cubicBezTo>
                    <a:pt x="114" y="425"/>
                    <a:pt x="46" y="492"/>
                    <a:pt x="46" y="492"/>
                  </a:cubicBezTo>
                  <a:lnTo>
                    <a:pt x="0" y="451"/>
                  </a:lnTo>
                  <a:lnTo>
                    <a:pt x="0" y="451"/>
                  </a:lnTo>
                  <a:cubicBezTo>
                    <a:pt x="0" y="451"/>
                    <a:pt x="103" y="326"/>
                    <a:pt x="104" y="274"/>
                  </a:cubicBezTo>
                  <a:lnTo>
                    <a:pt x="104" y="274"/>
                  </a:lnTo>
                  <a:cubicBezTo>
                    <a:pt x="106" y="219"/>
                    <a:pt x="47" y="0"/>
                    <a:pt x="198" y="3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0" name="Freeform 263">
              <a:extLst>
                <a:ext uri="{FF2B5EF4-FFF2-40B4-BE49-F238E27FC236}">
                  <a16:creationId xmlns:a16="http://schemas.microsoft.com/office/drawing/2014/main" id="{E98D4F59-B129-4208-8ACB-BAA71D462A9F}"/>
                </a:ext>
              </a:extLst>
            </p:cNvPr>
            <p:cNvSpPr>
              <a:spLocks noChangeArrowheads="1"/>
            </p:cNvSpPr>
            <p:nvPr/>
          </p:nvSpPr>
          <p:spPr bwMode="auto">
            <a:xfrm>
              <a:off x="9442298" y="10417495"/>
              <a:ext cx="159301" cy="291133"/>
            </a:xfrm>
            <a:custGeom>
              <a:avLst/>
              <a:gdLst>
                <a:gd name="T0" fmla="*/ 34 w 126"/>
                <a:gd name="T1" fmla="*/ 0 h 234"/>
                <a:gd name="T2" fmla="*/ 0 w 126"/>
                <a:gd name="T3" fmla="*/ 183 h 234"/>
                <a:gd name="T4" fmla="*/ 87 w 126"/>
                <a:gd name="T5" fmla="*/ 233 h 234"/>
                <a:gd name="T6" fmla="*/ 125 w 126"/>
                <a:gd name="T7" fmla="*/ 53 h 234"/>
                <a:gd name="T8" fmla="*/ 34 w 126"/>
                <a:gd name="T9" fmla="*/ 0 h 234"/>
              </a:gdLst>
              <a:ahLst/>
              <a:cxnLst>
                <a:cxn ang="0">
                  <a:pos x="T0" y="T1"/>
                </a:cxn>
                <a:cxn ang="0">
                  <a:pos x="T2" y="T3"/>
                </a:cxn>
                <a:cxn ang="0">
                  <a:pos x="T4" y="T5"/>
                </a:cxn>
                <a:cxn ang="0">
                  <a:pos x="T6" y="T7"/>
                </a:cxn>
                <a:cxn ang="0">
                  <a:pos x="T8" y="T9"/>
                </a:cxn>
              </a:cxnLst>
              <a:rect l="0" t="0" r="r" b="b"/>
              <a:pathLst>
                <a:path w="126" h="234">
                  <a:moveTo>
                    <a:pt x="34" y="0"/>
                  </a:moveTo>
                  <a:lnTo>
                    <a:pt x="0" y="183"/>
                  </a:lnTo>
                  <a:lnTo>
                    <a:pt x="87" y="233"/>
                  </a:lnTo>
                  <a:lnTo>
                    <a:pt x="125" y="53"/>
                  </a:lnTo>
                  <a:lnTo>
                    <a:pt x="34"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1" name="Freeform 264">
              <a:extLst>
                <a:ext uri="{FF2B5EF4-FFF2-40B4-BE49-F238E27FC236}">
                  <a16:creationId xmlns:a16="http://schemas.microsoft.com/office/drawing/2014/main" id="{B4A2D269-E156-4391-8882-43A1E334699C}"/>
                </a:ext>
              </a:extLst>
            </p:cNvPr>
            <p:cNvSpPr>
              <a:spLocks noChangeArrowheads="1"/>
            </p:cNvSpPr>
            <p:nvPr/>
          </p:nvSpPr>
          <p:spPr bwMode="auto">
            <a:xfrm>
              <a:off x="9365398" y="10538343"/>
              <a:ext cx="120848" cy="142819"/>
            </a:xfrm>
            <a:custGeom>
              <a:avLst/>
              <a:gdLst>
                <a:gd name="T0" fmla="*/ 31 w 98"/>
                <a:gd name="T1" fmla="*/ 112 h 113"/>
                <a:gd name="T2" fmla="*/ 51 w 98"/>
                <a:gd name="T3" fmla="*/ 85 h 113"/>
                <a:gd name="T4" fmla="*/ 51 w 98"/>
                <a:gd name="T5" fmla="*/ 85 h 113"/>
                <a:gd name="T6" fmla="*/ 93 w 98"/>
                <a:gd name="T7" fmla="*/ 56 h 113"/>
                <a:gd name="T8" fmla="*/ 93 w 98"/>
                <a:gd name="T9" fmla="*/ 56 h 113"/>
                <a:gd name="T10" fmla="*/ 69 w 98"/>
                <a:gd name="T11" fmla="*/ 53 h 113"/>
                <a:gd name="T12" fmla="*/ 79 w 98"/>
                <a:gd name="T13" fmla="*/ 0 h 113"/>
                <a:gd name="T14" fmla="*/ 79 w 98"/>
                <a:gd name="T15" fmla="*/ 0 h 113"/>
                <a:gd name="T16" fmla="*/ 25 w 98"/>
                <a:gd name="T17" fmla="*/ 60 h 113"/>
                <a:gd name="T18" fmla="*/ 0 w 98"/>
                <a:gd name="T19" fmla="*/ 85 h 113"/>
                <a:gd name="T20" fmla="*/ 31 w 98"/>
                <a:gd name="T21" fmla="*/ 112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13">
                  <a:moveTo>
                    <a:pt x="31" y="112"/>
                  </a:moveTo>
                  <a:lnTo>
                    <a:pt x="51" y="85"/>
                  </a:lnTo>
                  <a:lnTo>
                    <a:pt x="51" y="85"/>
                  </a:lnTo>
                  <a:cubicBezTo>
                    <a:pt x="51" y="85"/>
                    <a:pt x="90" y="68"/>
                    <a:pt x="93" y="56"/>
                  </a:cubicBezTo>
                  <a:lnTo>
                    <a:pt x="93" y="56"/>
                  </a:lnTo>
                  <a:cubicBezTo>
                    <a:pt x="97" y="43"/>
                    <a:pt x="69" y="53"/>
                    <a:pt x="69" y="53"/>
                  </a:cubicBezTo>
                  <a:lnTo>
                    <a:pt x="79" y="0"/>
                  </a:lnTo>
                  <a:lnTo>
                    <a:pt x="79" y="0"/>
                  </a:lnTo>
                  <a:cubicBezTo>
                    <a:pt x="79" y="0"/>
                    <a:pt x="26" y="10"/>
                    <a:pt x="25" y="60"/>
                  </a:cubicBezTo>
                  <a:lnTo>
                    <a:pt x="0" y="85"/>
                  </a:lnTo>
                  <a:lnTo>
                    <a:pt x="31" y="1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2" name="Freeform 265">
              <a:extLst>
                <a:ext uri="{FF2B5EF4-FFF2-40B4-BE49-F238E27FC236}">
                  <a16:creationId xmlns:a16="http://schemas.microsoft.com/office/drawing/2014/main" id="{E1599F87-069C-4E9F-9F76-ED25CA896C49}"/>
                </a:ext>
              </a:extLst>
            </p:cNvPr>
            <p:cNvSpPr>
              <a:spLocks noChangeArrowheads="1"/>
            </p:cNvSpPr>
            <p:nvPr/>
          </p:nvSpPr>
          <p:spPr bwMode="auto">
            <a:xfrm>
              <a:off x="9502725" y="10499894"/>
              <a:ext cx="126338" cy="208735"/>
            </a:xfrm>
            <a:custGeom>
              <a:avLst/>
              <a:gdLst>
                <a:gd name="T0" fmla="*/ 13 w 102"/>
                <a:gd name="T1" fmla="*/ 147 h 169"/>
                <a:gd name="T2" fmla="*/ 25 w 102"/>
                <a:gd name="T3" fmla="*/ 108 h 169"/>
                <a:gd name="T4" fmla="*/ 25 w 102"/>
                <a:gd name="T5" fmla="*/ 108 h 169"/>
                <a:gd name="T6" fmla="*/ 10 w 102"/>
                <a:gd name="T7" fmla="*/ 58 h 169"/>
                <a:gd name="T8" fmla="*/ 10 w 102"/>
                <a:gd name="T9" fmla="*/ 58 h 169"/>
                <a:gd name="T10" fmla="*/ 52 w 102"/>
                <a:gd name="T11" fmla="*/ 92 h 169"/>
                <a:gd name="T12" fmla="*/ 71 w 102"/>
                <a:gd name="T13" fmla="*/ 0 h 169"/>
                <a:gd name="T14" fmla="*/ 71 w 102"/>
                <a:gd name="T15" fmla="*/ 0 h 169"/>
                <a:gd name="T16" fmla="*/ 96 w 102"/>
                <a:gd name="T17" fmla="*/ 61 h 169"/>
                <a:gd name="T18" fmla="*/ 96 w 102"/>
                <a:gd name="T19" fmla="*/ 61 h 169"/>
                <a:gd name="T20" fmla="*/ 76 w 102"/>
                <a:gd name="T21" fmla="*/ 122 h 169"/>
                <a:gd name="T22" fmla="*/ 62 w 102"/>
                <a:gd name="T23" fmla="*/ 168 h 169"/>
                <a:gd name="T24" fmla="*/ 13 w 102"/>
                <a:gd name="T25" fmla="*/ 14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 h="169">
                  <a:moveTo>
                    <a:pt x="13" y="147"/>
                  </a:moveTo>
                  <a:lnTo>
                    <a:pt x="25" y="108"/>
                  </a:lnTo>
                  <a:lnTo>
                    <a:pt x="25" y="108"/>
                  </a:lnTo>
                  <a:cubicBezTo>
                    <a:pt x="25" y="108"/>
                    <a:pt x="0" y="67"/>
                    <a:pt x="10" y="58"/>
                  </a:cubicBezTo>
                  <a:lnTo>
                    <a:pt x="10" y="58"/>
                  </a:lnTo>
                  <a:cubicBezTo>
                    <a:pt x="21" y="50"/>
                    <a:pt x="52" y="92"/>
                    <a:pt x="52" y="92"/>
                  </a:cubicBezTo>
                  <a:lnTo>
                    <a:pt x="71" y="0"/>
                  </a:lnTo>
                  <a:lnTo>
                    <a:pt x="71" y="0"/>
                  </a:lnTo>
                  <a:cubicBezTo>
                    <a:pt x="71" y="0"/>
                    <a:pt x="101" y="30"/>
                    <a:pt x="96" y="61"/>
                  </a:cubicBezTo>
                  <a:lnTo>
                    <a:pt x="96" y="61"/>
                  </a:lnTo>
                  <a:cubicBezTo>
                    <a:pt x="92" y="93"/>
                    <a:pt x="76" y="122"/>
                    <a:pt x="76" y="122"/>
                  </a:cubicBezTo>
                  <a:lnTo>
                    <a:pt x="62" y="168"/>
                  </a:lnTo>
                  <a:lnTo>
                    <a:pt x="13" y="1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3" name="Freeform 266">
              <a:extLst>
                <a:ext uri="{FF2B5EF4-FFF2-40B4-BE49-F238E27FC236}">
                  <a16:creationId xmlns:a16="http://schemas.microsoft.com/office/drawing/2014/main" id="{87CCA439-30E3-40BB-8286-C09E319F8B86}"/>
                </a:ext>
              </a:extLst>
            </p:cNvPr>
            <p:cNvSpPr>
              <a:spLocks noChangeArrowheads="1"/>
            </p:cNvSpPr>
            <p:nvPr/>
          </p:nvSpPr>
          <p:spPr bwMode="auto">
            <a:xfrm>
              <a:off x="9469766" y="11252440"/>
              <a:ext cx="197750" cy="120848"/>
            </a:xfrm>
            <a:custGeom>
              <a:avLst/>
              <a:gdLst>
                <a:gd name="T0" fmla="*/ 7 w 157"/>
                <a:gd name="T1" fmla="*/ 35 h 96"/>
                <a:gd name="T2" fmla="*/ 7 w 157"/>
                <a:gd name="T3" fmla="*/ 35 h 96"/>
                <a:gd name="T4" fmla="*/ 26 w 157"/>
                <a:gd name="T5" fmla="*/ 90 h 96"/>
                <a:gd name="T6" fmla="*/ 26 w 157"/>
                <a:gd name="T7" fmla="*/ 90 h 96"/>
                <a:gd name="T8" fmla="*/ 146 w 157"/>
                <a:gd name="T9" fmla="*/ 26 h 96"/>
                <a:gd name="T10" fmla="*/ 146 w 157"/>
                <a:gd name="T11" fmla="*/ 26 h 96"/>
                <a:gd name="T12" fmla="*/ 113 w 157"/>
                <a:gd name="T13" fmla="*/ 9 h 96"/>
                <a:gd name="T14" fmla="*/ 113 w 157"/>
                <a:gd name="T15" fmla="*/ 9 h 96"/>
                <a:gd name="T16" fmla="*/ 88 w 157"/>
                <a:gd name="T17" fmla="*/ 6 h 96"/>
                <a:gd name="T18" fmla="*/ 70 w 157"/>
                <a:gd name="T19" fmla="*/ 0 h 96"/>
                <a:gd name="T20" fmla="*/ 7 w 157"/>
                <a:gd name="T21" fmla="*/ 3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7" h="96">
                  <a:moveTo>
                    <a:pt x="7" y="35"/>
                  </a:moveTo>
                  <a:lnTo>
                    <a:pt x="7" y="35"/>
                  </a:lnTo>
                  <a:cubicBezTo>
                    <a:pt x="7" y="35"/>
                    <a:pt x="0" y="86"/>
                    <a:pt x="26" y="90"/>
                  </a:cubicBezTo>
                  <a:lnTo>
                    <a:pt x="26" y="90"/>
                  </a:lnTo>
                  <a:cubicBezTo>
                    <a:pt x="53" y="95"/>
                    <a:pt x="130" y="55"/>
                    <a:pt x="146" y="26"/>
                  </a:cubicBezTo>
                  <a:lnTo>
                    <a:pt x="146" y="26"/>
                  </a:lnTo>
                  <a:cubicBezTo>
                    <a:pt x="156" y="6"/>
                    <a:pt x="130" y="6"/>
                    <a:pt x="113" y="9"/>
                  </a:cubicBezTo>
                  <a:lnTo>
                    <a:pt x="113" y="9"/>
                  </a:lnTo>
                  <a:cubicBezTo>
                    <a:pt x="105" y="9"/>
                    <a:pt x="96" y="9"/>
                    <a:pt x="88" y="6"/>
                  </a:cubicBezTo>
                  <a:lnTo>
                    <a:pt x="70" y="0"/>
                  </a:lnTo>
                  <a:lnTo>
                    <a:pt x="7" y="3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4" name="Freeform 267">
              <a:extLst>
                <a:ext uri="{FF2B5EF4-FFF2-40B4-BE49-F238E27FC236}">
                  <a16:creationId xmlns:a16="http://schemas.microsoft.com/office/drawing/2014/main" id="{40AD9DAB-3E4E-4B3A-BF13-0002E9AD473E}"/>
                </a:ext>
              </a:extLst>
            </p:cNvPr>
            <p:cNvSpPr>
              <a:spLocks noChangeArrowheads="1"/>
            </p:cNvSpPr>
            <p:nvPr/>
          </p:nvSpPr>
          <p:spPr bwMode="auto">
            <a:xfrm>
              <a:off x="8821588" y="10862435"/>
              <a:ext cx="758041" cy="538319"/>
            </a:xfrm>
            <a:custGeom>
              <a:avLst/>
              <a:gdLst>
                <a:gd name="T0" fmla="*/ 0 w 607"/>
                <a:gd name="T1" fmla="*/ 250 h 432"/>
                <a:gd name="T2" fmla="*/ 0 w 607"/>
                <a:gd name="T3" fmla="*/ 250 h 432"/>
                <a:gd name="T4" fmla="*/ 239 w 607"/>
                <a:gd name="T5" fmla="*/ 424 h 432"/>
                <a:gd name="T6" fmla="*/ 239 w 607"/>
                <a:gd name="T7" fmla="*/ 424 h 432"/>
                <a:gd name="T8" fmla="*/ 469 w 607"/>
                <a:gd name="T9" fmla="*/ 173 h 432"/>
                <a:gd name="T10" fmla="*/ 508 w 607"/>
                <a:gd name="T11" fmla="*/ 368 h 432"/>
                <a:gd name="T12" fmla="*/ 508 w 607"/>
                <a:gd name="T13" fmla="*/ 368 h 432"/>
                <a:gd name="T14" fmla="*/ 606 w 607"/>
                <a:gd name="T15" fmla="*/ 304 h 432"/>
                <a:gd name="T16" fmla="*/ 606 w 607"/>
                <a:gd name="T17" fmla="*/ 304 h 432"/>
                <a:gd name="T18" fmla="*/ 514 w 607"/>
                <a:gd name="T19" fmla="*/ 10 h 432"/>
                <a:gd name="T20" fmla="*/ 514 w 607"/>
                <a:gd name="T21" fmla="*/ 10 h 432"/>
                <a:gd name="T22" fmla="*/ 327 w 607"/>
                <a:gd name="T23" fmla="*/ 186 h 432"/>
                <a:gd name="T24" fmla="*/ 0 w 607"/>
                <a:gd name="T25" fmla="*/ 25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7" h="432">
                  <a:moveTo>
                    <a:pt x="0" y="250"/>
                  </a:moveTo>
                  <a:lnTo>
                    <a:pt x="0" y="250"/>
                  </a:lnTo>
                  <a:cubicBezTo>
                    <a:pt x="0" y="250"/>
                    <a:pt x="7" y="431"/>
                    <a:pt x="239" y="424"/>
                  </a:cubicBezTo>
                  <a:lnTo>
                    <a:pt x="239" y="424"/>
                  </a:lnTo>
                  <a:cubicBezTo>
                    <a:pt x="471" y="417"/>
                    <a:pt x="469" y="173"/>
                    <a:pt x="469" y="173"/>
                  </a:cubicBezTo>
                  <a:lnTo>
                    <a:pt x="508" y="368"/>
                  </a:lnTo>
                  <a:lnTo>
                    <a:pt x="508" y="368"/>
                  </a:lnTo>
                  <a:cubicBezTo>
                    <a:pt x="508" y="368"/>
                    <a:pt x="591" y="343"/>
                    <a:pt x="606" y="304"/>
                  </a:cubicBezTo>
                  <a:lnTo>
                    <a:pt x="606" y="304"/>
                  </a:lnTo>
                  <a:cubicBezTo>
                    <a:pt x="606" y="304"/>
                    <a:pt x="603" y="0"/>
                    <a:pt x="514" y="10"/>
                  </a:cubicBezTo>
                  <a:lnTo>
                    <a:pt x="514" y="10"/>
                  </a:lnTo>
                  <a:cubicBezTo>
                    <a:pt x="424" y="21"/>
                    <a:pt x="327" y="186"/>
                    <a:pt x="327" y="186"/>
                  </a:cubicBezTo>
                  <a:lnTo>
                    <a:pt x="0" y="25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5" name="Freeform 268">
              <a:extLst>
                <a:ext uri="{FF2B5EF4-FFF2-40B4-BE49-F238E27FC236}">
                  <a16:creationId xmlns:a16="http://schemas.microsoft.com/office/drawing/2014/main" id="{5F6AEC9C-3074-484F-AD36-DD30F3203295}"/>
                </a:ext>
              </a:extLst>
            </p:cNvPr>
            <p:cNvSpPr>
              <a:spLocks noChangeArrowheads="1"/>
            </p:cNvSpPr>
            <p:nvPr/>
          </p:nvSpPr>
          <p:spPr bwMode="auto">
            <a:xfrm>
              <a:off x="9189620" y="10626232"/>
              <a:ext cx="230708" cy="153804"/>
            </a:xfrm>
            <a:custGeom>
              <a:avLst/>
              <a:gdLst>
                <a:gd name="T0" fmla="*/ 0 w 184"/>
                <a:gd name="T1" fmla="*/ 34 h 124"/>
                <a:gd name="T2" fmla="*/ 99 w 184"/>
                <a:gd name="T3" fmla="*/ 45 h 124"/>
                <a:gd name="T4" fmla="*/ 146 w 184"/>
                <a:gd name="T5" fmla="*/ 0 h 124"/>
                <a:gd name="T6" fmla="*/ 183 w 184"/>
                <a:gd name="T7" fmla="*/ 31 h 124"/>
                <a:gd name="T8" fmla="*/ 118 w 184"/>
                <a:gd name="T9" fmla="*/ 115 h 124"/>
                <a:gd name="T10" fmla="*/ 29 w 184"/>
                <a:gd name="T11" fmla="*/ 123 h 124"/>
                <a:gd name="T12" fmla="*/ 0 w 184"/>
                <a:gd name="T13" fmla="*/ 34 h 124"/>
              </a:gdLst>
              <a:ahLst/>
              <a:cxnLst>
                <a:cxn ang="0">
                  <a:pos x="T0" y="T1"/>
                </a:cxn>
                <a:cxn ang="0">
                  <a:pos x="T2" y="T3"/>
                </a:cxn>
                <a:cxn ang="0">
                  <a:pos x="T4" y="T5"/>
                </a:cxn>
                <a:cxn ang="0">
                  <a:pos x="T6" y="T7"/>
                </a:cxn>
                <a:cxn ang="0">
                  <a:pos x="T8" y="T9"/>
                </a:cxn>
                <a:cxn ang="0">
                  <a:pos x="T10" y="T11"/>
                </a:cxn>
                <a:cxn ang="0">
                  <a:pos x="T12" y="T13"/>
                </a:cxn>
              </a:cxnLst>
              <a:rect l="0" t="0" r="r" b="b"/>
              <a:pathLst>
                <a:path w="184" h="124">
                  <a:moveTo>
                    <a:pt x="0" y="34"/>
                  </a:moveTo>
                  <a:lnTo>
                    <a:pt x="99" y="45"/>
                  </a:lnTo>
                  <a:lnTo>
                    <a:pt x="146" y="0"/>
                  </a:lnTo>
                  <a:lnTo>
                    <a:pt x="183" y="31"/>
                  </a:lnTo>
                  <a:lnTo>
                    <a:pt x="118" y="115"/>
                  </a:lnTo>
                  <a:lnTo>
                    <a:pt x="29" y="123"/>
                  </a:lnTo>
                  <a:lnTo>
                    <a:pt x="0" y="34"/>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6" name="Freeform 269">
              <a:extLst>
                <a:ext uri="{FF2B5EF4-FFF2-40B4-BE49-F238E27FC236}">
                  <a16:creationId xmlns:a16="http://schemas.microsoft.com/office/drawing/2014/main" id="{652A0C45-9DD0-4C91-916B-ACCDB8C55AEE}"/>
                </a:ext>
              </a:extLst>
            </p:cNvPr>
            <p:cNvSpPr>
              <a:spLocks noChangeArrowheads="1"/>
            </p:cNvSpPr>
            <p:nvPr/>
          </p:nvSpPr>
          <p:spPr bwMode="auto">
            <a:xfrm>
              <a:off x="8821588" y="10587783"/>
              <a:ext cx="780013" cy="670152"/>
            </a:xfrm>
            <a:custGeom>
              <a:avLst/>
              <a:gdLst>
                <a:gd name="T0" fmla="*/ 366 w 625"/>
                <a:gd name="T1" fmla="*/ 92 h 538"/>
                <a:gd name="T2" fmla="*/ 366 w 625"/>
                <a:gd name="T3" fmla="*/ 92 h 538"/>
                <a:gd name="T4" fmla="*/ 219 w 625"/>
                <a:gd name="T5" fmla="*/ 2 h 538"/>
                <a:gd name="T6" fmla="*/ 219 w 625"/>
                <a:gd name="T7" fmla="*/ 2 h 538"/>
                <a:gd name="T8" fmla="*/ 0 w 625"/>
                <a:gd name="T9" fmla="*/ 472 h 538"/>
                <a:gd name="T10" fmla="*/ 0 w 625"/>
                <a:gd name="T11" fmla="*/ 472 h 538"/>
                <a:gd name="T12" fmla="*/ 131 w 625"/>
                <a:gd name="T13" fmla="*/ 537 h 538"/>
                <a:gd name="T14" fmla="*/ 131 w 625"/>
                <a:gd name="T15" fmla="*/ 537 h 538"/>
                <a:gd name="T16" fmla="*/ 309 w 625"/>
                <a:gd name="T17" fmla="*/ 469 h 538"/>
                <a:gd name="T18" fmla="*/ 309 w 625"/>
                <a:gd name="T19" fmla="*/ 469 h 538"/>
                <a:gd name="T20" fmla="*/ 362 w 625"/>
                <a:gd name="T21" fmla="*/ 262 h 538"/>
                <a:gd name="T22" fmla="*/ 362 w 625"/>
                <a:gd name="T23" fmla="*/ 262 h 538"/>
                <a:gd name="T24" fmla="*/ 569 w 625"/>
                <a:gd name="T25" fmla="*/ 270 h 538"/>
                <a:gd name="T26" fmla="*/ 569 w 625"/>
                <a:gd name="T27" fmla="*/ 270 h 538"/>
                <a:gd name="T28" fmla="*/ 624 w 625"/>
                <a:gd name="T29" fmla="*/ 71 h 538"/>
                <a:gd name="T30" fmla="*/ 559 w 625"/>
                <a:gd name="T31" fmla="*/ 57 h 538"/>
                <a:gd name="T32" fmla="*/ 507 w 625"/>
                <a:gd name="T33" fmla="*/ 137 h 538"/>
                <a:gd name="T34" fmla="*/ 366 w 625"/>
                <a:gd name="T35" fmla="*/ 9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538">
                  <a:moveTo>
                    <a:pt x="366" y="92"/>
                  </a:moveTo>
                  <a:lnTo>
                    <a:pt x="366" y="92"/>
                  </a:lnTo>
                  <a:cubicBezTo>
                    <a:pt x="366" y="92"/>
                    <a:pt x="243" y="5"/>
                    <a:pt x="219" y="2"/>
                  </a:cubicBezTo>
                  <a:lnTo>
                    <a:pt x="219" y="2"/>
                  </a:lnTo>
                  <a:cubicBezTo>
                    <a:pt x="196" y="0"/>
                    <a:pt x="7" y="160"/>
                    <a:pt x="0" y="472"/>
                  </a:cubicBezTo>
                  <a:lnTo>
                    <a:pt x="0" y="472"/>
                  </a:lnTo>
                  <a:cubicBezTo>
                    <a:pt x="0" y="472"/>
                    <a:pt x="78" y="537"/>
                    <a:pt x="131" y="537"/>
                  </a:cubicBezTo>
                  <a:lnTo>
                    <a:pt x="131" y="537"/>
                  </a:lnTo>
                  <a:cubicBezTo>
                    <a:pt x="208" y="537"/>
                    <a:pt x="282" y="509"/>
                    <a:pt x="309" y="469"/>
                  </a:cubicBezTo>
                  <a:lnTo>
                    <a:pt x="309" y="469"/>
                  </a:lnTo>
                  <a:cubicBezTo>
                    <a:pt x="319" y="456"/>
                    <a:pt x="362" y="262"/>
                    <a:pt x="362" y="262"/>
                  </a:cubicBezTo>
                  <a:lnTo>
                    <a:pt x="362" y="262"/>
                  </a:lnTo>
                  <a:cubicBezTo>
                    <a:pt x="362" y="262"/>
                    <a:pt x="536" y="297"/>
                    <a:pt x="569" y="270"/>
                  </a:cubicBezTo>
                  <a:lnTo>
                    <a:pt x="569" y="270"/>
                  </a:lnTo>
                  <a:cubicBezTo>
                    <a:pt x="601" y="243"/>
                    <a:pt x="624" y="71"/>
                    <a:pt x="624" y="71"/>
                  </a:cubicBezTo>
                  <a:lnTo>
                    <a:pt x="559" y="57"/>
                  </a:lnTo>
                  <a:lnTo>
                    <a:pt x="507" y="137"/>
                  </a:lnTo>
                  <a:lnTo>
                    <a:pt x="366" y="9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7" name="Freeform 270">
              <a:extLst>
                <a:ext uri="{FF2B5EF4-FFF2-40B4-BE49-F238E27FC236}">
                  <a16:creationId xmlns:a16="http://schemas.microsoft.com/office/drawing/2014/main" id="{1782A659-3873-4E33-A1EA-8067BAED30A8}"/>
                </a:ext>
              </a:extLst>
            </p:cNvPr>
            <p:cNvSpPr>
              <a:spLocks noChangeArrowheads="1"/>
            </p:cNvSpPr>
            <p:nvPr/>
          </p:nvSpPr>
          <p:spPr bwMode="auto">
            <a:xfrm>
              <a:off x="9074267" y="10373550"/>
              <a:ext cx="219722" cy="269162"/>
            </a:xfrm>
            <a:custGeom>
              <a:avLst/>
              <a:gdLst>
                <a:gd name="T0" fmla="*/ 176 w 177"/>
                <a:gd name="T1" fmla="*/ 88 h 218"/>
                <a:gd name="T2" fmla="*/ 176 w 177"/>
                <a:gd name="T3" fmla="*/ 88 h 218"/>
                <a:gd name="T4" fmla="*/ 126 w 177"/>
                <a:gd name="T5" fmla="*/ 217 h 218"/>
                <a:gd name="T6" fmla="*/ 126 w 177"/>
                <a:gd name="T7" fmla="*/ 217 h 218"/>
                <a:gd name="T8" fmla="*/ 1 w 177"/>
                <a:gd name="T9" fmla="*/ 88 h 218"/>
                <a:gd name="T10" fmla="*/ 1 w 177"/>
                <a:gd name="T11" fmla="*/ 88 h 218"/>
                <a:gd name="T12" fmla="*/ 88 w 177"/>
                <a:gd name="T13" fmla="*/ 0 h 218"/>
                <a:gd name="T14" fmla="*/ 88 w 177"/>
                <a:gd name="T15" fmla="*/ 0 h 218"/>
                <a:gd name="T16" fmla="*/ 176 w 177"/>
                <a:gd name="T17" fmla="*/ 8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218">
                  <a:moveTo>
                    <a:pt x="176" y="88"/>
                  </a:moveTo>
                  <a:lnTo>
                    <a:pt x="176" y="88"/>
                  </a:lnTo>
                  <a:cubicBezTo>
                    <a:pt x="176" y="136"/>
                    <a:pt x="174" y="217"/>
                    <a:pt x="126" y="217"/>
                  </a:cubicBezTo>
                  <a:lnTo>
                    <a:pt x="126" y="217"/>
                  </a:lnTo>
                  <a:cubicBezTo>
                    <a:pt x="78" y="217"/>
                    <a:pt x="3" y="173"/>
                    <a:pt x="1" y="88"/>
                  </a:cubicBezTo>
                  <a:lnTo>
                    <a:pt x="1" y="88"/>
                  </a:lnTo>
                  <a:cubicBezTo>
                    <a:pt x="0" y="39"/>
                    <a:pt x="40" y="0"/>
                    <a:pt x="88" y="0"/>
                  </a:cubicBezTo>
                  <a:lnTo>
                    <a:pt x="88" y="0"/>
                  </a:lnTo>
                  <a:cubicBezTo>
                    <a:pt x="137" y="0"/>
                    <a:pt x="176" y="39"/>
                    <a:pt x="176"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8" name="Freeform 271">
              <a:extLst>
                <a:ext uri="{FF2B5EF4-FFF2-40B4-BE49-F238E27FC236}">
                  <a16:creationId xmlns:a16="http://schemas.microsoft.com/office/drawing/2014/main" id="{BCC57D0A-68C1-4B91-9CA1-FEFDE2C343CA}"/>
                </a:ext>
              </a:extLst>
            </p:cNvPr>
            <p:cNvSpPr>
              <a:spLocks noChangeArrowheads="1"/>
            </p:cNvSpPr>
            <p:nvPr/>
          </p:nvSpPr>
          <p:spPr bwMode="auto">
            <a:xfrm>
              <a:off x="8931447" y="10269185"/>
              <a:ext cx="433949" cy="379019"/>
            </a:xfrm>
            <a:custGeom>
              <a:avLst/>
              <a:gdLst>
                <a:gd name="T0" fmla="*/ 83 w 348"/>
                <a:gd name="T1" fmla="*/ 235 h 305"/>
                <a:gd name="T2" fmla="*/ 86 w 348"/>
                <a:gd name="T3" fmla="*/ 276 h 305"/>
                <a:gd name="T4" fmla="*/ 86 w 348"/>
                <a:gd name="T5" fmla="*/ 276 h 305"/>
                <a:gd name="T6" fmla="*/ 162 w 348"/>
                <a:gd name="T7" fmla="*/ 303 h 305"/>
                <a:gd name="T8" fmla="*/ 162 w 348"/>
                <a:gd name="T9" fmla="*/ 303 h 305"/>
                <a:gd name="T10" fmla="*/ 188 w 348"/>
                <a:gd name="T11" fmla="*/ 224 h 305"/>
                <a:gd name="T12" fmla="*/ 188 w 348"/>
                <a:gd name="T13" fmla="*/ 224 h 305"/>
                <a:gd name="T14" fmla="*/ 162 w 348"/>
                <a:gd name="T15" fmla="*/ 190 h 305"/>
                <a:gd name="T16" fmla="*/ 162 w 348"/>
                <a:gd name="T17" fmla="*/ 190 h 305"/>
                <a:gd name="T18" fmla="*/ 209 w 348"/>
                <a:gd name="T19" fmla="*/ 199 h 305"/>
                <a:gd name="T20" fmla="*/ 209 w 348"/>
                <a:gd name="T21" fmla="*/ 199 h 305"/>
                <a:gd name="T22" fmla="*/ 347 w 348"/>
                <a:gd name="T23" fmla="*/ 95 h 305"/>
                <a:gd name="T24" fmla="*/ 262 w 348"/>
                <a:gd name="T25" fmla="*/ 56 h 305"/>
                <a:gd name="T26" fmla="*/ 262 w 348"/>
                <a:gd name="T27" fmla="*/ 56 h 305"/>
                <a:gd name="T28" fmla="*/ 123 w 348"/>
                <a:gd name="T29" fmla="*/ 81 h 305"/>
                <a:gd name="T30" fmla="*/ 123 w 348"/>
                <a:gd name="T31" fmla="*/ 81 h 305"/>
                <a:gd name="T32" fmla="*/ 83 w 348"/>
                <a:gd name="T33" fmla="*/ 23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8" h="305">
                  <a:moveTo>
                    <a:pt x="83" y="235"/>
                  </a:moveTo>
                  <a:lnTo>
                    <a:pt x="86" y="276"/>
                  </a:lnTo>
                  <a:lnTo>
                    <a:pt x="86" y="276"/>
                  </a:lnTo>
                  <a:cubicBezTo>
                    <a:pt x="86" y="276"/>
                    <a:pt x="149" y="303"/>
                    <a:pt x="162" y="303"/>
                  </a:cubicBezTo>
                  <a:lnTo>
                    <a:pt x="162" y="303"/>
                  </a:lnTo>
                  <a:cubicBezTo>
                    <a:pt x="177" y="304"/>
                    <a:pt x="188" y="224"/>
                    <a:pt x="188" y="224"/>
                  </a:cubicBezTo>
                  <a:lnTo>
                    <a:pt x="188" y="224"/>
                  </a:lnTo>
                  <a:cubicBezTo>
                    <a:pt x="188" y="224"/>
                    <a:pt x="160" y="207"/>
                    <a:pt x="162" y="190"/>
                  </a:cubicBezTo>
                  <a:lnTo>
                    <a:pt x="162" y="190"/>
                  </a:lnTo>
                  <a:cubicBezTo>
                    <a:pt x="166" y="167"/>
                    <a:pt x="209" y="169"/>
                    <a:pt x="209" y="199"/>
                  </a:cubicBezTo>
                  <a:lnTo>
                    <a:pt x="209" y="199"/>
                  </a:lnTo>
                  <a:cubicBezTo>
                    <a:pt x="209" y="199"/>
                    <a:pt x="333" y="161"/>
                    <a:pt x="347" y="95"/>
                  </a:cubicBezTo>
                  <a:lnTo>
                    <a:pt x="262" y="56"/>
                  </a:lnTo>
                  <a:lnTo>
                    <a:pt x="262" y="56"/>
                  </a:lnTo>
                  <a:cubicBezTo>
                    <a:pt x="262" y="56"/>
                    <a:pt x="138" y="0"/>
                    <a:pt x="123" y="81"/>
                  </a:cubicBezTo>
                  <a:lnTo>
                    <a:pt x="123" y="81"/>
                  </a:lnTo>
                  <a:cubicBezTo>
                    <a:pt x="123" y="81"/>
                    <a:pt x="0" y="104"/>
                    <a:pt x="83" y="23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9" name="Freeform 272">
              <a:extLst>
                <a:ext uri="{FF2B5EF4-FFF2-40B4-BE49-F238E27FC236}">
                  <a16:creationId xmlns:a16="http://schemas.microsoft.com/office/drawing/2014/main" id="{1A1478A8-7018-48B4-A365-9641B67DEDD6}"/>
                </a:ext>
              </a:extLst>
            </p:cNvPr>
            <p:cNvSpPr>
              <a:spLocks noChangeArrowheads="1"/>
            </p:cNvSpPr>
            <p:nvPr/>
          </p:nvSpPr>
          <p:spPr bwMode="auto">
            <a:xfrm>
              <a:off x="8645810" y="10675670"/>
              <a:ext cx="208735" cy="153804"/>
            </a:xfrm>
            <a:custGeom>
              <a:avLst/>
              <a:gdLst>
                <a:gd name="T0" fmla="*/ 1 w 169"/>
                <a:gd name="T1" fmla="*/ 47 h 123"/>
                <a:gd name="T2" fmla="*/ 1 w 169"/>
                <a:gd name="T3" fmla="*/ 47 h 123"/>
                <a:gd name="T4" fmla="*/ 7 w 169"/>
                <a:gd name="T5" fmla="*/ 97 h 123"/>
                <a:gd name="T6" fmla="*/ 7 w 169"/>
                <a:gd name="T7" fmla="*/ 97 h 123"/>
                <a:gd name="T8" fmla="*/ 58 w 169"/>
                <a:gd name="T9" fmla="*/ 122 h 123"/>
                <a:gd name="T10" fmla="*/ 58 w 169"/>
                <a:gd name="T11" fmla="*/ 122 h 123"/>
                <a:gd name="T12" fmla="*/ 157 w 169"/>
                <a:gd name="T13" fmla="*/ 20 h 123"/>
                <a:gd name="T14" fmla="*/ 157 w 169"/>
                <a:gd name="T15" fmla="*/ 20 h 123"/>
                <a:gd name="T16" fmla="*/ 97 w 169"/>
                <a:gd name="T17" fmla="*/ 30 h 123"/>
                <a:gd name="T18" fmla="*/ 97 w 169"/>
                <a:gd name="T19" fmla="*/ 30 h 123"/>
                <a:gd name="T20" fmla="*/ 74 w 169"/>
                <a:gd name="T21" fmla="*/ 23 h 123"/>
                <a:gd name="T22" fmla="*/ 68 w 169"/>
                <a:gd name="T23" fmla="*/ 13 h 123"/>
                <a:gd name="T24" fmla="*/ 1 w 169"/>
                <a:gd name="T25" fmla="*/ 47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9" h="123">
                  <a:moveTo>
                    <a:pt x="1" y="47"/>
                  </a:moveTo>
                  <a:lnTo>
                    <a:pt x="1" y="47"/>
                  </a:lnTo>
                  <a:cubicBezTo>
                    <a:pt x="1" y="47"/>
                    <a:pt x="0" y="70"/>
                    <a:pt x="7" y="97"/>
                  </a:cubicBezTo>
                  <a:lnTo>
                    <a:pt x="7" y="97"/>
                  </a:lnTo>
                  <a:cubicBezTo>
                    <a:pt x="13" y="116"/>
                    <a:pt x="41" y="122"/>
                    <a:pt x="58" y="122"/>
                  </a:cubicBezTo>
                  <a:lnTo>
                    <a:pt x="58" y="122"/>
                  </a:lnTo>
                  <a:cubicBezTo>
                    <a:pt x="92" y="122"/>
                    <a:pt x="168" y="33"/>
                    <a:pt x="157" y="20"/>
                  </a:cubicBezTo>
                  <a:lnTo>
                    <a:pt x="157" y="20"/>
                  </a:lnTo>
                  <a:cubicBezTo>
                    <a:pt x="141" y="0"/>
                    <a:pt x="109" y="30"/>
                    <a:pt x="97" y="30"/>
                  </a:cubicBezTo>
                  <a:lnTo>
                    <a:pt x="97" y="30"/>
                  </a:lnTo>
                  <a:cubicBezTo>
                    <a:pt x="91" y="31"/>
                    <a:pt x="81" y="31"/>
                    <a:pt x="74" y="23"/>
                  </a:cubicBezTo>
                  <a:lnTo>
                    <a:pt x="68" y="13"/>
                  </a:lnTo>
                  <a:lnTo>
                    <a:pt x="1" y="47"/>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0" name="Freeform 273">
              <a:extLst>
                <a:ext uri="{FF2B5EF4-FFF2-40B4-BE49-F238E27FC236}">
                  <a16:creationId xmlns:a16="http://schemas.microsoft.com/office/drawing/2014/main" id="{2AEB42A4-A7EB-4D80-8341-DE58E06D0895}"/>
                </a:ext>
              </a:extLst>
            </p:cNvPr>
            <p:cNvSpPr>
              <a:spLocks noChangeArrowheads="1"/>
            </p:cNvSpPr>
            <p:nvPr/>
          </p:nvSpPr>
          <p:spPr bwMode="auto">
            <a:xfrm>
              <a:off x="7613116" y="10604258"/>
              <a:ext cx="197750" cy="137327"/>
            </a:xfrm>
            <a:custGeom>
              <a:avLst/>
              <a:gdLst>
                <a:gd name="T0" fmla="*/ 156 w 157"/>
                <a:gd name="T1" fmla="*/ 32 h 112"/>
                <a:gd name="T2" fmla="*/ 133 w 157"/>
                <a:gd name="T3" fmla="*/ 51 h 112"/>
                <a:gd name="T4" fmla="*/ 133 w 157"/>
                <a:gd name="T5" fmla="*/ 51 h 112"/>
                <a:gd name="T6" fmla="*/ 106 w 157"/>
                <a:gd name="T7" fmla="*/ 90 h 112"/>
                <a:gd name="T8" fmla="*/ 83 w 157"/>
                <a:gd name="T9" fmla="*/ 103 h 112"/>
                <a:gd name="T10" fmla="*/ 83 w 157"/>
                <a:gd name="T11" fmla="*/ 103 h 112"/>
                <a:gd name="T12" fmla="*/ 47 w 157"/>
                <a:gd name="T13" fmla="*/ 108 h 112"/>
                <a:gd name="T14" fmla="*/ 47 w 157"/>
                <a:gd name="T15" fmla="*/ 108 h 112"/>
                <a:gd name="T16" fmla="*/ 14 w 157"/>
                <a:gd name="T17" fmla="*/ 84 h 112"/>
                <a:gd name="T18" fmla="*/ 14 w 157"/>
                <a:gd name="T19" fmla="*/ 84 h 112"/>
                <a:gd name="T20" fmla="*/ 69 w 157"/>
                <a:gd name="T21" fmla="*/ 42 h 112"/>
                <a:gd name="T22" fmla="*/ 69 w 157"/>
                <a:gd name="T23" fmla="*/ 42 h 112"/>
                <a:gd name="T24" fmla="*/ 43 w 157"/>
                <a:gd name="T25" fmla="*/ 29 h 112"/>
                <a:gd name="T26" fmla="*/ 43 w 157"/>
                <a:gd name="T27" fmla="*/ 29 h 112"/>
                <a:gd name="T28" fmla="*/ 84 w 157"/>
                <a:gd name="T29" fmla="*/ 21 h 112"/>
                <a:gd name="T30" fmla="*/ 124 w 157"/>
                <a:gd name="T31" fmla="*/ 0 h 112"/>
                <a:gd name="T32" fmla="*/ 156 w 157"/>
                <a:gd name="T33" fmla="*/ 3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112">
                  <a:moveTo>
                    <a:pt x="156" y="32"/>
                  </a:moveTo>
                  <a:lnTo>
                    <a:pt x="133" y="51"/>
                  </a:lnTo>
                  <a:lnTo>
                    <a:pt x="133" y="51"/>
                  </a:lnTo>
                  <a:cubicBezTo>
                    <a:pt x="130" y="68"/>
                    <a:pt x="121" y="82"/>
                    <a:pt x="106" y="90"/>
                  </a:cubicBezTo>
                  <a:lnTo>
                    <a:pt x="83" y="103"/>
                  </a:lnTo>
                  <a:lnTo>
                    <a:pt x="83" y="103"/>
                  </a:lnTo>
                  <a:cubicBezTo>
                    <a:pt x="72" y="109"/>
                    <a:pt x="59" y="111"/>
                    <a:pt x="47" y="108"/>
                  </a:cubicBezTo>
                  <a:lnTo>
                    <a:pt x="47" y="108"/>
                  </a:lnTo>
                  <a:cubicBezTo>
                    <a:pt x="26" y="104"/>
                    <a:pt x="0" y="95"/>
                    <a:pt x="14" y="84"/>
                  </a:cubicBezTo>
                  <a:lnTo>
                    <a:pt x="14" y="84"/>
                  </a:lnTo>
                  <a:cubicBezTo>
                    <a:pt x="30" y="72"/>
                    <a:pt x="69" y="42"/>
                    <a:pt x="69" y="42"/>
                  </a:cubicBezTo>
                  <a:lnTo>
                    <a:pt x="69" y="42"/>
                  </a:lnTo>
                  <a:cubicBezTo>
                    <a:pt x="69" y="42"/>
                    <a:pt x="45" y="40"/>
                    <a:pt x="43" y="29"/>
                  </a:cubicBezTo>
                  <a:lnTo>
                    <a:pt x="43" y="29"/>
                  </a:lnTo>
                  <a:cubicBezTo>
                    <a:pt x="41" y="17"/>
                    <a:pt x="84" y="21"/>
                    <a:pt x="84" y="21"/>
                  </a:cubicBezTo>
                  <a:lnTo>
                    <a:pt x="124" y="0"/>
                  </a:lnTo>
                  <a:lnTo>
                    <a:pt x="156" y="3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1" name="Freeform 274">
              <a:extLst>
                <a:ext uri="{FF2B5EF4-FFF2-40B4-BE49-F238E27FC236}">
                  <a16:creationId xmlns:a16="http://schemas.microsoft.com/office/drawing/2014/main" id="{A19C57F5-E5F7-4252-8034-8A9E52C91493}"/>
                </a:ext>
              </a:extLst>
            </p:cNvPr>
            <p:cNvSpPr>
              <a:spLocks noChangeArrowheads="1"/>
            </p:cNvSpPr>
            <p:nvPr/>
          </p:nvSpPr>
          <p:spPr bwMode="auto">
            <a:xfrm>
              <a:off x="8085518" y="10906378"/>
              <a:ext cx="175778" cy="197750"/>
            </a:xfrm>
            <a:custGeom>
              <a:avLst/>
              <a:gdLst>
                <a:gd name="T0" fmla="*/ 30 w 143"/>
                <a:gd name="T1" fmla="*/ 3 h 157"/>
                <a:gd name="T2" fmla="*/ 29 w 143"/>
                <a:gd name="T3" fmla="*/ 49 h 157"/>
                <a:gd name="T4" fmla="*/ 29 w 143"/>
                <a:gd name="T5" fmla="*/ 49 h 157"/>
                <a:gd name="T6" fmla="*/ 5 w 143"/>
                <a:gd name="T7" fmla="*/ 110 h 157"/>
                <a:gd name="T8" fmla="*/ 5 w 143"/>
                <a:gd name="T9" fmla="*/ 110 h 157"/>
                <a:gd name="T10" fmla="*/ 80 w 143"/>
                <a:gd name="T11" fmla="*/ 97 h 157"/>
                <a:gd name="T12" fmla="*/ 92 w 143"/>
                <a:gd name="T13" fmla="*/ 76 h 157"/>
                <a:gd name="T14" fmla="*/ 92 w 143"/>
                <a:gd name="T15" fmla="*/ 76 h 157"/>
                <a:gd name="T16" fmla="*/ 124 w 143"/>
                <a:gd name="T17" fmla="*/ 95 h 157"/>
                <a:gd name="T18" fmla="*/ 124 w 143"/>
                <a:gd name="T19" fmla="*/ 95 h 157"/>
                <a:gd name="T20" fmla="*/ 101 w 143"/>
                <a:gd name="T21" fmla="*/ 43 h 157"/>
                <a:gd name="T22" fmla="*/ 99 w 143"/>
                <a:gd name="T23" fmla="*/ 0 h 157"/>
                <a:gd name="T24" fmla="*/ 30 w 143"/>
                <a:gd name="T25" fmla="*/ 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157">
                  <a:moveTo>
                    <a:pt x="30" y="3"/>
                  </a:moveTo>
                  <a:lnTo>
                    <a:pt x="29" y="49"/>
                  </a:lnTo>
                  <a:lnTo>
                    <a:pt x="29" y="49"/>
                  </a:lnTo>
                  <a:cubicBezTo>
                    <a:pt x="29" y="49"/>
                    <a:pt x="0" y="91"/>
                    <a:pt x="5" y="110"/>
                  </a:cubicBezTo>
                  <a:lnTo>
                    <a:pt x="5" y="110"/>
                  </a:lnTo>
                  <a:cubicBezTo>
                    <a:pt x="14" y="144"/>
                    <a:pt x="63" y="156"/>
                    <a:pt x="80" y="97"/>
                  </a:cubicBezTo>
                  <a:lnTo>
                    <a:pt x="92" y="76"/>
                  </a:lnTo>
                  <a:lnTo>
                    <a:pt x="92" y="76"/>
                  </a:lnTo>
                  <a:cubicBezTo>
                    <a:pt x="92" y="76"/>
                    <a:pt x="105" y="93"/>
                    <a:pt x="124" y="95"/>
                  </a:cubicBezTo>
                  <a:lnTo>
                    <a:pt x="124" y="95"/>
                  </a:lnTo>
                  <a:cubicBezTo>
                    <a:pt x="142" y="96"/>
                    <a:pt x="101" y="43"/>
                    <a:pt x="101" y="43"/>
                  </a:cubicBezTo>
                  <a:lnTo>
                    <a:pt x="99" y="0"/>
                  </a:lnTo>
                  <a:lnTo>
                    <a:pt x="30" y="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2" name="Freeform 275">
              <a:extLst>
                <a:ext uri="{FF2B5EF4-FFF2-40B4-BE49-F238E27FC236}">
                  <a16:creationId xmlns:a16="http://schemas.microsoft.com/office/drawing/2014/main" id="{C1C71F0D-3656-45BB-9583-954217B8F5E7}"/>
                </a:ext>
              </a:extLst>
            </p:cNvPr>
            <p:cNvSpPr>
              <a:spLocks noChangeArrowheads="1"/>
            </p:cNvSpPr>
            <p:nvPr/>
          </p:nvSpPr>
          <p:spPr bwMode="auto">
            <a:xfrm>
              <a:off x="7722978" y="10236229"/>
              <a:ext cx="252680" cy="450430"/>
            </a:xfrm>
            <a:custGeom>
              <a:avLst/>
              <a:gdLst>
                <a:gd name="T0" fmla="*/ 199 w 201"/>
                <a:gd name="T1" fmla="*/ 0 h 360"/>
                <a:gd name="T2" fmla="*/ 199 w 201"/>
                <a:gd name="T3" fmla="*/ 0 h 360"/>
                <a:gd name="T4" fmla="*/ 106 w 201"/>
                <a:gd name="T5" fmla="*/ 193 h 360"/>
                <a:gd name="T6" fmla="*/ 0 w 201"/>
                <a:gd name="T7" fmla="*/ 297 h 360"/>
                <a:gd name="T8" fmla="*/ 0 w 201"/>
                <a:gd name="T9" fmla="*/ 297 h 360"/>
                <a:gd name="T10" fmla="*/ 80 w 201"/>
                <a:gd name="T11" fmla="*/ 349 h 360"/>
                <a:gd name="T12" fmla="*/ 200 w 201"/>
                <a:gd name="T13" fmla="*/ 246 h 360"/>
                <a:gd name="T14" fmla="*/ 199 w 201"/>
                <a:gd name="T15" fmla="*/ 0 h 3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360">
                  <a:moveTo>
                    <a:pt x="199" y="0"/>
                  </a:moveTo>
                  <a:lnTo>
                    <a:pt x="199" y="0"/>
                  </a:lnTo>
                  <a:cubicBezTo>
                    <a:pt x="199" y="0"/>
                    <a:pt x="115" y="26"/>
                    <a:pt x="106" y="193"/>
                  </a:cubicBezTo>
                  <a:lnTo>
                    <a:pt x="0" y="297"/>
                  </a:lnTo>
                  <a:lnTo>
                    <a:pt x="0" y="297"/>
                  </a:lnTo>
                  <a:cubicBezTo>
                    <a:pt x="0" y="297"/>
                    <a:pt x="25" y="359"/>
                    <a:pt x="80" y="349"/>
                  </a:cubicBezTo>
                  <a:lnTo>
                    <a:pt x="200" y="246"/>
                  </a:lnTo>
                  <a:lnTo>
                    <a:pt x="199"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3" name="Freeform 276">
              <a:extLst>
                <a:ext uri="{FF2B5EF4-FFF2-40B4-BE49-F238E27FC236}">
                  <a16:creationId xmlns:a16="http://schemas.microsoft.com/office/drawing/2014/main" id="{28C38447-5C8E-42A3-B1C0-8A6B89339AA2}"/>
                </a:ext>
              </a:extLst>
            </p:cNvPr>
            <p:cNvSpPr>
              <a:spLocks noChangeArrowheads="1"/>
            </p:cNvSpPr>
            <p:nvPr/>
          </p:nvSpPr>
          <p:spPr bwMode="auto">
            <a:xfrm>
              <a:off x="8178899" y="10313131"/>
              <a:ext cx="571276" cy="604235"/>
            </a:xfrm>
            <a:custGeom>
              <a:avLst/>
              <a:gdLst>
                <a:gd name="T0" fmla="*/ 0 w 458"/>
                <a:gd name="T1" fmla="*/ 367 h 483"/>
                <a:gd name="T2" fmla="*/ 0 w 458"/>
                <a:gd name="T3" fmla="*/ 367 h 483"/>
                <a:gd name="T4" fmla="*/ 222 w 458"/>
                <a:gd name="T5" fmla="*/ 357 h 483"/>
                <a:gd name="T6" fmla="*/ 222 w 458"/>
                <a:gd name="T7" fmla="*/ 357 h 483"/>
                <a:gd name="T8" fmla="*/ 318 w 458"/>
                <a:gd name="T9" fmla="*/ 190 h 483"/>
                <a:gd name="T10" fmla="*/ 371 w 458"/>
                <a:gd name="T11" fmla="*/ 352 h 483"/>
                <a:gd name="T12" fmla="*/ 371 w 458"/>
                <a:gd name="T13" fmla="*/ 352 h 483"/>
                <a:gd name="T14" fmla="*/ 457 w 458"/>
                <a:gd name="T15" fmla="*/ 311 h 483"/>
                <a:gd name="T16" fmla="*/ 457 w 458"/>
                <a:gd name="T17" fmla="*/ 311 h 483"/>
                <a:gd name="T18" fmla="*/ 341 w 458"/>
                <a:gd name="T19" fmla="*/ 7 h 483"/>
                <a:gd name="T20" fmla="*/ 341 w 458"/>
                <a:gd name="T21" fmla="*/ 7 h 483"/>
                <a:gd name="T22" fmla="*/ 0 w 458"/>
                <a:gd name="T23" fmla="*/ 367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8" h="483">
                  <a:moveTo>
                    <a:pt x="0" y="367"/>
                  </a:moveTo>
                  <a:lnTo>
                    <a:pt x="0" y="367"/>
                  </a:lnTo>
                  <a:cubicBezTo>
                    <a:pt x="0" y="367"/>
                    <a:pt x="120" y="482"/>
                    <a:pt x="222" y="357"/>
                  </a:cubicBezTo>
                  <a:lnTo>
                    <a:pt x="222" y="357"/>
                  </a:lnTo>
                  <a:cubicBezTo>
                    <a:pt x="280" y="286"/>
                    <a:pt x="285" y="267"/>
                    <a:pt x="318" y="190"/>
                  </a:cubicBezTo>
                  <a:lnTo>
                    <a:pt x="371" y="352"/>
                  </a:lnTo>
                  <a:lnTo>
                    <a:pt x="371" y="352"/>
                  </a:lnTo>
                  <a:cubicBezTo>
                    <a:pt x="371" y="352"/>
                    <a:pt x="426" y="356"/>
                    <a:pt x="457" y="311"/>
                  </a:cubicBezTo>
                  <a:lnTo>
                    <a:pt x="457" y="311"/>
                  </a:lnTo>
                  <a:cubicBezTo>
                    <a:pt x="457" y="311"/>
                    <a:pt x="403" y="0"/>
                    <a:pt x="341" y="7"/>
                  </a:cubicBezTo>
                  <a:lnTo>
                    <a:pt x="341" y="7"/>
                  </a:lnTo>
                  <a:cubicBezTo>
                    <a:pt x="221" y="23"/>
                    <a:pt x="0" y="367"/>
                    <a:pt x="0" y="36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4" name="Freeform 277">
              <a:extLst>
                <a:ext uri="{FF2B5EF4-FFF2-40B4-BE49-F238E27FC236}">
                  <a16:creationId xmlns:a16="http://schemas.microsoft.com/office/drawing/2014/main" id="{5FEF2655-5B40-492A-93A5-04DC09B5F968}"/>
                </a:ext>
              </a:extLst>
            </p:cNvPr>
            <p:cNvSpPr>
              <a:spLocks noChangeArrowheads="1"/>
            </p:cNvSpPr>
            <p:nvPr/>
          </p:nvSpPr>
          <p:spPr bwMode="auto">
            <a:xfrm>
              <a:off x="8074533" y="10274678"/>
              <a:ext cx="411977" cy="390007"/>
            </a:xfrm>
            <a:custGeom>
              <a:avLst/>
              <a:gdLst>
                <a:gd name="T0" fmla="*/ 0 w 330"/>
                <a:gd name="T1" fmla="*/ 245 h 311"/>
                <a:gd name="T2" fmla="*/ 0 w 330"/>
                <a:gd name="T3" fmla="*/ 245 h 311"/>
                <a:gd name="T4" fmla="*/ 210 w 330"/>
                <a:gd name="T5" fmla="*/ 11 h 311"/>
                <a:gd name="T6" fmla="*/ 210 w 330"/>
                <a:gd name="T7" fmla="*/ 11 h 311"/>
                <a:gd name="T8" fmla="*/ 329 w 330"/>
                <a:gd name="T9" fmla="*/ 165 h 311"/>
                <a:gd name="T10" fmla="*/ 271 w 330"/>
                <a:gd name="T11" fmla="*/ 194 h 311"/>
                <a:gd name="T12" fmla="*/ 213 w 330"/>
                <a:gd name="T13" fmla="*/ 135 h 311"/>
                <a:gd name="T14" fmla="*/ 154 w 330"/>
                <a:gd name="T15" fmla="*/ 243 h 311"/>
                <a:gd name="T16" fmla="*/ 154 w 330"/>
                <a:gd name="T17" fmla="*/ 243 h 311"/>
                <a:gd name="T18" fmla="*/ 0 w 330"/>
                <a:gd name="T19" fmla="*/ 24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0" h="311">
                  <a:moveTo>
                    <a:pt x="0" y="245"/>
                  </a:moveTo>
                  <a:lnTo>
                    <a:pt x="0" y="245"/>
                  </a:lnTo>
                  <a:cubicBezTo>
                    <a:pt x="0" y="245"/>
                    <a:pt x="169" y="0"/>
                    <a:pt x="210" y="11"/>
                  </a:cubicBezTo>
                  <a:lnTo>
                    <a:pt x="210" y="11"/>
                  </a:lnTo>
                  <a:cubicBezTo>
                    <a:pt x="252" y="22"/>
                    <a:pt x="329" y="165"/>
                    <a:pt x="329" y="165"/>
                  </a:cubicBezTo>
                  <a:lnTo>
                    <a:pt x="271" y="194"/>
                  </a:lnTo>
                  <a:lnTo>
                    <a:pt x="213" y="135"/>
                  </a:lnTo>
                  <a:lnTo>
                    <a:pt x="154" y="243"/>
                  </a:lnTo>
                  <a:lnTo>
                    <a:pt x="154" y="243"/>
                  </a:lnTo>
                  <a:cubicBezTo>
                    <a:pt x="154" y="243"/>
                    <a:pt x="101" y="310"/>
                    <a:pt x="0" y="245"/>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5" name="Freeform 278">
              <a:extLst>
                <a:ext uri="{FF2B5EF4-FFF2-40B4-BE49-F238E27FC236}">
                  <a16:creationId xmlns:a16="http://schemas.microsoft.com/office/drawing/2014/main" id="{E0916494-C1D5-4263-A5BE-1C6046172208}"/>
                </a:ext>
              </a:extLst>
            </p:cNvPr>
            <p:cNvSpPr>
              <a:spLocks noChangeArrowheads="1"/>
            </p:cNvSpPr>
            <p:nvPr/>
          </p:nvSpPr>
          <p:spPr bwMode="auto">
            <a:xfrm>
              <a:off x="7920728" y="10208760"/>
              <a:ext cx="466908" cy="609729"/>
            </a:xfrm>
            <a:custGeom>
              <a:avLst/>
              <a:gdLst>
                <a:gd name="T0" fmla="*/ 97 w 374"/>
                <a:gd name="T1" fmla="*/ 15 h 489"/>
                <a:gd name="T2" fmla="*/ 97 w 374"/>
                <a:gd name="T3" fmla="*/ 15 h 489"/>
                <a:gd name="T4" fmla="*/ 19 w 374"/>
                <a:gd name="T5" fmla="*/ 60 h 489"/>
                <a:gd name="T6" fmla="*/ 19 w 374"/>
                <a:gd name="T7" fmla="*/ 60 h 489"/>
                <a:gd name="T8" fmla="*/ 86 w 374"/>
                <a:gd name="T9" fmla="*/ 405 h 489"/>
                <a:gd name="T10" fmla="*/ 86 w 374"/>
                <a:gd name="T11" fmla="*/ 405 h 489"/>
                <a:gd name="T12" fmla="*/ 365 w 374"/>
                <a:gd name="T13" fmla="*/ 292 h 489"/>
                <a:gd name="T14" fmla="*/ 321 w 374"/>
                <a:gd name="T15" fmla="*/ 262 h 489"/>
                <a:gd name="T16" fmla="*/ 321 w 374"/>
                <a:gd name="T17" fmla="*/ 262 h 489"/>
                <a:gd name="T18" fmla="*/ 286 w 374"/>
                <a:gd name="T19" fmla="*/ 198 h 489"/>
                <a:gd name="T20" fmla="*/ 286 w 374"/>
                <a:gd name="T21" fmla="*/ 198 h 489"/>
                <a:gd name="T22" fmla="*/ 244 w 374"/>
                <a:gd name="T23" fmla="*/ 85 h 489"/>
                <a:gd name="T24" fmla="*/ 244 w 374"/>
                <a:gd name="T25" fmla="*/ 85 h 489"/>
                <a:gd name="T26" fmla="*/ 97 w 374"/>
                <a:gd name="T27" fmla="*/ 15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4" h="489">
                  <a:moveTo>
                    <a:pt x="97" y="15"/>
                  </a:moveTo>
                  <a:lnTo>
                    <a:pt x="97" y="15"/>
                  </a:lnTo>
                  <a:cubicBezTo>
                    <a:pt x="63" y="0"/>
                    <a:pt x="24" y="22"/>
                    <a:pt x="19" y="60"/>
                  </a:cubicBezTo>
                  <a:lnTo>
                    <a:pt x="19" y="60"/>
                  </a:lnTo>
                  <a:cubicBezTo>
                    <a:pt x="8" y="164"/>
                    <a:pt x="0" y="348"/>
                    <a:pt x="86" y="405"/>
                  </a:cubicBezTo>
                  <a:lnTo>
                    <a:pt x="86" y="405"/>
                  </a:lnTo>
                  <a:cubicBezTo>
                    <a:pt x="208" y="488"/>
                    <a:pt x="373" y="466"/>
                    <a:pt x="365" y="292"/>
                  </a:cubicBezTo>
                  <a:lnTo>
                    <a:pt x="321" y="262"/>
                  </a:lnTo>
                  <a:lnTo>
                    <a:pt x="321" y="262"/>
                  </a:lnTo>
                  <a:cubicBezTo>
                    <a:pt x="299" y="247"/>
                    <a:pt x="287" y="224"/>
                    <a:pt x="286" y="198"/>
                  </a:cubicBezTo>
                  <a:lnTo>
                    <a:pt x="286" y="198"/>
                  </a:lnTo>
                  <a:cubicBezTo>
                    <a:pt x="286" y="160"/>
                    <a:pt x="278" y="105"/>
                    <a:pt x="244" y="85"/>
                  </a:cubicBezTo>
                  <a:lnTo>
                    <a:pt x="244" y="85"/>
                  </a:lnTo>
                  <a:cubicBezTo>
                    <a:pt x="213" y="67"/>
                    <a:pt x="148" y="37"/>
                    <a:pt x="97" y="1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6" name="Freeform 279">
              <a:extLst>
                <a:ext uri="{FF2B5EF4-FFF2-40B4-BE49-F238E27FC236}">
                  <a16:creationId xmlns:a16="http://schemas.microsoft.com/office/drawing/2014/main" id="{41586744-54F7-4032-A3B8-1A681605F80B}"/>
                </a:ext>
              </a:extLst>
            </p:cNvPr>
            <p:cNvSpPr>
              <a:spLocks noChangeArrowheads="1"/>
            </p:cNvSpPr>
            <p:nvPr/>
          </p:nvSpPr>
          <p:spPr bwMode="auto">
            <a:xfrm>
              <a:off x="8069038" y="10362567"/>
              <a:ext cx="175778" cy="582263"/>
            </a:xfrm>
            <a:custGeom>
              <a:avLst/>
              <a:gdLst>
                <a:gd name="T0" fmla="*/ 2 w 139"/>
                <a:gd name="T1" fmla="*/ 73 h 469"/>
                <a:gd name="T2" fmla="*/ 26 w 139"/>
                <a:gd name="T3" fmla="*/ 456 h 469"/>
                <a:gd name="T4" fmla="*/ 26 w 139"/>
                <a:gd name="T5" fmla="*/ 456 h 469"/>
                <a:gd name="T6" fmla="*/ 120 w 139"/>
                <a:gd name="T7" fmla="*/ 448 h 469"/>
                <a:gd name="T8" fmla="*/ 137 w 139"/>
                <a:gd name="T9" fmla="*/ 104 h 469"/>
                <a:gd name="T10" fmla="*/ 137 w 139"/>
                <a:gd name="T11" fmla="*/ 104 h 469"/>
                <a:gd name="T12" fmla="*/ 128 w 139"/>
                <a:gd name="T13" fmla="*/ 68 h 469"/>
                <a:gd name="T14" fmla="*/ 128 w 139"/>
                <a:gd name="T15" fmla="*/ 68 h 469"/>
                <a:gd name="T16" fmla="*/ 41 w 139"/>
                <a:gd name="T17" fmla="*/ 14 h 469"/>
                <a:gd name="T18" fmla="*/ 41 w 139"/>
                <a:gd name="T19" fmla="*/ 14 h 469"/>
                <a:gd name="T20" fmla="*/ 2 w 139"/>
                <a:gd name="T21" fmla="*/ 73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 h="469">
                  <a:moveTo>
                    <a:pt x="2" y="73"/>
                  </a:moveTo>
                  <a:lnTo>
                    <a:pt x="26" y="456"/>
                  </a:lnTo>
                  <a:lnTo>
                    <a:pt x="26" y="456"/>
                  </a:lnTo>
                  <a:cubicBezTo>
                    <a:pt x="26" y="456"/>
                    <a:pt x="92" y="468"/>
                    <a:pt x="120" y="448"/>
                  </a:cubicBezTo>
                  <a:lnTo>
                    <a:pt x="137" y="104"/>
                  </a:lnTo>
                  <a:lnTo>
                    <a:pt x="137" y="104"/>
                  </a:lnTo>
                  <a:cubicBezTo>
                    <a:pt x="138" y="91"/>
                    <a:pt x="135" y="79"/>
                    <a:pt x="128" y="68"/>
                  </a:cubicBezTo>
                  <a:lnTo>
                    <a:pt x="128" y="68"/>
                  </a:lnTo>
                  <a:cubicBezTo>
                    <a:pt x="114" y="42"/>
                    <a:pt x="82" y="0"/>
                    <a:pt x="41" y="14"/>
                  </a:cubicBezTo>
                  <a:lnTo>
                    <a:pt x="41" y="14"/>
                  </a:lnTo>
                  <a:cubicBezTo>
                    <a:pt x="16" y="22"/>
                    <a:pt x="0" y="47"/>
                    <a:pt x="2" y="73"/>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7" name="Freeform 280">
              <a:extLst>
                <a:ext uri="{FF2B5EF4-FFF2-40B4-BE49-F238E27FC236}">
                  <a16:creationId xmlns:a16="http://schemas.microsoft.com/office/drawing/2014/main" id="{497A5AA0-CCAA-4753-95AD-233A0A888EB6}"/>
                </a:ext>
              </a:extLst>
            </p:cNvPr>
            <p:cNvSpPr>
              <a:spLocks noChangeArrowheads="1"/>
            </p:cNvSpPr>
            <p:nvPr/>
          </p:nvSpPr>
          <p:spPr bwMode="auto">
            <a:xfrm>
              <a:off x="7986644" y="10011009"/>
              <a:ext cx="219722" cy="269162"/>
            </a:xfrm>
            <a:custGeom>
              <a:avLst/>
              <a:gdLst>
                <a:gd name="T0" fmla="*/ 167 w 176"/>
                <a:gd name="T1" fmla="*/ 105 h 218"/>
                <a:gd name="T2" fmla="*/ 167 w 176"/>
                <a:gd name="T3" fmla="*/ 105 h 218"/>
                <a:gd name="T4" fmla="*/ 131 w 176"/>
                <a:gd name="T5" fmla="*/ 217 h 218"/>
                <a:gd name="T6" fmla="*/ 131 w 176"/>
                <a:gd name="T7" fmla="*/ 217 h 218"/>
                <a:gd name="T8" fmla="*/ 2 w 176"/>
                <a:gd name="T9" fmla="*/ 127 h 218"/>
                <a:gd name="T10" fmla="*/ 2 w 176"/>
                <a:gd name="T11" fmla="*/ 127 h 218"/>
                <a:gd name="T12" fmla="*/ 66 w 176"/>
                <a:gd name="T13" fmla="*/ 19 h 218"/>
                <a:gd name="T14" fmla="*/ 66 w 176"/>
                <a:gd name="T15" fmla="*/ 19 h 218"/>
                <a:gd name="T16" fmla="*/ 167 w 176"/>
                <a:gd name="T17" fmla="*/ 10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8">
                  <a:moveTo>
                    <a:pt x="167" y="105"/>
                  </a:moveTo>
                  <a:lnTo>
                    <a:pt x="167" y="105"/>
                  </a:lnTo>
                  <a:cubicBezTo>
                    <a:pt x="167" y="149"/>
                    <a:pt x="175" y="217"/>
                    <a:pt x="131" y="217"/>
                  </a:cubicBezTo>
                  <a:lnTo>
                    <a:pt x="131" y="217"/>
                  </a:lnTo>
                  <a:cubicBezTo>
                    <a:pt x="87" y="217"/>
                    <a:pt x="3" y="186"/>
                    <a:pt x="2" y="127"/>
                  </a:cubicBezTo>
                  <a:lnTo>
                    <a:pt x="2" y="127"/>
                  </a:lnTo>
                  <a:cubicBezTo>
                    <a:pt x="0" y="66"/>
                    <a:pt x="12" y="30"/>
                    <a:pt x="66" y="19"/>
                  </a:cubicBezTo>
                  <a:lnTo>
                    <a:pt x="66" y="19"/>
                  </a:lnTo>
                  <a:cubicBezTo>
                    <a:pt x="152" y="0"/>
                    <a:pt x="167" y="43"/>
                    <a:pt x="167" y="1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8" name="Freeform 281">
              <a:extLst>
                <a:ext uri="{FF2B5EF4-FFF2-40B4-BE49-F238E27FC236}">
                  <a16:creationId xmlns:a16="http://schemas.microsoft.com/office/drawing/2014/main" id="{F303F016-97B5-41B5-A41F-44645253F42D}"/>
                </a:ext>
              </a:extLst>
            </p:cNvPr>
            <p:cNvSpPr>
              <a:spLocks noChangeArrowheads="1"/>
            </p:cNvSpPr>
            <p:nvPr/>
          </p:nvSpPr>
          <p:spPr bwMode="auto">
            <a:xfrm>
              <a:off x="7893260" y="9901148"/>
              <a:ext cx="357051" cy="395500"/>
            </a:xfrm>
            <a:custGeom>
              <a:avLst/>
              <a:gdLst>
                <a:gd name="T0" fmla="*/ 91 w 285"/>
                <a:gd name="T1" fmla="*/ 297 h 316"/>
                <a:gd name="T2" fmla="*/ 91 w 285"/>
                <a:gd name="T3" fmla="*/ 297 h 316"/>
                <a:gd name="T4" fmla="*/ 129 w 285"/>
                <a:gd name="T5" fmla="*/ 309 h 316"/>
                <a:gd name="T6" fmla="*/ 129 w 285"/>
                <a:gd name="T7" fmla="*/ 309 h 316"/>
                <a:gd name="T8" fmla="*/ 173 w 285"/>
                <a:gd name="T9" fmla="*/ 284 h 316"/>
                <a:gd name="T10" fmla="*/ 173 w 285"/>
                <a:gd name="T11" fmla="*/ 284 h 316"/>
                <a:gd name="T12" fmla="*/ 172 w 285"/>
                <a:gd name="T13" fmla="*/ 219 h 316"/>
                <a:gd name="T14" fmla="*/ 172 w 285"/>
                <a:gd name="T15" fmla="*/ 219 h 316"/>
                <a:gd name="T16" fmla="*/ 154 w 285"/>
                <a:gd name="T17" fmla="*/ 169 h 316"/>
                <a:gd name="T18" fmla="*/ 154 w 285"/>
                <a:gd name="T19" fmla="*/ 169 h 316"/>
                <a:gd name="T20" fmla="*/ 192 w 285"/>
                <a:gd name="T21" fmla="*/ 191 h 316"/>
                <a:gd name="T22" fmla="*/ 192 w 285"/>
                <a:gd name="T23" fmla="*/ 191 h 316"/>
                <a:gd name="T24" fmla="*/ 275 w 285"/>
                <a:gd name="T25" fmla="*/ 89 h 316"/>
                <a:gd name="T26" fmla="*/ 275 w 285"/>
                <a:gd name="T27" fmla="*/ 89 h 316"/>
                <a:gd name="T28" fmla="*/ 195 w 285"/>
                <a:gd name="T29" fmla="*/ 32 h 316"/>
                <a:gd name="T30" fmla="*/ 195 w 285"/>
                <a:gd name="T31" fmla="*/ 32 h 316"/>
                <a:gd name="T32" fmla="*/ 145 w 285"/>
                <a:gd name="T33" fmla="*/ 63 h 316"/>
                <a:gd name="T34" fmla="*/ 145 w 285"/>
                <a:gd name="T35" fmla="*/ 63 h 316"/>
                <a:gd name="T36" fmla="*/ 39 w 285"/>
                <a:gd name="T37" fmla="*/ 131 h 316"/>
                <a:gd name="T38" fmla="*/ 39 w 285"/>
                <a:gd name="T39" fmla="*/ 131 h 316"/>
                <a:gd name="T40" fmla="*/ 32 w 285"/>
                <a:gd name="T41" fmla="*/ 202 h 316"/>
                <a:gd name="T42" fmla="*/ 32 w 285"/>
                <a:gd name="T43" fmla="*/ 202 h 316"/>
                <a:gd name="T44" fmla="*/ 69 w 285"/>
                <a:gd name="T45" fmla="*/ 275 h 316"/>
                <a:gd name="T46" fmla="*/ 69 w 285"/>
                <a:gd name="T47" fmla="*/ 275 h 316"/>
                <a:gd name="T48" fmla="*/ 91 w 285"/>
                <a:gd name="T49" fmla="*/ 297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5" h="316">
                  <a:moveTo>
                    <a:pt x="91" y="297"/>
                  </a:moveTo>
                  <a:lnTo>
                    <a:pt x="91" y="297"/>
                  </a:lnTo>
                  <a:cubicBezTo>
                    <a:pt x="101" y="300"/>
                    <a:pt x="115" y="304"/>
                    <a:pt x="129" y="309"/>
                  </a:cubicBezTo>
                  <a:lnTo>
                    <a:pt x="129" y="309"/>
                  </a:lnTo>
                  <a:cubicBezTo>
                    <a:pt x="148" y="315"/>
                    <a:pt x="168" y="304"/>
                    <a:pt x="173" y="284"/>
                  </a:cubicBezTo>
                  <a:lnTo>
                    <a:pt x="173" y="284"/>
                  </a:lnTo>
                  <a:cubicBezTo>
                    <a:pt x="179" y="258"/>
                    <a:pt x="185" y="224"/>
                    <a:pt x="172" y="219"/>
                  </a:cubicBezTo>
                  <a:lnTo>
                    <a:pt x="172" y="219"/>
                  </a:lnTo>
                  <a:cubicBezTo>
                    <a:pt x="148" y="210"/>
                    <a:pt x="132" y="195"/>
                    <a:pt x="154" y="169"/>
                  </a:cubicBezTo>
                  <a:lnTo>
                    <a:pt x="154" y="169"/>
                  </a:lnTo>
                  <a:cubicBezTo>
                    <a:pt x="175" y="142"/>
                    <a:pt x="174" y="197"/>
                    <a:pt x="192" y="191"/>
                  </a:cubicBezTo>
                  <a:lnTo>
                    <a:pt x="192" y="191"/>
                  </a:lnTo>
                  <a:cubicBezTo>
                    <a:pt x="210" y="186"/>
                    <a:pt x="268" y="149"/>
                    <a:pt x="275" y="89"/>
                  </a:cubicBezTo>
                  <a:lnTo>
                    <a:pt x="275" y="89"/>
                  </a:lnTo>
                  <a:cubicBezTo>
                    <a:pt x="284" y="29"/>
                    <a:pt x="250" y="0"/>
                    <a:pt x="195" y="32"/>
                  </a:cubicBezTo>
                  <a:lnTo>
                    <a:pt x="195" y="32"/>
                  </a:lnTo>
                  <a:cubicBezTo>
                    <a:pt x="178" y="42"/>
                    <a:pt x="162" y="64"/>
                    <a:pt x="145" y="63"/>
                  </a:cubicBezTo>
                  <a:lnTo>
                    <a:pt x="145" y="63"/>
                  </a:lnTo>
                  <a:cubicBezTo>
                    <a:pt x="129" y="63"/>
                    <a:pt x="42" y="49"/>
                    <a:pt x="39" y="131"/>
                  </a:cubicBezTo>
                  <a:lnTo>
                    <a:pt x="39" y="131"/>
                  </a:lnTo>
                  <a:cubicBezTo>
                    <a:pt x="39" y="131"/>
                    <a:pt x="0" y="159"/>
                    <a:pt x="32" y="202"/>
                  </a:cubicBezTo>
                  <a:lnTo>
                    <a:pt x="32" y="202"/>
                  </a:lnTo>
                  <a:cubicBezTo>
                    <a:pt x="52" y="229"/>
                    <a:pt x="64" y="258"/>
                    <a:pt x="69" y="275"/>
                  </a:cubicBezTo>
                  <a:lnTo>
                    <a:pt x="69" y="275"/>
                  </a:lnTo>
                  <a:cubicBezTo>
                    <a:pt x="73" y="285"/>
                    <a:pt x="81" y="293"/>
                    <a:pt x="91" y="29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249" name="Freeform 282">
            <a:extLst>
              <a:ext uri="{FF2B5EF4-FFF2-40B4-BE49-F238E27FC236}">
                <a16:creationId xmlns:a16="http://schemas.microsoft.com/office/drawing/2014/main" id="{9C8228CF-9496-4B96-BE2D-5217F8F837F7}"/>
              </a:ext>
            </a:extLst>
          </p:cNvPr>
          <p:cNvSpPr>
            <a:spLocks noChangeArrowheads="1"/>
          </p:cNvSpPr>
          <p:nvPr/>
        </p:nvSpPr>
        <p:spPr bwMode="auto">
          <a:xfrm>
            <a:off x="616373" y="1139060"/>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1" name="Freeform 282">
            <a:extLst>
              <a:ext uri="{FF2B5EF4-FFF2-40B4-BE49-F238E27FC236}">
                <a16:creationId xmlns:a16="http://schemas.microsoft.com/office/drawing/2014/main" id="{9607520B-D90B-42A7-82F5-8A0068554255}"/>
              </a:ext>
            </a:extLst>
          </p:cNvPr>
          <p:cNvSpPr>
            <a:spLocks noChangeArrowheads="1"/>
          </p:cNvSpPr>
          <p:nvPr/>
        </p:nvSpPr>
        <p:spPr bwMode="auto">
          <a:xfrm>
            <a:off x="587704" y="4014832"/>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6EC4A0"/>
          </a:solidFill>
          <a:ln>
            <a:noFill/>
          </a:ln>
          <a:effectLst/>
        </p:spPr>
        <p:txBody>
          <a:bodyPr wrap="none" anchor="ctr"/>
          <a:lstStyle/>
          <a:p>
            <a:endParaRPr lang="en-US" sz="3599" dirty="0">
              <a:latin typeface="Poppins" pitchFamily="2" charset="77"/>
            </a:endParaRPr>
          </a:p>
        </p:txBody>
      </p:sp>
      <p:sp>
        <p:nvSpPr>
          <p:cNvPr id="252" name="Freeform 282">
            <a:extLst>
              <a:ext uri="{FF2B5EF4-FFF2-40B4-BE49-F238E27FC236}">
                <a16:creationId xmlns:a16="http://schemas.microsoft.com/office/drawing/2014/main" id="{B9B028FD-0C0F-4296-ABC9-DBF5DBBCC9BF}"/>
              </a:ext>
            </a:extLst>
          </p:cNvPr>
          <p:cNvSpPr>
            <a:spLocks noChangeArrowheads="1"/>
          </p:cNvSpPr>
          <p:nvPr/>
        </p:nvSpPr>
        <p:spPr bwMode="auto">
          <a:xfrm>
            <a:off x="9532479" y="1116214"/>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3" name="Freeform 282">
            <a:extLst>
              <a:ext uri="{FF2B5EF4-FFF2-40B4-BE49-F238E27FC236}">
                <a16:creationId xmlns:a16="http://schemas.microsoft.com/office/drawing/2014/main" id="{061A9D8D-299F-47A6-8E87-99923B29635E}"/>
              </a:ext>
            </a:extLst>
          </p:cNvPr>
          <p:cNvSpPr>
            <a:spLocks noChangeArrowheads="1"/>
          </p:cNvSpPr>
          <p:nvPr/>
        </p:nvSpPr>
        <p:spPr bwMode="auto">
          <a:xfrm>
            <a:off x="9649382" y="4030499"/>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4" name="Freeform 136">
            <a:extLst>
              <a:ext uri="{FF2B5EF4-FFF2-40B4-BE49-F238E27FC236}">
                <a16:creationId xmlns:a16="http://schemas.microsoft.com/office/drawing/2014/main" id="{A751EA1C-1DA0-433A-84D1-A03DF1B108B4}"/>
              </a:ext>
            </a:extLst>
          </p:cNvPr>
          <p:cNvSpPr>
            <a:spLocks noChangeArrowheads="1"/>
          </p:cNvSpPr>
          <p:nvPr/>
        </p:nvSpPr>
        <p:spPr bwMode="auto">
          <a:xfrm>
            <a:off x="934959" y="1478919"/>
            <a:ext cx="661398" cy="701435"/>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5" name="Freeform 138">
            <a:extLst>
              <a:ext uri="{FF2B5EF4-FFF2-40B4-BE49-F238E27FC236}">
                <a16:creationId xmlns:a16="http://schemas.microsoft.com/office/drawing/2014/main" id="{8C44049B-0482-4D43-BAF8-3F88267BBDDF}"/>
              </a:ext>
            </a:extLst>
          </p:cNvPr>
          <p:cNvSpPr>
            <a:spLocks noChangeArrowheads="1"/>
          </p:cNvSpPr>
          <p:nvPr/>
        </p:nvSpPr>
        <p:spPr bwMode="auto">
          <a:xfrm>
            <a:off x="856623" y="4420226"/>
            <a:ext cx="763551" cy="624652"/>
          </a:xfrm>
          <a:custGeom>
            <a:avLst/>
            <a:gdLst>
              <a:gd name="connsiteX0" fmla="*/ 66123 w 301265"/>
              <a:gd name="connsiteY0" fmla="*/ 227702 h 246461"/>
              <a:gd name="connsiteX1" fmla="*/ 49906 w 301265"/>
              <a:gd name="connsiteY1" fmla="*/ 231748 h 246461"/>
              <a:gd name="connsiteX2" fmla="*/ 66123 w 301265"/>
              <a:gd name="connsiteY2" fmla="*/ 235794 h 246461"/>
              <a:gd name="connsiteX3" fmla="*/ 240908 w 301265"/>
              <a:gd name="connsiteY3" fmla="*/ 226231 h 246461"/>
              <a:gd name="connsiteX4" fmla="*/ 240908 w 301265"/>
              <a:gd name="connsiteY4" fmla="*/ 236898 h 246461"/>
              <a:gd name="connsiteX5" fmla="*/ 261450 w 301265"/>
              <a:gd name="connsiteY5" fmla="*/ 236898 h 246461"/>
              <a:gd name="connsiteX6" fmla="*/ 266495 w 301265"/>
              <a:gd name="connsiteY6" fmla="*/ 231748 h 246461"/>
              <a:gd name="connsiteX7" fmla="*/ 261450 w 301265"/>
              <a:gd name="connsiteY7" fmla="*/ 226231 h 246461"/>
              <a:gd name="connsiteX8" fmla="*/ 75493 w 301265"/>
              <a:gd name="connsiteY8" fmla="*/ 226231 h 246461"/>
              <a:gd name="connsiteX9" fmla="*/ 75493 w 301265"/>
              <a:gd name="connsiteY9" fmla="*/ 236898 h 246461"/>
              <a:gd name="connsiteX10" fmla="*/ 231178 w 301265"/>
              <a:gd name="connsiteY10" fmla="*/ 236898 h 246461"/>
              <a:gd name="connsiteX11" fmla="*/ 231178 w 301265"/>
              <a:gd name="connsiteY11" fmla="*/ 226231 h 246461"/>
              <a:gd name="connsiteX12" fmla="*/ 69727 w 301265"/>
              <a:gd name="connsiteY12" fmla="*/ 216667 h 246461"/>
              <a:gd name="connsiteX13" fmla="*/ 70808 w 301265"/>
              <a:gd name="connsiteY13" fmla="*/ 216667 h 246461"/>
              <a:gd name="connsiteX14" fmla="*/ 236223 w 301265"/>
              <a:gd name="connsiteY14" fmla="*/ 216667 h 246461"/>
              <a:gd name="connsiteX15" fmla="*/ 261450 w 301265"/>
              <a:gd name="connsiteY15" fmla="*/ 216667 h 246461"/>
              <a:gd name="connsiteX16" fmla="*/ 275865 w 301265"/>
              <a:gd name="connsiteY16" fmla="*/ 231748 h 246461"/>
              <a:gd name="connsiteX17" fmla="*/ 261450 w 301265"/>
              <a:gd name="connsiteY17" fmla="*/ 246461 h 246461"/>
              <a:gd name="connsiteX18" fmla="*/ 236223 w 301265"/>
              <a:gd name="connsiteY18" fmla="*/ 246461 h 246461"/>
              <a:gd name="connsiteX19" fmla="*/ 70808 w 301265"/>
              <a:gd name="connsiteY19" fmla="*/ 246461 h 246461"/>
              <a:gd name="connsiteX20" fmla="*/ 69727 w 301265"/>
              <a:gd name="connsiteY20" fmla="*/ 246461 h 246461"/>
              <a:gd name="connsiteX21" fmla="*/ 29004 w 301265"/>
              <a:gd name="connsiteY21" fmla="*/ 236162 h 246461"/>
              <a:gd name="connsiteX22" fmla="*/ 25400 w 301265"/>
              <a:gd name="connsiteY22" fmla="*/ 231748 h 246461"/>
              <a:gd name="connsiteX23" fmla="*/ 29004 w 301265"/>
              <a:gd name="connsiteY23" fmla="*/ 226966 h 246461"/>
              <a:gd name="connsiteX24" fmla="*/ 235861 w 301265"/>
              <a:gd name="connsiteY24" fmla="*/ 107129 h 246461"/>
              <a:gd name="connsiteX25" fmla="*/ 240938 w 301265"/>
              <a:gd name="connsiteY25" fmla="*/ 112124 h 246461"/>
              <a:gd name="connsiteX26" fmla="*/ 228246 w 301265"/>
              <a:gd name="connsiteY26" fmla="*/ 119972 h 246461"/>
              <a:gd name="connsiteX27" fmla="*/ 206851 w 301265"/>
              <a:gd name="connsiteY27" fmla="*/ 127107 h 246461"/>
              <a:gd name="connsiteX28" fmla="*/ 176753 w 301265"/>
              <a:gd name="connsiteY28" fmla="*/ 138166 h 246461"/>
              <a:gd name="connsiteX29" fmla="*/ 174940 w 301265"/>
              <a:gd name="connsiteY29" fmla="*/ 138523 h 246461"/>
              <a:gd name="connsiteX30" fmla="*/ 170588 w 301265"/>
              <a:gd name="connsiteY30" fmla="*/ 135312 h 246461"/>
              <a:gd name="connsiteX31" fmla="*/ 173489 w 301265"/>
              <a:gd name="connsiteY31" fmla="*/ 129247 h 246461"/>
              <a:gd name="connsiteX32" fmla="*/ 233685 w 301265"/>
              <a:gd name="connsiteY32" fmla="*/ 107843 h 246461"/>
              <a:gd name="connsiteX33" fmla="*/ 235861 w 301265"/>
              <a:gd name="connsiteY33" fmla="*/ 107129 h 246461"/>
              <a:gd name="connsiteX34" fmla="*/ 65039 w 301265"/>
              <a:gd name="connsiteY34" fmla="*/ 107129 h 246461"/>
              <a:gd name="connsiteX35" fmla="*/ 67215 w 301265"/>
              <a:gd name="connsiteY35" fmla="*/ 107490 h 246461"/>
              <a:gd name="connsiteX36" fmla="*/ 127411 w 301265"/>
              <a:gd name="connsiteY36" fmla="*/ 129499 h 246461"/>
              <a:gd name="connsiteX37" fmla="*/ 130312 w 301265"/>
              <a:gd name="connsiteY37" fmla="*/ 135271 h 246461"/>
              <a:gd name="connsiteX38" fmla="*/ 125961 w 301265"/>
              <a:gd name="connsiteY38" fmla="*/ 138518 h 246461"/>
              <a:gd name="connsiteX39" fmla="*/ 124148 w 301265"/>
              <a:gd name="connsiteY39" fmla="*/ 138158 h 246461"/>
              <a:gd name="connsiteX40" fmla="*/ 94049 w 301265"/>
              <a:gd name="connsiteY40" fmla="*/ 127334 h 246461"/>
              <a:gd name="connsiteX41" fmla="*/ 73017 w 301265"/>
              <a:gd name="connsiteY41" fmla="*/ 119757 h 246461"/>
              <a:gd name="connsiteX42" fmla="*/ 60325 w 301265"/>
              <a:gd name="connsiteY42" fmla="*/ 111820 h 246461"/>
              <a:gd name="connsiteX43" fmla="*/ 65039 w 301265"/>
              <a:gd name="connsiteY43" fmla="*/ 107129 h 246461"/>
              <a:gd name="connsiteX44" fmla="*/ 60036 w 301265"/>
              <a:gd name="connsiteY44" fmla="*/ 69759 h 246461"/>
              <a:gd name="connsiteX45" fmla="*/ 64366 w 301265"/>
              <a:gd name="connsiteY45" fmla="*/ 69759 h 246461"/>
              <a:gd name="connsiteX46" fmla="*/ 124619 w 301265"/>
              <a:gd name="connsiteY46" fmla="*/ 90926 h 246461"/>
              <a:gd name="connsiteX47" fmla="*/ 127505 w 301265"/>
              <a:gd name="connsiteY47" fmla="*/ 97130 h 246461"/>
              <a:gd name="connsiteX48" fmla="*/ 122815 w 301265"/>
              <a:gd name="connsiteY48" fmla="*/ 100414 h 246461"/>
              <a:gd name="connsiteX49" fmla="*/ 121372 w 301265"/>
              <a:gd name="connsiteY49" fmla="*/ 100049 h 246461"/>
              <a:gd name="connsiteX50" fmla="*/ 58593 w 301265"/>
              <a:gd name="connsiteY50" fmla="*/ 76328 h 246461"/>
              <a:gd name="connsiteX51" fmla="*/ 60036 w 301265"/>
              <a:gd name="connsiteY51" fmla="*/ 69759 h 246461"/>
              <a:gd name="connsiteX52" fmla="*/ 233403 w 301265"/>
              <a:gd name="connsiteY52" fmla="*/ 67807 h 246461"/>
              <a:gd name="connsiteX53" fmla="*/ 237710 w 301265"/>
              <a:gd name="connsiteY53" fmla="*/ 68172 h 246461"/>
              <a:gd name="connsiteX54" fmla="*/ 239505 w 301265"/>
              <a:gd name="connsiteY54" fmla="*/ 74741 h 246461"/>
              <a:gd name="connsiteX55" fmla="*/ 176684 w 301265"/>
              <a:gd name="connsiteY55" fmla="*/ 98097 h 246461"/>
              <a:gd name="connsiteX56" fmla="*/ 175248 w 301265"/>
              <a:gd name="connsiteY56" fmla="*/ 98827 h 246461"/>
              <a:gd name="connsiteX57" fmla="*/ 170940 w 301265"/>
              <a:gd name="connsiteY57" fmla="*/ 95543 h 246461"/>
              <a:gd name="connsiteX58" fmla="*/ 173453 w 301265"/>
              <a:gd name="connsiteY58" fmla="*/ 89339 h 246461"/>
              <a:gd name="connsiteX59" fmla="*/ 233403 w 301265"/>
              <a:gd name="connsiteY59" fmla="*/ 67807 h 246461"/>
              <a:gd name="connsiteX60" fmla="*/ 150636 w 301265"/>
              <a:gd name="connsiteY60" fmla="*/ 49979 h 246461"/>
              <a:gd name="connsiteX61" fmla="*/ 155222 w 301265"/>
              <a:gd name="connsiteY61" fmla="*/ 54639 h 246461"/>
              <a:gd name="connsiteX62" fmla="*/ 155222 w 301265"/>
              <a:gd name="connsiteY62" fmla="*/ 144974 h 246461"/>
              <a:gd name="connsiteX63" fmla="*/ 150636 w 301265"/>
              <a:gd name="connsiteY63" fmla="*/ 149634 h 246461"/>
              <a:gd name="connsiteX64" fmla="*/ 146050 w 301265"/>
              <a:gd name="connsiteY64" fmla="*/ 144974 h 246461"/>
              <a:gd name="connsiteX65" fmla="*/ 146050 w 301265"/>
              <a:gd name="connsiteY65" fmla="*/ 54639 h 246461"/>
              <a:gd name="connsiteX66" fmla="*/ 150636 w 301265"/>
              <a:gd name="connsiteY66" fmla="*/ 49979 h 246461"/>
              <a:gd name="connsiteX67" fmla="*/ 66276 w 301265"/>
              <a:gd name="connsiteY67" fmla="*/ 31282 h 246461"/>
              <a:gd name="connsiteX68" fmla="*/ 125867 w 301265"/>
              <a:gd name="connsiteY68" fmla="*/ 49979 h 246461"/>
              <a:gd name="connsiteX69" fmla="*/ 129098 w 301265"/>
              <a:gd name="connsiteY69" fmla="*/ 55976 h 246461"/>
              <a:gd name="connsiteX70" fmla="*/ 124431 w 301265"/>
              <a:gd name="connsiteY70" fmla="*/ 59151 h 246461"/>
              <a:gd name="connsiteX71" fmla="*/ 122995 w 301265"/>
              <a:gd name="connsiteY71" fmla="*/ 58799 h 246461"/>
              <a:gd name="connsiteX72" fmla="*/ 60174 w 301265"/>
              <a:gd name="connsiteY72" fmla="*/ 37984 h 246461"/>
              <a:gd name="connsiteX73" fmla="*/ 61969 w 301265"/>
              <a:gd name="connsiteY73" fmla="*/ 31634 h 246461"/>
              <a:gd name="connsiteX74" fmla="*/ 66276 w 301265"/>
              <a:gd name="connsiteY74" fmla="*/ 31282 h 246461"/>
              <a:gd name="connsiteX75" fmla="*/ 233724 w 301265"/>
              <a:gd name="connsiteY75" fmla="*/ 30056 h 246461"/>
              <a:gd name="connsiteX76" fmla="*/ 238053 w 301265"/>
              <a:gd name="connsiteY76" fmla="*/ 30056 h 246461"/>
              <a:gd name="connsiteX77" fmla="*/ 239496 w 301265"/>
              <a:gd name="connsiteY77" fmla="*/ 36486 h 246461"/>
              <a:gd name="connsiteX78" fmla="*/ 176718 w 301265"/>
              <a:gd name="connsiteY78" fmla="*/ 57560 h 246461"/>
              <a:gd name="connsiteX79" fmla="*/ 174914 w 301265"/>
              <a:gd name="connsiteY79" fmla="*/ 57560 h 246461"/>
              <a:gd name="connsiteX80" fmla="*/ 170585 w 301265"/>
              <a:gd name="connsiteY80" fmla="*/ 54345 h 246461"/>
              <a:gd name="connsiteX81" fmla="*/ 173832 w 301265"/>
              <a:gd name="connsiteY81" fmla="*/ 48630 h 246461"/>
              <a:gd name="connsiteX82" fmla="*/ 233724 w 301265"/>
              <a:gd name="connsiteY82" fmla="*/ 30056 h 246461"/>
              <a:gd name="connsiteX83" fmla="*/ 260544 w 301265"/>
              <a:gd name="connsiteY83" fmla="*/ 14971 h 246461"/>
              <a:gd name="connsiteX84" fmla="*/ 261264 w 301265"/>
              <a:gd name="connsiteY84" fmla="*/ 17842 h 246461"/>
              <a:gd name="connsiteX85" fmla="*/ 261264 w 301265"/>
              <a:gd name="connsiteY85" fmla="*/ 133413 h 246461"/>
              <a:gd name="connsiteX86" fmla="*/ 246489 w 301265"/>
              <a:gd name="connsiteY86" fmla="*/ 150999 h 246461"/>
              <a:gd name="connsiteX87" fmla="*/ 157840 w 301265"/>
              <a:gd name="connsiteY87" fmla="*/ 168945 h 246461"/>
              <a:gd name="connsiteX88" fmla="*/ 154236 w 301265"/>
              <a:gd name="connsiteY88" fmla="*/ 169304 h 246461"/>
              <a:gd name="connsiteX89" fmla="*/ 147029 w 301265"/>
              <a:gd name="connsiteY89" fmla="*/ 169304 h 246461"/>
              <a:gd name="connsiteX90" fmla="*/ 143064 w 301265"/>
              <a:gd name="connsiteY90" fmla="*/ 168945 h 246461"/>
              <a:gd name="connsiteX91" fmla="*/ 54775 w 301265"/>
              <a:gd name="connsiteY91" fmla="*/ 150999 h 246461"/>
              <a:gd name="connsiteX92" fmla="*/ 40000 w 301265"/>
              <a:gd name="connsiteY92" fmla="*/ 133413 h 246461"/>
              <a:gd name="connsiteX93" fmla="*/ 40000 w 301265"/>
              <a:gd name="connsiteY93" fmla="*/ 17842 h 246461"/>
              <a:gd name="connsiteX94" fmla="*/ 40361 w 301265"/>
              <a:gd name="connsiteY94" fmla="*/ 15330 h 246461"/>
              <a:gd name="connsiteX95" fmla="*/ 33153 w 301265"/>
              <a:gd name="connsiteY95" fmla="*/ 17483 h 246461"/>
              <a:gd name="connsiteX96" fmla="*/ 29550 w 301265"/>
              <a:gd name="connsiteY96" fmla="*/ 24662 h 246461"/>
              <a:gd name="connsiteX97" fmla="*/ 29550 w 301265"/>
              <a:gd name="connsiteY97" fmla="*/ 146334 h 246461"/>
              <a:gd name="connsiteX98" fmla="*/ 24505 w 301265"/>
              <a:gd name="connsiteY98" fmla="*/ 150999 h 246461"/>
              <a:gd name="connsiteX99" fmla="*/ 19820 w 301265"/>
              <a:gd name="connsiteY99" fmla="*/ 146334 h 246461"/>
              <a:gd name="connsiteX100" fmla="*/ 19820 w 301265"/>
              <a:gd name="connsiteY100" fmla="*/ 39736 h 246461"/>
              <a:gd name="connsiteX101" fmla="*/ 9009 w 301265"/>
              <a:gd name="connsiteY101" fmla="*/ 51581 h 246461"/>
              <a:gd name="connsiteX102" fmla="*/ 9009 w 301265"/>
              <a:gd name="connsiteY102" fmla="*/ 165356 h 246461"/>
              <a:gd name="connsiteX103" fmla="*/ 18018 w 301265"/>
              <a:gd name="connsiteY103" fmla="*/ 174329 h 246461"/>
              <a:gd name="connsiteX104" fmla="*/ 134055 w 301265"/>
              <a:gd name="connsiteY104" fmla="*/ 174329 h 246461"/>
              <a:gd name="connsiteX105" fmla="*/ 139100 w 301265"/>
              <a:gd name="connsiteY105" fmla="*/ 178995 h 246461"/>
              <a:gd name="connsiteX106" fmla="*/ 141623 w 301265"/>
              <a:gd name="connsiteY106" fmla="*/ 192633 h 246461"/>
              <a:gd name="connsiteX107" fmla="*/ 149912 w 301265"/>
              <a:gd name="connsiteY107" fmla="*/ 195864 h 246461"/>
              <a:gd name="connsiteX108" fmla="*/ 150272 w 301265"/>
              <a:gd name="connsiteY108" fmla="*/ 195864 h 246461"/>
              <a:gd name="connsiteX109" fmla="*/ 159281 w 301265"/>
              <a:gd name="connsiteY109" fmla="*/ 192633 h 246461"/>
              <a:gd name="connsiteX110" fmla="*/ 162164 w 301265"/>
              <a:gd name="connsiteY110" fmla="*/ 178995 h 246461"/>
              <a:gd name="connsiteX111" fmla="*/ 166849 w 301265"/>
              <a:gd name="connsiteY111" fmla="*/ 174329 h 246461"/>
              <a:gd name="connsiteX112" fmla="*/ 283607 w 301265"/>
              <a:gd name="connsiteY112" fmla="*/ 174329 h 246461"/>
              <a:gd name="connsiteX113" fmla="*/ 291895 w 301265"/>
              <a:gd name="connsiteY113" fmla="*/ 166074 h 246461"/>
              <a:gd name="connsiteX114" fmla="*/ 291895 w 301265"/>
              <a:gd name="connsiteY114" fmla="*/ 48709 h 246461"/>
              <a:gd name="connsiteX115" fmla="*/ 286490 w 301265"/>
              <a:gd name="connsiteY115" fmla="*/ 43325 h 246461"/>
              <a:gd name="connsiteX116" fmla="*/ 281084 w 301265"/>
              <a:gd name="connsiteY116" fmla="*/ 43325 h 246461"/>
              <a:gd name="connsiteX117" fmla="*/ 281084 w 301265"/>
              <a:gd name="connsiteY117" fmla="*/ 145975 h 246461"/>
              <a:gd name="connsiteX118" fmla="*/ 276400 w 301265"/>
              <a:gd name="connsiteY118" fmla="*/ 150641 h 246461"/>
              <a:gd name="connsiteX119" fmla="*/ 271715 w 301265"/>
              <a:gd name="connsiteY119" fmla="*/ 145975 h 246461"/>
              <a:gd name="connsiteX120" fmla="*/ 271715 w 301265"/>
              <a:gd name="connsiteY120" fmla="*/ 23944 h 246461"/>
              <a:gd name="connsiteX121" fmla="*/ 267751 w 301265"/>
              <a:gd name="connsiteY121" fmla="*/ 16765 h 246461"/>
              <a:gd name="connsiteX122" fmla="*/ 260544 w 301265"/>
              <a:gd name="connsiteY122" fmla="*/ 14971 h 246461"/>
              <a:gd name="connsiteX123" fmla="*/ 58379 w 301265"/>
              <a:gd name="connsiteY123" fmla="*/ 9587 h 246461"/>
              <a:gd name="connsiteX124" fmla="*/ 52973 w 301265"/>
              <a:gd name="connsiteY124" fmla="*/ 11382 h 246461"/>
              <a:gd name="connsiteX125" fmla="*/ 50451 w 301265"/>
              <a:gd name="connsiteY125" fmla="*/ 14253 h 246461"/>
              <a:gd name="connsiteX126" fmla="*/ 50451 w 301265"/>
              <a:gd name="connsiteY126" fmla="*/ 14612 h 246461"/>
              <a:gd name="connsiteX127" fmla="*/ 49370 w 301265"/>
              <a:gd name="connsiteY127" fmla="*/ 17842 h 246461"/>
              <a:gd name="connsiteX128" fmla="*/ 49370 w 301265"/>
              <a:gd name="connsiteY128" fmla="*/ 133413 h 246461"/>
              <a:gd name="connsiteX129" fmla="*/ 56937 w 301265"/>
              <a:gd name="connsiteY129" fmla="*/ 141668 h 246461"/>
              <a:gd name="connsiteX130" fmla="*/ 144866 w 301265"/>
              <a:gd name="connsiteY130" fmla="*/ 159613 h 246461"/>
              <a:gd name="connsiteX131" fmla="*/ 147029 w 301265"/>
              <a:gd name="connsiteY131" fmla="*/ 159613 h 246461"/>
              <a:gd name="connsiteX132" fmla="*/ 154236 w 301265"/>
              <a:gd name="connsiteY132" fmla="*/ 159613 h 246461"/>
              <a:gd name="connsiteX133" fmla="*/ 156038 w 301265"/>
              <a:gd name="connsiteY133" fmla="*/ 159613 h 246461"/>
              <a:gd name="connsiteX134" fmla="*/ 244327 w 301265"/>
              <a:gd name="connsiteY134" fmla="*/ 141668 h 246461"/>
              <a:gd name="connsiteX135" fmla="*/ 251535 w 301265"/>
              <a:gd name="connsiteY135" fmla="*/ 133413 h 246461"/>
              <a:gd name="connsiteX136" fmla="*/ 251535 w 301265"/>
              <a:gd name="connsiteY136" fmla="*/ 17842 h 246461"/>
              <a:gd name="connsiteX137" fmla="*/ 247931 w 301265"/>
              <a:gd name="connsiteY137" fmla="*/ 11382 h 246461"/>
              <a:gd name="connsiteX138" fmla="*/ 239643 w 301265"/>
              <a:gd name="connsiteY138" fmla="*/ 9946 h 246461"/>
              <a:gd name="connsiteX139" fmla="*/ 156038 w 301265"/>
              <a:gd name="connsiteY139" fmla="*/ 34711 h 246461"/>
              <a:gd name="connsiteX140" fmla="*/ 145227 w 301265"/>
              <a:gd name="connsiteY140" fmla="*/ 34711 h 246461"/>
              <a:gd name="connsiteX141" fmla="*/ 61262 w 301265"/>
              <a:gd name="connsiteY141" fmla="*/ 9946 h 246461"/>
              <a:gd name="connsiteX142" fmla="*/ 58379 w 301265"/>
              <a:gd name="connsiteY142" fmla="*/ 9587 h 246461"/>
              <a:gd name="connsiteX143" fmla="*/ 64145 w 301265"/>
              <a:gd name="connsiteY143" fmla="*/ 614 h 246461"/>
              <a:gd name="connsiteX144" fmla="*/ 147750 w 301265"/>
              <a:gd name="connsiteY144" fmla="*/ 25738 h 246461"/>
              <a:gd name="connsiteX145" fmla="*/ 153515 w 301265"/>
              <a:gd name="connsiteY145" fmla="*/ 25738 h 246461"/>
              <a:gd name="connsiteX146" fmla="*/ 237120 w 301265"/>
              <a:gd name="connsiteY146" fmla="*/ 614 h 246461"/>
              <a:gd name="connsiteX147" fmla="*/ 253697 w 301265"/>
              <a:gd name="connsiteY147" fmla="*/ 3845 h 246461"/>
              <a:gd name="connsiteX148" fmla="*/ 256580 w 301265"/>
              <a:gd name="connsiteY148" fmla="*/ 6357 h 246461"/>
              <a:gd name="connsiteX149" fmla="*/ 273517 w 301265"/>
              <a:gd name="connsiteY149" fmla="*/ 9228 h 246461"/>
              <a:gd name="connsiteX150" fmla="*/ 281084 w 301265"/>
              <a:gd name="connsiteY150" fmla="*/ 23944 h 246461"/>
              <a:gd name="connsiteX151" fmla="*/ 281084 w 301265"/>
              <a:gd name="connsiteY151" fmla="*/ 33993 h 246461"/>
              <a:gd name="connsiteX152" fmla="*/ 286490 w 301265"/>
              <a:gd name="connsiteY152" fmla="*/ 33993 h 246461"/>
              <a:gd name="connsiteX153" fmla="*/ 301265 w 301265"/>
              <a:gd name="connsiteY153" fmla="*/ 48709 h 246461"/>
              <a:gd name="connsiteX154" fmla="*/ 301265 w 301265"/>
              <a:gd name="connsiteY154" fmla="*/ 166074 h 246461"/>
              <a:gd name="connsiteX155" fmla="*/ 283607 w 301265"/>
              <a:gd name="connsiteY155" fmla="*/ 183661 h 246461"/>
              <a:gd name="connsiteX156" fmla="*/ 171534 w 301265"/>
              <a:gd name="connsiteY156" fmla="*/ 183661 h 246461"/>
              <a:gd name="connsiteX157" fmla="*/ 166489 w 301265"/>
              <a:gd name="connsiteY157" fmla="*/ 198735 h 246461"/>
              <a:gd name="connsiteX158" fmla="*/ 150272 w 301265"/>
              <a:gd name="connsiteY158" fmla="*/ 205195 h 246461"/>
              <a:gd name="connsiteX159" fmla="*/ 149912 w 301265"/>
              <a:gd name="connsiteY159" fmla="*/ 205195 h 246461"/>
              <a:gd name="connsiteX160" fmla="*/ 134416 w 301265"/>
              <a:gd name="connsiteY160" fmla="*/ 198735 h 246461"/>
              <a:gd name="connsiteX161" fmla="*/ 129371 w 301265"/>
              <a:gd name="connsiteY161" fmla="*/ 183661 h 246461"/>
              <a:gd name="connsiteX162" fmla="*/ 18018 w 301265"/>
              <a:gd name="connsiteY162" fmla="*/ 183661 h 246461"/>
              <a:gd name="connsiteX163" fmla="*/ 0 w 301265"/>
              <a:gd name="connsiteY163" fmla="*/ 165356 h 246461"/>
              <a:gd name="connsiteX164" fmla="*/ 0 w 301265"/>
              <a:gd name="connsiteY164" fmla="*/ 50863 h 246461"/>
              <a:gd name="connsiteX165" fmla="*/ 360 w 301265"/>
              <a:gd name="connsiteY165" fmla="*/ 49427 h 246461"/>
              <a:gd name="connsiteX166" fmla="*/ 19820 w 301265"/>
              <a:gd name="connsiteY166" fmla="*/ 30404 h 246461"/>
              <a:gd name="connsiteX167" fmla="*/ 19820 w 301265"/>
              <a:gd name="connsiteY167" fmla="*/ 24662 h 246461"/>
              <a:gd name="connsiteX168" fmla="*/ 27387 w 301265"/>
              <a:gd name="connsiteY168" fmla="*/ 9946 h 246461"/>
              <a:gd name="connsiteX169" fmla="*/ 44325 w 301265"/>
              <a:gd name="connsiteY169" fmla="*/ 6716 h 246461"/>
              <a:gd name="connsiteX170" fmla="*/ 47207 w 301265"/>
              <a:gd name="connsiteY170" fmla="*/ 3845 h 246461"/>
              <a:gd name="connsiteX171" fmla="*/ 64145 w 301265"/>
              <a:gd name="connsiteY171" fmla="*/ 614 h 2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1265" h="246461">
                <a:moveTo>
                  <a:pt x="66123" y="227702"/>
                </a:moveTo>
                <a:lnTo>
                  <a:pt x="49906" y="231748"/>
                </a:lnTo>
                <a:lnTo>
                  <a:pt x="66123" y="235794"/>
                </a:lnTo>
                <a:close/>
                <a:moveTo>
                  <a:pt x="240908" y="226231"/>
                </a:moveTo>
                <a:lnTo>
                  <a:pt x="240908" y="236898"/>
                </a:lnTo>
                <a:lnTo>
                  <a:pt x="261450" y="236898"/>
                </a:lnTo>
                <a:cubicBezTo>
                  <a:pt x="263972" y="236898"/>
                  <a:pt x="266495" y="234323"/>
                  <a:pt x="266495" y="231748"/>
                </a:cubicBezTo>
                <a:cubicBezTo>
                  <a:pt x="266495" y="228438"/>
                  <a:pt x="263972" y="226231"/>
                  <a:pt x="261450" y="226231"/>
                </a:cubicBezTo>
                <a:close/>
                <a:moveTo>
                  <a:pt x="75493" y="226231"/>
                </a:moveTo>
                <a:lnTo>
                  <a:pt x="75493" y="236898"/>
                </a:lnTo>
                <a:lnTo>
                  <a:pt x="231178" y="236898"/>
                </a:lnTo>
                <a:lnTo>
                  <a:pt x="231178" y="226231"/>
                </a:lnTo>
                <a:close/>
                <a:moveTo>
                  <a:pt x="69727" y="216667"/>
                </a:moveTo>
                <a:cubicBezTo>
                  <a:pt x="70087" y="216667"/>
                  <a:pt x="70447" y="216667"/>
                  <a:pt x="70808" y="216667"/>
                </a:cubicBezTo>
                <a:lnTo>
                  <a:pt x="236223" y="216667"/>
                </a:lnTo>
                <a:lnTo>
                  <a:pt x="261450" y="216667"/>
                </a:lnTo>
                <a:cubicBezTo>
                  <a:pt x="269378" y="216667"/>
                  <a:pt x="275865" y="223288"/>
                  <a:pt x="275865" y="231748"/>
                </a:cubicBezTo>
                <a:cubicBezTo>
                  <a:pt x="275865" y="239840"/>
                  <a:pt x="269378" y="246461"/>
                  <a:pt x="261450" y="246461"/>
                </a:cubicBezTo>
                <a:lnTo>
                  <a:pt x="236223" y="246461"/>
                </a:lnTo>
                <a:lnTo>
                  <a:pt x="70808" y="246461"/>
                </a:lnTo>
                <a:cubicBezTo>
                  <a:pt x="70808" y="246461"/>
                  <a:pt x="70087" y="246461"/>
                  <a:pt x="69727" y="246461"/>
                </a:cubicBezTo>
                <a:lnTo>
                  <a:pt x="29004" y="236162"/>
                </a:lnTo>
                <a:cubicBezTo>
                  <a:pt x="26841" y="235794"/>
                  <a:pt x="25400" y="233955"/>
                  <a:pt x="25400" y="231748"/>
                </a:cubicBezTo>
                <a:cubicBezTo>
                  <a:pt x="25400" y="229173"/>
                  <a:pt x="26841" y="227334"/>
                  <a:pt x="29004" y="226966"/>
                </a:cubicBezTo>
                <a:close/>
                <a:moveTo>
                  <a:pt x="235861" y="107129"/>
                </a:moveTo>
                <a:cubicBezTo>
                  <a:pt x="238399" y="107129"/>
                  <a:pt x="240938" y="109626"/>
                  <a:pt x="240938" y="112124"/>
                </a:cubicBezTo>
                <a:cubicBezTo>
                  <a:pt x="240938" y="115334"/>
                  <a:pt x="240938" y="115334"/>
                  <a:pt x="228246" y="119972"/>
                </a:cubicBezTo>
                <a:cubicBezTo>
                  <a:pt x="222444" y="121756"/>
                  <a:pt x="214829" y="124610"/>
                  <a:pt x="206851" y="127107"/>
                </a:cubicBezTo>
                <a:cubicBezTo>
                  <a:pt x="191983" y="132815"/>
                  <a:pt x="176753" y="138166"/>
                  <a:pt x="176753" y="138166"/>
                </a:cubicBezTo>
                <a:cubicBezTo>
                  <a:pt x="176390" y="138166"/>
                  <a:pt x="175665" y="138523"/>
                  <a:pt x="174940" y="138523"/>
                </a:cubicBezTo>
                <a:cubicBezTo>
                  <a:pt x="173127" y="138523"/>
                  <a:pt x="171314" y="137096"/>
                  <a:pt x="170588" y="135312"/>
                </a:cubicBezTo>
                <a:cubicBezTo>
                  <a:pt x="169863" y="132815"/>
                  <a:pt x="170951" y="130317"/>
                  <a:pt x="173489" y="129247"/>
                </a:cubicBezTo>
                <a:cubicBezTo>
                  <a:pt x="195972" y="121399"/>
                  <a:pt x="230422" y="109270"/>
                  <a:pt x="233685" y="107843"/>
                </a:cubicBezTo>
                <a:cubicBezTo>
                  <a:pt x="234410" y="107486"/>
                  <a:pt x="235136" y="107129"/>
                  <a:pt x="235861" y="107129"/>
                </a:cubicBezTo>
                <a:close/>
                <a:moveTo>
                  <a:pt x="65039" y="107129"/>
                </a:moveTo>
                <a:cubicBezTo>
                  <a:pt x="66127" y="107129"/>
                  <a:pt x="66852" y="107129"/>
                  <a:pt x="67215" y="107490"/>
                </a:cubicBezTo>
                <a:cubicBezTo>
                  <a:pt x="70841" y="108933"/>
                  <a:pt x="104928" y="121200"/>
                  <a:pt x="127411" y="129499"/>
                </a:cubicBezTo>
                <a:cubicBezTo>
                  <a:pt x="129950" y="130220"/>
                  <a:pt x="131400" y="132746"/>
                  <a:pt x="130312" y="135271"/>
                </a:cubicBezTo>
                <a:cubicBezTo>
                  <a:pt x="129587" y="137436"/>
                  <a:pt x="127774" y="138518"/>
                  <a:pt x="125961" y="138518"/>
                </a:cubicBezTo>
                <a:cubicBezTo>
                  <a:pt x="125598" y="138518"/>
                  <a:pt x="124873" y="138518"/>
                  <a:pt x="124148" y="138158"/>
                </a:cubicBezTo>
                <a:cubicBezTo>
                  <a:pt x="124148" y="138158"/>
                  <a:pt x="108917" y="132746"/>
                  <a:pt x="94049" y="127334"/>
                </a:cubicBezTo>
                <a:cubicBezTo>
                  <a:pt x="86434" y="124447"/>
                  <a:pt x="78456" y="121922"/>
                  <a:pt x="73017" y="119757"/>
                </a:cubicBezTo>
                <a:cubicBezTo>
                  <a:pt x="60325" y="115067"/>
                  <a:pt x="60325" y="115067"/>
                  <a:pt x="60325" y="111820"/>
                </a:cubicBezTo>
                <a:cubicBezTo>
                  <a:pt x="60325" y="108933"/>
                  <a:pt x="62501" y="107129"/>
                  <a:pt x="65039" y="107129"/>
                </a:cubicBezTo>
                <a:close/>
                <a:moveTo>
                  <a:pt x="60036" y="69759"/>
                </a:moveTo>
                <a:cubicBezTo>
                  <a:pt x="61479" y="69029"/>
                  <a:pt x="63283" y="69029"/>
                  <a:pt x="64366" y="69759"/>
                </a:cubicBezTo>
                <a:cubicBezTo>
                  <a:pt x="67252" y="70854"/>
                  <a:pt x="101889" y="83262"/>
                  <a:pt x="124619" y="90926"/>
                </a:cubicBezTo>
                <a:cubicBezTo>
                  <a:pt x="126784" y="91656"/>
                  <a:pt x="128227" y="94575"/>
                  <a:pt x="127505" y="97130"/>
                </a:cubicBezTo>
                <a:cubicBezTo>
                  <a:pt x="126784" y="98955"/>
                  <a:pt x="124980" y="100414"/>
                  <a:pt x="122815" y="100414"/>
                </a:cubicBezTo>
                <a:cubicBezTo>
                  <a:pt x="122454" y="100414"/>
                  <a:pt x="121733" y="100414"/>
                  <a:pt x="121372" y="100049"/>
                </a:cubicBezTo>
                <a:cubicBezTo>
                  <a:pt x="59315" y="78153"/>
                  <a:pt x="59315" y="78153"/>
                  <a:pt x="58593" y="76328"/>
                </a:cubicBezTo>
                <a:cubicBezTo>
                  <a:pt x="57150" y="74138"/>
                  <a:pt x="57871" y="71219"/>
                  <a:pt x="60036" y="69759"/>
                </a:cubicBezTo>
                <a:close/>
                <a:moveTo>
                  <a:pt x="233403" y="67807"/>
                </a:moveTo>
                <a:cubicBezTo>
                  <a:pt x="234480" y="67442"/>
                  <a:pt x="236275" y="67442"/>
                  <a:pt x="237710" y="68172"/>
                </a:cubicBezTo>
                <a:cubicBezTo>
                  <a:pt x="239864" y="69632"/>
                  <a:pt x="240941" y="72551"/>
                  <a:pt x="239505" y="74741"/>
                </a:cubicBezTo>
                <a:cubicBezTo>
                  <a:pt x="238428" y="76566"/>
                  <a:pt x="238428" y="76566"/>
                  <a:pt x="176684" y="98097"/>
                </a:cubicBezTo>
                <a:cubicBezTo>
                  <a:pt x="176325" y="98462"/>
                  <a:pt x="175607" y="98827"/>
                  <a:pt x="175248" y="98827"/>
                </a:cubicBezTo>
                <a:cubicBezTo>
                  <a:pt x="173094" y="98827"/>
                  <a:pt x="171299" y="97368"/>
                  <a:pt x="170940" y="95543"/>
                </a:cubicBezTo>
                <a:cubicBezTo>
                  <a:pt x="169863" y="92988"/>
                  <a:pt x="171299" y="90069"/>
                  <a:pt x="173453" y="89339"/>
                </a:cubicBezTo>
                <a:cubicBezTo>
                  <a:pt x="196069" y="81310"/>
                  <a:pt x="230531" y="69267"/>
                  <a:pt x="233403" y="67807"/>
                </a:cubicBezTo>
                <a:close/>
                <a:moveTo>
                  <a:pt x="150636" y="49979"/>
                </a:moveTo>
                <a:cubicBezTo>
                  <a:pt x="153106" y="49979"/>
                  <a:pt x="155222" y="52130"/>
                  <a:pt x="155222" y="54639"/>
                </a:cubicBezTo>
                <a:lnTo>
                  <a:pt x="155222" y="144974"/>
                </a:lnTo>
                <a:cubicBezTo>
                  <a:pt x="155222" y="147483"/>
                  <a:pt x="153106" y="149634"/>
                  <a:pt x="150636" y="149634"/>
                </a:cubicBezTo>
                <a:cubicBezTo>
                  <a:pt x="147814" y="149634"/>
                  <a:pt x="146050" y="147483"/>
                  <a:pt x="146050" y="144974"/>
                </a:cubicBezTo>
                <a:lnTo>
                  <a:pt x="146050" y="54639"/>
                </a:lnTo>
                <a:cubicBezTo>
                  <a:pt x="146050" y="52130"/>
                  <a:pt x="147814" y="49979"/>
                  <a:pt x="150636" y="49979"/>
                </a:cubicBezTo>
                <a:close/>
                <a:moveTo>
                  <a:pt x="66276" y="31282"/>
                </a:moveTo>
                <a:cubicBezTo>
                  <a:pt x="69148" y="32340"/>
                  <a:pt x="103251" y="42923"/>
                  <a:pt x="125867" y="49979"/>
                </a:cubicBezTo>
                <a:cubicBezTo>
                  <a:pt x="128380" y="50685"/>
                  <a:pt x="129816" y="53507"/>
                  <a:pt x="129098" y="55976"/>
                </a:cubicBezTo>
                <a:cubicBezTo>
                  <a:pt x="128380" y="57740"/>
                  <a:pt x="126226" y="59151"/>
                  <a:pt x="124431" y="59151"/>
                </a:cubicBezTo>
                <a:cubicBezTo>
                  <a:pt x="124072" y="59151"/>
                  <a:pt x="123354" y="59151"/>
                  <a:pt x="122995" y="58799"/>
                </a:cubicBezTo>
                <a:cubicBezTo>
                  <a:pt x="61251" y="39748"/>
                  <a:pt x="61251" y="39748"/>
                  <a:pt x="60174" y="37984"/>
                </a:cubicBezTo>
                <a:cubicBezTo>
                  <a:pt x="58738" y="35868"/>
                  <a:pt x="59456" y="33045"/>
                  <a:pt x="61969" y="31634"/>
                </a:cubicBezTo>
                <a:cubicBezTo>
                  <a:pt x="63404" y="30929"/>
                  <a:pt x="64840" y="30929"/>
                  <a:pt x="66276" y="31282"/>
                </a:cubicBezTo>
                <a:close/>
                <a:moveTo>
                  <a:pt x="233724" y="30056"/>
                </a:moveTo>
                <a:cubicBezTo>
                  <a:pt x="235167" y="29342"/>
                  <a:pt x="236610" y="29342"/>
                  <a:pt x="238053" y="30056"/>
                </a:cubicBezTo>
                <a:cubicBezTo>
                  <a:pt x="240218" y="31128"/>
                  <a:pt x="240939" y="33985"/>
                  <a:pt x="239496" y="36486"/>
                </a:cubicBezTo>
                <a:cubicBezTo>
                  <a:pt x="238775" y="38271"/>
                  <a:pt x="238775" y="38271"/>
                  <a:pt x="176718" y="57560"/>
                </a:cubicBezTo>
                <a:cubicBezTo>
                  <a:pt x="175997" y="57560"/>
                  <a:pt x="175275" y="57560"/>
                  <a:pt x="174914" y="57560"/>
                </a:cubicBezTo>
                <a:cubicBezTo>
                  <a:pt x="173110" y="57560"/>
                  <a:pt x="171306" y="56488"/>
                  <a:pt x="170585" y="54345"/>
                </a:cubicBezTo>
                <a:cubicBezTo>
                  <a:pt x="169863" y="51845"/>
                  <a:pt x="170946" y="49344"/>
                  <a:pt x="173832" y="48630"/>
                </a:cubicBezTo>
                <a:cubicBezTo>
                  <a:pt x="196201" y="41486"/>
                  <a:pt x="230476" y="31128"/>
                  <a:pt x="233724" y="30056"/>
                </a:cubicBezTo>
                <a:close/>
                <a:moveTo>
                  <a:pt x="260544" y="14971"/>
                </a:moveTo>
                <a:cubicBezTo>
                  <a:pt x="260904" y="16048"/>
                  <a:pt x="261264" y="17124"/>
                  <a:pt x="261264" y="17842"/>
                </a:cubicBezTo>
                <a:lnTo>
                  <a:pt x="261264" y="133413"/>
                </a:lnTo>
                <a:cubicBezTo>
                  <a:pt x="261264" y="142027"/>
                  <a:pt x="254778" y="149205"/>
                  <a:pt x="246489" y="150999"/>
                </a:cubicBezTo>
                <a:lnTo>
                  <a:pt x="157840" y="168945"/>
                </a:lnTo>
                <a:cubicBezTo>
                  <a:pt x="156398" y="168945"/>
                  <a:pt x="155678" y="169304"/>
                  <a:pt x="154236" y="169304"/>
                </a:cubicBezTo>
                <a:lnTo>
                  <a:pt x="147029" y="169304"/>
                </a:lnTo>
                <a:cubicBezTo>
                  <a:pt x="145587" y="169304"/>
                  <a:pt x="144506" y="168945"/>
                  <a:pt x="143064" y="168945"/>
                </a:cubicBezTo>
                <a:lnTo>
                  <a:pt x="54775" y="150999"/>
                </a:lnTo>
                <a:cubicBezTo>
                  <a:pt x="46126" y="149205"/>
                  <a:pt x="40000" y="142027"/>
                  <a:pt x="40000" y="133413"/>
                </a:cubicBezTo>
                <a:lnTo>
                  <a:pt x="40000" y="17842"/>
                </a:lnTo>
                <a:cubicBezTo>
                  <a:pt x="40000" y="17124"/>
                  <a:pt x="40361" y="16407"/>
                  <a:pt x="40361" y="15330"/>
                </a:cubicBezTo>
                <a:cubicBezTo>
                  <a:pt x="37838" y="15330"/>
                  <a:pt x="35315" y="16048"/>
                  <a:pt x="33153" y="17483"/>
                </a:cubicBezTo>
                <a:cubicBezTo>
                  <a:pt x="30631" y="19278"/>
                  <a:pt x="29550" y="21790"/>
                  <a:pt x="29550" y="24662"/>
                </a:cubicBezTo>
                <a:lnTo>
                  <a:pt x="29550" y="146334"/>
                </a:lnTo>
                <a:cubicBezTo>
                  <a:pt x="29550" y="148846"/>
                  <a:pt x="27387" y="150999"/>
                  <a:pt x="24505" y="150999"/>
                </a:cubicBezTo>
                <a:cubicBezTo>
                  <a:pt x="21982" y="150999"/>
                  <a:pt x="19820" y="148846"/>
                  <a:pt x="19820" y="146334"/>
                </a:cubicBezTo>
                <a:lnTo>
                  <a:pt x="19820" y="39736"/>
                </a:lnTo>
                <a:cubicBezTo>
                  <a:pt x="14414" y="40095"/>
                  <a:pt x="10450" y="47991"/>
                  <a:pt x="9009" y="51581"/>
                </a:cubicBezTo>
                <a:lnTo>
                  <a:pt x="9009" y="165356"/>
                </a:lnTo>
                <a:cubicBezTo>
                  <a:pt x="9009" y="170381"/>
                  <a:pt x="13333" y="174329"/>
                  <a:pt x="18018" y="174329"/>
                </a:cubicBezTo>
                <a:lnTo>
                  <a:pt x="134055" y="174329"/>
                </a:lnTo>
                <a:cubicBezTo>
                  <a:pt x="136938" y="174329"/>
                  <a:pt x="139100" y="176482"/>
                  <a:pt x="139100" y="178995"/>
                </a:cubicBezTo>
                <a:cubicBezTo>
                  <a:pt x="139100" y="184378"/>
                  <a:pt x="139100" y="189762"/>
                  <a:pt x="141623" y="192633"/>
                </a:cubicBezTo>
                <a:cubicBezTo>
                  <a:pt x="142704" y="194069"/>
                  <a:pt x="146308" y="195864"/>
                  <a:pt x="149912" y="195864"/>
                </a:cubicBezTo>
                <a:lnTo>
                  <a:pt x="150272" y="195864"/>
                </a:lnTo>
                <a:cubicBezTo>
                  <a:pt x="155678" y="195864"/>
                  <a:pt x="157479" y="195146"/>
                  <a:pt x="159281" y="192633"/>
                </a:cubicBezTo>
                <a:cubicBezTo>
                  <a:pt x="161804" y="189762"/>
                  <a:pt x="162164" y="184019"/>
                  <a:pt x="162164" y="178995"/>
                </a:cubicBezTo>
                <a:cubicBezTo>
                  <a:pt x="162164" y="176482"/>
                  <a:pt x="164326" y="174329"/>
                  <a:pt x="166849" y="174329"/>
                </a:cubicBezTo>
                <a:lnTo>
                  <a:pt x="283607" y="174329"/>
                </a:lnTo>
                <a:cubicBezTo>
                  <a:pt x="288292" y="174329"/>
                  <a:pt x="291895" y="170740"/>
                  <a:pt x="291895" y="166074"/>
                </a:cubicBezTo>
                <a:lnTo>
                  <a:pt x="291895" y="48709"/>
                </a:lnTo>
                <a:cubicBezTo>
                  <a:pt x="291895" y="45479"/>
                  <a:pt x="289373" y="43325"/>
                  <a:pt x="286490" y="43325"/>
                </a:cubicBezTo>
                <a:lnTo>
                  <a:pt x="281084" y="43325"/>
                </a:lnTo>
                <a:lnTo>
                  <a:pt x="281084" y="145975"/>
                </a:lnTo>
                <a:cubicBezTo>
                  <a:pt x="281084" y="148487"/>
                  <a:pt x="278922" y="150641"/>
                  <a:pt x="276400" y="150641"/>
                </a:cubicBezTo>
                <a:cubicBezTo>
                  <a:pt x="273877" y="150641"/>
                  <a:pt x="271715" y="148487"/>
                  <a:pt x="271715" y="145975"/>
                </a:cubicBezTo>
                <a:lnTo>
                  <a:pt x="271715" y="23944"/>
                </a:lnTo>
                <a:cubicBezTo>
                  <a:pt x="271715" y="21072"/>
                  <a:pt x="270274" y="18560"/>
                  <a:pt x="267751" y="16765"/>
                </a:cubicBezTo>
                <a:cubicBezTo>
                  <a:pt x="265949" y="15330"/>
                  <a:pt x="263427" y="14612"/>
                  <a:pt x="260544" y="14971"/>
                </a:cubicBezTo>
                <a:close/>
                <a:moveTo>
                  <a:pt x="58379" y="9587"/>
                </a:moveTo>
                <a:cubicBezTo>
                  <a:pt x="56577" y="9587"/>
                  <a:pt x="54415" y="9946"/>
                  <a:pt x="52973" y="11382"/>
                </a:cubicBezTo>
                <a:cubicBezTo>
                  <a:pt x="51892" y="12100"/>
                  <a:pt x="51171" y="13176"/>
                  <a:pt x="50451" y="14253"/>
                </a:cubicBezTo>
                <a:lnTo>
                  <a:pt x="50451" y="14612"/>
                </a:lnTo>
                <a:cubicBezTo>
                  <a:pt x="50090" y="15330"/>
                  <a:pt x="49370" y="16765"/>
                  <a:pt x="49370" y="17842"/>
                </a:cubicBezTo>
                <a:lnTo>
                  <a:pt x="49370" y="133413"/>
                </a:lnTo>
                <a:cubicBezTo>
                  <a:pt x="49370" y="137361"/>
                  <a:pt x="52613" y="140950"/>
                  <a:pt x="56937" y="141668"/>
                </a:cubicBezTo>
                <a:lnTo>
                  <a:pt x="144866" y="159613"/>
                </a:lnTo>
                <a:cubicBezTo>
                  <a:pt x="145587" y="159613"/>
                  <a:pt x="146308" y="159613"/>
                  <a:pt x="147029" y="159613"/>
                </a:cubicBezTo>
                <a:lnTo>
                  <a:pt x="154236" y="159613"/>
                </a:lnTo>
                <a:cubicBezTo>
                  <a:pt x="154957" y="159613"/>
                  <a:pt x="155678" y="159613"/>
                  <a:pt x="156038" y="159613"/>
                </a:cubicBezTo>
                <a:lnTo>
                  <a:pt x="244327" y="141668"/>
                </a:lnTo>
                <a:cubicBezTo>
                  <a:pt x="248652" y="140950"/>
                  <a:pt x="251535" y="137361"/>
                  <a:pt x="251535" y="133413"/>
                </a:cubicBezTo>
                <a:lnTo>
                  <a:pt x="251535" y="17842"/>
                </a:lnTo>
                <a:cubicBezTo>
                  <a:pt x="251535" y="15330"/>
                  <a:pt x="250453" y="12817"/>
                  <a:pt x="247931" y="11382"/>
                </a:cubicBezTo>
                <a:cubicBezTo>
                  <a:pt x="245769" y="9587"/>
                  <a:pt x="242525" y="8869"/>
                  <a:pt x="239643" y="9946"/>
                </a:cubicBezTo>
                <a:lnTo>
                  <a:pt x="156038" y="34711"/>
                </a:lnTo>
                <a:cubicBezTo>
                  <a:pt x="152434" y="35788"/>
                  <a:pt x="148831" y="35788"/>
                  <a:pt x="145227" y="34711"/>
                </a:cubicBezTo>
                <a:lnTo>
                  <a:pt x="61262" y="9946"/>
                </a:lnTo>
                <a:cubicBezTo>
                  <a:pt x="60181" y="9587"/>
                  <a:pt x="59460" y="9587"/>
                  <a:pt x="58379" y="9587"/>
                </a:cubicBezTo>
                <a:close/>
                <a:moveTo>
                  <a:pt x="64145" y="614"/>
                </a:moveTo>
                <a:lnTo>
                  <a:pt x="147750" y="25738"/>
                </a:lnTo>
                <a:cubicBezTo>
                  <a:pt x="149551" y="26097"/>
                  <a:pt x="151714" y="26097"/>
                  <a:pt x="153515" y="25738"/>
                </a:cubicBezTo>
                <a:lnTo>
                  <a:pt x="237120" y="614"/>
                </a:lnTo>
                <a:cubicBezTo>
                  <a:pt x="242886" y="-821"/>
                  <a:pt x="249012" y="255"/>
                  <a:pt x="253697" y="3845"/>
                </a:cubicBezTo>
                <a:cubicBezTo>
                  <a:pt x="254778" y="4562"/>
                  <a:pt x="255499" y="5280"/>
                  <a:pt x="256580" y="6357"/>
                </a:cubicBezTo>
                <a:cubicBezTo>
                  <a:pt x="262346" y="4562"/>
                  <a:pt x="268832" y="5639"/>
                  <a:pt x="273517" y="9228"/>
                </a:cubicBezTo>
                <a:cubicBezTo>
                  <a:pt x="278562" y="12817"/>
                  <a:pt x="281084" y="18560"/>
                  <a:pt x="281084" y="23944"/>
                </a:cubicBezTo>
                <a:lnTo>
                  <a:pt x="281084" y="33993"/>
                </a:lnTo>
                <a:lnTo>
                  <a:pt x="286490" y="33993"/>
                </a:lnTo>
                <a:cubicBezTo>
                  <a:pt x="294418" y="33993"/>
                  <a:pt x="301265" y="40454"/>
                  <a:pt x="301265" y="48709"/>
                </a:cubicBezTo>
                <a:lnTo>
                  <a:pt x="301265" y="166074"/>
                </a:lnTo>
                <a:cubicBezTo>
                  <a:pt x="301265" y="175764"/>
                  <a:pt x="293337" y="183661"/>
                  <a:pt x="283607" y="183661"/>
                </a:cubicBezTo>
                <a:lnTo>
                  <a:pt x="171534" y="183661"/>
                </a:lnTo>
                <a:cubicBezTo>
                  <a:pt x="171173" y="189044"/>
                  <a:pt x="170092" y="194428"/>
                  <a:pt x="166489" y="198735"/>
                </a:cubicBezTo>
                <a:cubicBezTo>
                  <a:pt x="162164" y="204119"/>
                  <a:pt x="156759" y="205195"/>
                  <a:pt x="150272" y="205195"/>
                </a:cubicBezTo>
                <a:lnTo>
                  <a:pt x="149912" y="205195"/>
                </a:lnTo>
                <a:cubicBezTo>
                  <a:pt x="143425" y="205195"/>
                  <a:pt x="137299" y="201965"/>
                  <a:pt x="134416" y="198735"/>
                </a:cubicBezTo>
                <a:cubicBezTo>
                  <a:pt x="131172" y="194428"/>
                  <a:pt x="130091" y="189403"/>
                  <a:pt x="129371" y="183661"/>
                </a:cubicBezTo>
                <a:lnTo>
                  <a:pt x="18018" y="183661"/>
                </a:lnTo>
                <a:cubicBezTo>
                  <a:pt x="7928" y="183661"/>
                  <a:pt x="0" y="175406"/>
                  <a:pt x="0" y="165356"/>
                </a:cubicBezTo>
                <a:lnTo>
                  <a:pt x="0" y="50863"/>
                </a:lnTo>
                <a:cubicBezTo>
                  <a:pt x="0" y="50504"/>
                  <a:pt x="0" y="49785"/>
                  <a:pt x="360" y="49427"/>
                </a:cubicBezTo>
                <a:cubicBezTo>
                  <a:pt x="360" y="48709"/>
                  <a:pt x="6126" y="30763"/>
                  <a:pt x="19820" y="30404"/>
                </a:cubicBezTo>
                <a:lnTo>
                  <a:pt x="19820" y="24662"/>
                </a:lnTo>
                <a:cubicBezTo>
                  <a:pt x="19820" y="18919"/>
                  <a:pt x="22703" y="13535"/>
                  <a:pt x="27387" y="9946"/>
                </a:cubicBezTo>
                <a:cubicBezTo>
                  <a:pt x="32072" y="6357"/>
                  <a:pt x="38559" y="5280"/>
                  <a:pt x="44325" y="6716"/>
                </a:cubicBezTo>
                <a:cubicBezTo>
                  <a:pt x="45045" y="5639"/>
                  <a:pt x="46126" y="4562"/>
                  <a:pt x="47207" y="3845"/>
                </a:cubicBezTo>
                <a:cubicBezTo>
                  <a:pt x="52253" y="255"/>
                  <a:pt x="58379" y="-821"/>
                  <a:pt x="64145" y="614"/>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7" name="TekstniOkvir 256">
            <a:extLst>
              <a:ext uri="{FF2B5EF4-FFF2-40B4-BE49-F238E27FC236}">
                <a16:creationId xmlns:a16="http://schemas.microsoft.com/office/drawing/2014/main" id="{F94833AE-5A3E-4C78-B020-6040E0678653}"/>
              </a:ext>
            </a:extLst>
          </p:cNvPr>
          <p:cNvSpPr txBox="1"/>
          <p:nvPr/>
        </p:nvSpPr>
        <p:spPr>
          <a:xfrm>
            <a:off x="566494" y="2603977"/>
            <a:ext cx="1505861" cy="369332"/>
          </a:xfrm>
          <a:prstGeom prst="rect">
            <a:avLst/>
          </a:prstGeom>
          <a:noFill/>
        </p:spPr>
        <p:txBody>
          <a:bodyPr wrap="none" rtlCol="0">
            <a:spAutoFit/>
          </a:bodyPr>
          <a:lstStyle/>
          <a:p>
            <a:r>
              <a:rPr lang="hr-HR" b="1" dirty="0">
                <a:solidFill>
                  <a:schemeClr val="bg1"/>
                </a:solidFill>
              </a:rPr>
              <a:t>WORKSHOP 1</a:t>
            </a:r>
          </a:p>
        </p:txBody>
      </p:sp>
      <p:sp>
        <p:nvSpPr>
          <p:cNvPr id="258" name="TekstniOkvir 257">
            <a:extLst>
              <a:ext uri="{FF2B5EF4-FFF2-40B4-BE49-F238E27FC236}">
                <a16:creationId xmlns:a16="http://schemas.microsoft.com/office/drawing/2014/main" id="{8FC5DCE6-483E-476D-81B2-086B18B0FCF1}"/>
              </a:ext>
            </a:extLst>
          </p:cNvPr>
          <p:cNvSpPr txBox="1"/>
          <p:nvPr/>
        </p:nvSpPr>
        <p:spPr>
          <a:xfrm>
            <a:off x="9469051" y="2582483"/>
            <a:ext cx="1505861" cy="369332"/>
          </a:xfrm>
          <a:prstGeom prst="rect">
            <a:avLst/>
          </a:prstGeom>
          <a:noFill/>
        </p:spPr>
        <p:txBody>
          <a:bodyPr wrap="none" rtlCol="0">
            <a:spAutoFit/>
          </a:bodyPr>
          <a:lstStyle/>
          <a:p>
            <a:r>
              <a:rPr lang="hr-HR" b="1" dirty="0">
                <a:solidFill>
                  <a:schemeClr val="bg1"/>
                </a:solidFill>
              </a:rPr>
              <a:t>WORKSHOP 2</a:t>
            </a:r>
          </a:p>
        </p:txBody>
      </p:sp>
      <p:sp>
        <p:nvSpPr>
          <p:cNvPr id="259" name="TekstniOkvir 258">
            <a:extLst>
              <a:ext uri="{FF2B5EF4-FFF2-40B4-BE49-F238E27FC236}">
                <a16:creationId xmlns:a16="http://schemas.microsoft.com/office/drawing/2014/main" id="{5E536261-0D75-4AEC-B74B-CD6F4EF5EA18}"/>
              </a:ext>
            </a:extLst>
          </p:cNvPr>
          <p:cNvSpPr txBox="1"/>
          <p:nvPr/>
        </p:nvSpPr>
        <p:spPr>
          <a:xfrm>
            <a:off x="547266" y="5459996"/>
            <a:ext cx="1505861" cy="369332"/>
          </a:xfrm>
          <a:prstGeom prst="rect">
            <a:avLst/>
          </a:prstGeom>
          <a:noFill/>
        </p:spPr>
        <p:txBody>
          <a:bodyPr wrap="none" rtlCol="0">
            <a:spAutoFit/>
          </a:bodyPr>
          <a:lstStyle/>
          <a:p>
            <a:r>
              <a:rPr lang="hr-HR" b="1" dirty="0">
                <a:solidFill>
                  <a:schemeClr val="bg1"/>
                </a:solidFill>
              </a:rPr>
              <a:t>WORKSHOP 3</a:t>
            </a:r>
          </a:p>
        </p:txBody>
      </p:sp>
      <p:sp>
        <p:nvSpPr>
          <p:cNvPr id="260" name="TekstniOkvir 259">
            <a:extLst>
              <a:ext uri="{FF2B5EF4-FFF2-40B4-BE49-F238E27FC236}">
                <a16:creationId xmlns:a16="http://schemas.microsoft.com/office/drawing/2014/main" id="{6F8384D0-CC41-45CE-9F0E-7CE037F613C1}"/>
              </a:ext>
            </a:extLst>
          </p:cNvPr>
          <p:cNvSpPr txBox="1"/>
          <p:nvPr/>
        </p:nvSpPr>
        <p:spPr>
          <a:xfrm>
            <a:off x="9525066" y="5446708"/>
            <a:ext cx="1505861" cy="369332"/>
          </a:xfrm>
          <a:prstGeom prst="rect">
            <a:avLst/>
          </a:prstGeom>
          <a:noFill/>
        </p:spPr>
        <p:txBody>
          <a:bodyPr wrap="none" rtlCol="0">
            <a:spAutoFit/>
          </a:bodyPr>
          <a:lstStyle/>
          <a:p>
            <a:r>
              <a:rPr lang="hr-HR" b="1" dirty="0">
                <a:solidFill>
                  <a:schemeClr val="bg1"/>
                </a:solidFill>
              </a:rPr>
              <a:t>WORKSHOP 4</a:t>
            </a:r>
          </a:p>
        </p:txBody>
      </p:sp>
      <p:sp>
        <p:nvSpPr>
          <p:cNvPr id="261" name="TekstniOkvir 260">
            <a:extLst>
              <a:ext uri="{FF2B5EF4-FFF2-40B4-BE49-F238E27FC236}">
                <a16:creationId xmlns:a16="http://schemas.microsoft.com/office/drawing/2014/main" id="{66306519-39B2-4E81-9AF4-EB327A5AC1E1}"/>
              </a:ext>
            </a:extLst>
          </p:cNvPr>
          <p:cNvSpPr txBox="1"/>
          <p:nvPr/>
        </p:nvSpPr>
        <p:spPr>
          <a:xfrm>
            <a:off x="57637" y="2946726"/>
            <a:ext cx="3609065" cy="646331"/>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1A Moodle for administrators</a:t>
            </a:r>
          </a:p>
          <a:p>
            <a:r>
              <a:rPr lang="en-US" sz="1200" dirty="0">
                <a:solidFill>
                  <a:schemeClr val="bg1"/>
                </a:solidFill>
              </a:rPr>
              <a:t>WS</a:t>
            </a:r>
            <a:r>
              <a:rPr lang="hr-HR" sz="1200" dirty="0">
                <a:solidFill>
                  <a:schemeClr val="bg1"/>
                </a:solidFill>
              </a:rPr>
              <a:t> </a:t>
            </a:r>
            <a:r>
              <a:rPr lang="en-US" sz="1200" dirty="0">
                <a:solidFill>
                  <a:schemeClr val="bg1"/>
                </a:solidFill>
              </a:rPr>
              <a:t>1B Online Knowledge Assessment</a:t>
            </a:r>
          </a:p>
          <a:p>
            <a:r>
              <a:rPr lang="en-US" sz="1200" dirty="0">
                <a:solidFill>
                  <a:schemeClr val="bg1"/>
                </a:solidFill>
              </a:rPr>
              <a:t>WS</a:t>
            </a:r>
            <a:r>
              <a:rPr lang="hr-HR" sz="1200" dirty="0">
                <a:solidFill>
                  <a:schemeClr val="bg1"/>
                </a:solidFill>
              </a:rPr>
              <a:t> </a:t>
            </a:r>
            <a:r>
              <a:rPr lang="en-US" sz="1200" dirty="0">
                <a:solidFill>
                  <a:schemeClr val="bg1"/>
                </a:solidFill>
              </a:rPr>
              <a:t>1C Designing e-course for hybrid or online teaching</a:t>
            </a:r>
            <a:endParaRPr lang="hr-HR" sz="1200" dirty="0">
              <a:solidFill>
                <a:schemeClr val="bg1"/>
              </a:solidFill>
            </a:endParaRPr>
          </a:p>
        </p:txBody>
      </p:sp>
      <p:sp>
        <p:nvSpPr>
          <p:cNvPr id="263" name="TekstniOkvir 262">
            <a:extLst>
              <a:ext uri="{FF2B5EF4-FFF2-40B4-BE49-F238E27FC236}">
                <a16:creationId xmlns:a16="http://schemas.microsoft.com/office/drawing/2014/main" id="{9D5167E1-7C7E-4578-A4BF-B79FD2E1B1C9}"/>
              </a:ext>
            </a:extLst>
          </p:cNvPr>
          <p:cNvSpPr txBox="1"/>
          <p:nvPr/>
        </p:nvSpPr>
        <p:spPr>
          <a:xfrm>
            <a:off x="9294158" y="2946725"/>
            <a:ext cx="3319450" cy="646331"/>
          </a:xfrm>
          <a:prstGeom prst="rect">
            <a:avLst/>
          </a:prstGeom>
          <a:noFill/>
        </p:spPr>
        <p:txBody>
          <a:bodyPr wrap="square">
            <a:spAutoFit/>
          </a:bodyPr>
          <a:lstStyle/>
          <a:p>
            <a:r>
              <a:rPr lang="hr-HR" sz="1200" dirty="0">
                <a:solidFill>
                  <a:schemeClr val="bg1"/>
                </a:solidFill>
              </a:rPr>
              <a:t>WS 2A Video </a:t>
            </a:r>
            <a:r>
              <a:rPr lang="hr-HR" sz="1200" dirty="0" err="1">
                <a:solidFill>
                  <a:schemeClr val="bg1"/>
                </a:solidFill>
              </a:rPr>
              <a:t>conferences</a:t>
            </a:r>
            <a:endParaRPr lang="hr-HR" sz="1200" dirty="0">
              <a:solidFill>
                <a:schemeClr val="bg1"/>
              </a:solidFill>
            </a:endParaRPr>
          </a:p>
          <a:p>
            <a:r>
              <a:rPr lang="hr-HR" sz="1200" dirty="0">
                <a:solidFill>
                  <a:schemeClr val="bg1"/>
                </a:solidFill>
              </a:rPr>
              <a:t>WS 2B Video </a:t>
            </a:r>
            <a:r>
              <a:rPr lang="hr-HR" sz="1200" dirty="0" err="1">
                <a:solidFill>
                  <a:schemeClr val="bg1"/>
                </a:solidFill>
              </a:rPr>
              <a:t>conference</a:t>
            </a:r>
            <a:r>
              <a:rPr lang="hr-HR" sz="1200" dirty="0">
                <a:solidFill>
                  <a:schemeClr val="bg1"/>
                </a:solidFill>
              </a:rPr>
              <a:t> in </a:t>
            </a:r>
            <a:r>
              <a:rPr lang="hr-HR" sz="1200" dirty="0" err="1">
                <a:solidFill>
                  <a:schemeClr val="bg1"/>
                </a:solidFill>
              </a:rPr>
              <a:t>teaching</a:t>
            </a:r>
            <a:r>
              <a:rPr lang="hr-HR" sz="1200" dirty="0">
                <a:solidFill>
                  <a:schemeClr val="bg1"/>
                </a:solidFill>
              </a:rPr>
              <a:t> </a:t>
            </a:r>
            <a:br>
              <a:rPr lang="hr-HR" sz="1200" dirty="0">
                <a:solidFill>
                  <a:schemeClr val="bg1"/>
                </a:solidFill>
              </a:rPr>
            </a:br>
            <a:r>
              <a:rPr lang="hr-HR" sz="1200" dirty="0">
                <a:solidFill>
                  <a:schemeClr val="bg1"/>
                </a:solidFill>
              </a:rPr>
              <a:t>and </a:t>
            </a:r>
            <a:r>
              <a:rPr lang="hr-HR" sz="1200" dirty="0" err="1">
                <a:solidFill>
                  <a:schemeClr val="bg1"/>
                </a:solidFill>
              </a:rPr>
              <a:t>learning</a:t>
            </a:r>
            <a:endParaRPr lang="hr-HR" sz="1200" dirty="0">
              <a:solidFill>
                <a:schemeClr val="bg1"/>
              </a:solidFill>
            </a:endParaRPr>
          </a:p>
        </p:txBody>
      </p:sp>
      <p:sp>
        <p:nvSpPr>
          <p:cNvPr id="264" name="TekstniOkvir 263">
            <a:extLst>
              <a:ext uri="{FF2B5EF4-FFF2-40B4-BE49-F238E27FC236}">
                <a16:creationId xmlns:a16="http://schemas.microsoft.com/office/drawing/2014/main" id="{7FD875D3-3BDE-4A97-91E8-5F08ADF6DF88}"/>
              </a:ext>
            </a:extLst>
          </p:cNvPr>
          <p:cNvSpPr txBox="1"/>
          <p:nvPr/>
        </p:nvSpPr>
        <p:spPr>
          <a:xfrm>
            <a:off x="119569" y="5828670"/>
            <a:ext cx="2094099" cy="276999"/>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3</a:t>
            </a:r>
            <a:r>
              <a:rPr lang="hr-HR" sz="1200" dirty="0">
                <a:solidFill>
                  <a:schemeClr val="bg1"/>
                </a:solidFill>
              </a:rPr>
              <a:t> </a:t>
            </a:r>
            <a:r>
              <a:rPr lang="en-US" sz="1200" dirty="0">
                <a:solidFill>
                  <a:schemeClr val="bg1"/>
                </a:solidFill>
              </a:rPr>
              <a:t>O</a:t>
            </a:r>
            <a:r>
              <a:rPr lang="hr-HR" sz="1200" dirty="0" err="1">
                <a:solidFill>
                  <a:schemeClr val="bg1"/>
                </a:solidFill>
              </a:rPr>
              <a:t>nline</a:t>
            </a:r>
            <a:r>
              <a:rPr lang="hr-HR" sz="1200" dirty="0">
                <a:solidFill>
                  <a:schemeClr val="bg1"/>
                </a:solidFill>
              </a:rPr>
              <a:t> </a:t>
            </a:r>
            <a:r>
              <a:rPr lang="hr-HR" sz="1200" dirty="0" err="1">
                <a:solidFill>
                  <a:schemeClr val="bg1"/>
                </a:solidFill>
              </a:rPr>
              <a:t>course</a:t>
            </a:r>
            <a:r>
              <a:rPr lang="hr-HR" sz="1200" dirty="0">
                <a:solidFill>
                  <a:schemeClr val="bg1"/>
                </a:solidFill>
              </a:rPr>
              <a:t> </a:t>
            </a:r>
            <a:r>
              <a:rPr lang="hr-HR" sz="1200" dirty="0" err="1">
                <a:solidFill>
                  <a:schemeClr val="bg1"/>
                </a:solidFill>
              </a:rPr>
              <a:t>facilitation</a:t>
            </a:r>
            <a:endParaRPr lang="en-US" sz="1200" dirty="0">
              <a:solidFill>
                <a:schemeClr val="bg1"/>
              </a:solidFill>
            </a:endParaRPr>
          </a:p>
        </p:txBody>
      </p:sp>
      <p:sp>
        <p:nvSpPr>
          <p:cNvPr id="266" name="TekstniOkvir 265">
            <a:extLst>
              <a:ext uri="{FF2B5EF4-FFF2-40B4-BE49-F238E27FC236}">
                <a16:creationId xmlns:a16="http://schemas.microsoft.com/office/drawing/2014/main" id="{C5DDF537-82DC-4375-BC3C-3D1594763985}"/>
              </a:ext>
            </a:extLst>
          </p:cNvPr>
          <p:cNvSpPr txBox="1"/>
          <p:nvPr/>
        </p:nvSpPr>
        <p:spPr>
          <a:xfrm>
            <a:off x="9395682" y="5777035"/>
            <a:ext cx="2662276" cy="461665"/>
          </a:xfrm>
          <a:prstGeom prst="rect">
            <a:avLst/>
          </a:prstGeom>
          <a:noFill/>
        </p:spPr>
        <p:txBody>
          <a:bodyPr wrap="square">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4 Strategic planning and decision </a:t>
            </a:r>
            <a:br>
              <a:rPr lang="hr-HR" sz="1200" dirty="0">
                <a:solidFill>
                  <a:schemeClr val="bg1"/>
                </a:solidFill>
              </a:rPr>
            </a:br>
            <a:r>
              <a:rPr lang="en-US" sz="1200" dirty="0">
                <a:solidFill>
                  <a:schemeClr val="bg1"/>
                </a:solidFill>
              </a:rPr>
              <a:t>making on e-learning implementation</a:t>
            </a:r>
            <a:endParaRPr lang="hr-HR" sz="1200" dirty="0">
              <a:solidFill>
                <a:schemeClr val="bg1"/>
              </a:solidFill>
            </a:endParaRPr>
          </a:p>
        </p:txBody>
      </p:sp>
      <p:sp>
        <p:nvSpPr>
          <p:cNvPr id="267" name="Freeform 200">
            <a:extLst>
              <a:ext uri="{FF2B5EF4-FFF2-40B4-BE49-F238E27FC236}">
                <a16:creationId xmlns:a16="http://schemas.microsoft.com/office/drawing/2014/main" id="{984BD96C-4387-4F06-9389-9A248CA7C3FC}"/>
              </a:ext>
            </a:extLst>
          </p:cNvPr>
          <p:cNvSpPr>
            <a:spLocks noChangeArrowheads="1"/>
          </p:cNvSpPr>
          <p:nvPr/>
        </p:nvSpPr>
        <p:spPr bwMode="auto">
          <a:xfrm>
            <a:off x="9821536" y="1454159"/>
            <a:ext cx="752119" cy="594208"/>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0" name="Freeform 135">
            <a:extLst>
              <a:ext uri="{FF2B5EF4-FFF2-40B4-BE49-F238E27FC236}">
                <a16:creationId xmlns:a16="http://schemas.microsoft.com/office/drawing/2014/main" id="{03E50CB1-F76F-46F7-BD78-CB5765724EAD}"/>
              </a:ext>
            </a:extLst>
          </p:cNvPr>
          <p:cNvSpPr>
            <a:spLocks noChangeArrowheads="1"/>
          </p:cNvSpPr>
          <p:nvPr/>
        </p:nvSpPr>
        <p:spPr bwMode="auto">
          <a:xfrm>
            <a:off x="9953193" y="4465295"/>
            <a:ext cx="723773" cy="583960"/>
          </a:xfrm>
          <a:custGeom>
            <a:avLst/>
            <a:gdLst>
              <a:gd name="connsiteX0" fmla="*/ 155945 w 361590"/>
              <a:gd name="connsiteY0" fmla="*/ 210183 h 291741"/>
              <a:gd name="connsiteX1" fmla="*/ 155945 w 361590"/>
              <a:gd name="connsiteY1" fmla="*/ 220243 h 291741"/>
              <a:gd name="connsiteX2" fmla="*/ 164228 w 361590"/>
              <a:gd name="connsiteY2" fmla="*/ 228507 h 291741"/>
              <a:gd name="connsiteX3" fmla="*/ 171791 w 361590"/>
              <a:gd name="connsiteY3" fmla="*/ 228507 h 291741"/>
              <a:gd name="connsiteX4" fmla="*/ 176473 w 361590"/>
              <a:gd name="connsiteY4" fmla="*/ 210183 h 291741"/>
              <a:gd name="connsiteX5" fmla="*/ 129654 w 361590"/>
              <a:gd name="connsiteY5" fmla="*/ 210183 h 291741"/>
              <a:gd name="connsiteX6" fmla="*/ 129654 w 361590"/>
              <a:gd name="connsiteY6" fmla="*/ 220243 h 291741"/>
              <a:gd name="connsiteX7" fmla="*/ 111646 w 361590"/>
              <a:gd name="connsiteY7" fmla="*/ 237848 h 291741"/>
              <a:gd name="connsiteX8" fmla="*/ 98321 w 361590"/>
              <a:gd name="connsiteY8" fmla="*/ 237848 h 291741"/>
              <a:gd name="connsiteX9" fmla="*/ 90037 w 361590"/>
              <a:gd name="connsiteY9" fmla="*/ 246471 h 291741"/>
              <a:gd name="connsiteX10" fmla="*/ 98321 w 361590"/>
              <a:gd name="connsiteY10" fmla="*/ 254734 h 291741"/>
              <a:gd name="connsiteX11" fmla="*/ 171791 w 361590"/>
              <a:gd name="connsiteY11" fmla="*/ 254734 h 291741"/>
              <a:gd name="connsiteX12" fmla="*/ 171791 w 361590"/>
              <a:gd name="connsiteY12" fmla="*/ 237848 h 291741"/>
              <a:gd name="connsiteX13" fmla="*/ 164228 w 361590"/>
              <a:gd name="connsiteY13" fmla="*/ 237848 h 291741"/>
              <a:gd name="connsiteX14" fmla="*/ 146221 w 361590"/>
              <a:gd name="connsiteY14" fmla="*/ 220243 h 291741"/>
              <a:gd name="connsiteX15" fmla="*/ 146221 w 361590"/>
              <a:gd name="connsiteY15" fmla="*/ 210183 h 291741"/>
              <a:gd name="connsiteX16" fmla="*/ 243101 w 361590"/>
              <a:gd name="connsiteY16" fmla="*/ 191859 h 291741"/>
              <a:gd name="connsiteX17" fmla="*/ 266511 w 361590"/>
              <a:gd name="connsiteY17" fmla="*/ 262279 h 291741"/>
              <a:gd name="connsiteX18" fmla="*/ 267231 w 361590"/>
              <a:gd name="connsiteY18" fmla="*/ 262279 h 291741"/>
              <a:gd name="connsiteX19" fmla="*/ 290280 w 361590"/>
              <a:gd name="connsiteY19" fmla="*/ 191859 h 291741"/>
              <a:gd name="connsiteX20" fmla="*/ 220411 w 361590"/>
              <a:gd name="connsiteY20" fmla="*/ 191859 h 291741"/>
              <a:gd name="connsiteX21" fmla="*/ 181155 w 361590"/>
              <a:gd name="connsiteY21" fmla="*/ 230662 h 291741"/>
              <a:gd name="connsiteX22" fmla="*/ 181155 w 361590"/>
              <a:gd name="connsiteY22" fmla="*/ 270543 h 291741"/>
              <a:gd name="connsiteX23" fmla="*/ 193040 w 361590"/>
              <a:gd name="connsiteY23" fmla="*/ 282040 h 291741"/>
              <a:gd name="connsiteX24" fmla="*/ 340341 w 361590"/>
              <a:gd name="connsiteY24" fmla="*/ 282040 h 291741"/>
              <a:gd name="connsiteX25" fmla="*/ 352226 w 361590"/>
              <a:gd name="connsiteY25" fmla="*/ 270543 h 291741"/>
              <a:gd name="connsiteX26" fmla="*/ 352226 w 361590"/>
              <a:gd name="connsiteY26" fmla="*/ 230662 h 291741"/>
              <a:gd name="connsiteX27" fmla="*/ 312970 w 361590"/>
              <a:gd name="connsiteY27" fmla="*/ 191859 h 291741"/>
              <a:gd name="connsiteX28" fmla="*/ 300004 w 361590"/>
              <a:gd name="connsiteY28" fmla="*/ 191859 h 291741"/>
              <a:gd name="connsiteX29" fmla="*/ 275874 w 361590"/>
              <a:gd name="connsiteY29" fmla="*/ 265154 h 291741"/>
              <a:gd name="connsiteX30" fmla="*/ 266511 w 361590"/>
              <a:gd name="connsiteY30" fmla="*/ 271980 h 291741"/>
              <a:gd name="connsiteX31" fmla="*/ 257147 w 361590"/>
              <a:gd name="connsiteY31" fmla="*/ 265154 h 291741"/>
              <a:gd name="connsiteX32" fmla="*/ 233017 w 361590"/>
              <a:gd name="connsiteY32" fmla="*/ 191859 h 291741"/>
              <a:gd name="connsiteX33" fmla="*/ 116796 w 361590"/>
              <a:gd name="connsiteY33" fmla="*/ 136020 h 291741"/>
              <a:gd name="connsiteX34" fmla="*/ 101390 w 361590"/>
              <a:gd name="connsiteY34" fmla="*/ 151895 h 291741"/>
              <a:gd name="connsiteX35" fmla="*/ 101390 w 361590"/>
              <a:gd name="connsiteY35" fmla="*/ 168853 h 291741"/>
              <a:gd name="connsiteX36" fmla="*/ 105331 w 361590"/>
              <a:gd name="connsiteY36" fmla="*/ 172822 h 291741"/>
              <a:gd name="connsiteX37" fmla="*/ 170536 w 361590"/>
              <a:gd name="connsiteY37" fmla="*/ 172822 h 291741"/>
              <a:gd name="connsiteX38" fmla="*/ 174477 w 361590"/>
              <a:gd name="connsiteY38" fmla="*/ 168853 h 291741"/>
              <a:gd name="connsiteX39" fmla="*/ 174477 w 361590"/>
              <a:gd name="connsiteY39" fmla="*/ 151895 h 291741"/>
              <a:gd name="connsiteX40" fmla="*/ 159071 w 361590"/>
              <a:gd name="connsiteY40" fmla="*/ 136020 h 291741"/>
              <a:gd name="connsiteX41" fmla="*/ 116796 w 361590"/>
              <a:gd name="connsiteY41" fmla="*/ 127000 h 291741"/>
              <a:gd name="connsiteX42" fmla="*/ 159071 w 361590"/>
              <a:gd name="connsiteY42" fmla="*/ 127000 h 291741"/>
              <a:gd name="connsiteX43" fmla="*/ 183792 w 361590"/>
              <a:gd name="connsiteY43" fmla="*/ 151895 h 291741"/>
              <a:gd name="connsiteX44" fmla="*/ 183792 w 361590"/>
              <a:gd name="connsiteY44" fmla="*/ 168853 h 291741"/>
              <a:gd name="connsiteX45" fmla="*/ 170536 w 361590"/>
              <a:gd name="connsiteY45" fmla="*/ 182202 h 291741"/>
              <a:gd name="connsiteX46" fmla="*/ 105331 w 361590"/>
              <a:gd name="connsiteY46" fmla="*/ 182202 h 291741"/>
              <a:gd name="connsiteX47" fmla="*/ 92075 w 361590"/>
              <a:gd name="connsiteY47" fmla="*/ 168853 h 291741"/>
              <a:gd name="connsiteX48" fmla="*/ 92075 w 361590"/>
              <a:gd name="connsiteY48" fmla="*/ 151895 h 291741"/>
              <a:gd name="connsiteX49" fmla="*/ 116796 w 361590"/>
              <a:gd name="connsiteY49" fmla="*/ 127000 h 291741"/>
              <a:gd name="connsiteX50" fmla="*/ 271192 w 361590"/>
              <a:gd name="connsiteY50" fmla="*/ 92337 h 291741"/>
              <a:gd name="connsiteX51" fmla="*/ 221852 w 361590"/>
              <a:gd name="connsiteY51" fmla="*/ 117128 h 291741"/>
              <a:gd name="connsiteX52" fmla="*/ 219691 w 361590"/>
              <a:gd name="connsiteY52" fmla="*/ 117846 h 291741"/>
              <a:gd name="connsiteX53" fmla="*/ 267951 w 361590"/>
              <a:gd name="connsiteY53" fmla="*/ 159164 h 291741"/>
              <a:gd name="connsiteX54" fmla="*/ 316571 w 361590"/>
              <a:gd name="connsiteY54" fmla="*/ 114972 h 291741"/>
              <a:gd name="connsiteX55" fmla="*/ 271553 w 361590"/>
              <a:gd name="connsiteY55" fmla="*/ 93055 h 291741"/>
              <a:gd name="connsiteX56" fmla="*/ 294602 w 361590"/>
              <a:gd name="connsiteY56" fmla="*/ 70061 h 291741"/>
              <a:gd name="connsiteX57" fmla="*/ 278035 w 361590"/>
              <a:gd name="connsiteY57" fmla="*/ 86588 h 291741"/>
              <a:gd name="connsiteX58" fmla="*/ 278395 w 361590"/>
              <a:gd name="connsiteY58" fmla="*/ 86588 h 291741"/>
              <a:gd name="connsiteX59" fmla="*/ 294738 w 361590"/>
              <a:gd name="connsiteY59" fmla="*/ 98615 h 291741"/>
              <a:gd name="connsiteX60" fmla="*/ 295728 w 361590"/>
              <a:gd name="connsiteY60" fmla="*/ 99343 h 291741"/>
              <a:gd name="connsiteX61" fmla="*/ 316571 w 361590"/>
              <a:gd name="connsiteY61" fmla="*/ 105631 h 291741"/>
              <a:gd name="connsiteX62" fmla="*/ 294602 w 361590"/>
              <a:gd name="connsiteY62" fmla="*/ 70061 h 291741"/>
              <a:gd name="connsiteX63" fmla="*/ 137138 w 361590"/>
              <a:gd name="connsiteY63" fmla="*/ 69695 h 291741"/>
              <a:gd name="connsiteX64" fmla="*/ 117319 w 361590"/>
              <a:gd name="connsiteY64" fmla="*/ 89514 h 291741"/>
              <a:gd name="connsiteX65" fmla="*/ 137138 w 361590"/>
              <a:gd name="connsiteY65" fmla="*/ 109334 h 291741"/>
              <a:gd name="connsiteX66" fmla="*/ 156958 w 361590"/>
              <a:gd name="connsiteY66" fmla="*/ 89514 h 291741"/>
              <a:gd name="connsiteX67" fmla="*/ 137138 w 361590"/>
              <a:gd name="connsiteY67" fmla="*/ 69695 h 291741"/>
              <a:gd name="connsiteX68" fmla="*/ 267951 w 361590"/>
              <a:gd name="connsiteY68" fmla="*/ 62157 h 291741"/>
              <a:gd name="connsiteX69" fmla="*/ 234322 w 361590"/>
              <a:gd name="connsiteY69" fmla="*/ 75585 h 291741"/>
              <a:gd name="connsiteX70" fmla="*/ 232872 w 361590"/>
              <a:gd name="connsiteY70" fmla="*/ 78735 h 291741"/>
              <a:gd name="connsiteX71" fmla="*/ 219331 w 361590"/>
              <a:gd name="connsiteY71" fmla="*/ 108146 h 291741"/>
              <a:gd name="connsiteX72" fmla="*/ 255661 w 361590"/>
              <a:gd name="connsiteY72" fmla="*/ 91394 h 291741"/>
              <a:gd name="connsiteX73" fmla="*/ 260270 w 361590"/>
              <a:gd name="connsiteY73" fmla="*/ 87539 h 291741"/>
              <a:gd name="connsiteX74" fmla="*/ 286319 w 361590"/>
              <a:gd name="connsiteY74" fmla="*/ 65750 h 291741"/>
              <a:gd name="connsiteX75" fmla="*/ 267951 w 361590"/>
              <a:gd name="connsiteY75" fmla="*/ 62157 h 291741"/>
              <a:gd name="connsiteX76" fmla="*/ 137138 w 361590"/>
              <a:gd name="connsiteY76" fmla="*/ 60325 h 291741"/>
              <a:gd name="connsiteX77" fmla="*/ 166327 w 361590"/>
              <a:gd name="connsiteY77" fmla="*/ 89514 h 291741"/>
              <a:gd name="connsiteX78" fmla="*/ 137138 w 361590"/>
              <a:gd name="connsiteY78" fmla="*/ 118703 h 291741"/>
              <a:gd name="connsiteX79" fmla="*/ 107950 w 361590"/>
              <a:gd name="connsiteY79" fmla="*/ 89514 h 291741"/>
              <a:gd name="connsiteX80" fmla="*/ 137138 w 361590"/>
              <a:gd name="connsiteY80" fmla="*/ 60325 h 291741"/>
              <a:gd name="connsiteX81" fmla="*/ 65689 w 361590"/>
              <a:gd name="connsiteY81" fmla="*/ 15875 h 291741"/>
              <a:gd name="connsiteX82" fmla="*/ 71054 w 361590"/>
              <a:gd name="connsiteY82" fmla="*/ 21253 h 291741"/>
              <a:gd name="connsiteX83" fmla="*/ 65689 w 361590"/>
              <a:gd name="connsiteY83" fmla="*/ 26630 h 291741"/>
              <a:gd name="connsiteX84" fmla="*/ 60325 w 361590"/>
              <a:gd name="connsiteY84" fmla="*/ 21253 h 291741"/>
              <a:gd name="connsiteX85" fmla="*/ 65689 w 361590"/>
              <a:gd name="connsiteY85" fmla="*/ 15875 h 291741"/>
              <a:gd name="connsiteX86" fmla="*/ 45244 w 361590"/>
              <a:gd name="connsiteY86" fmla="*/ 15875 h 291741"/>
              <a:gd name="connsiteX87" fmla="*/ 50430 w 361590"/>
              <a:gd name="connsiteY87" fmla="*/ 21253 h 291741"/>
              <a:gd name="connsiteX88" fmla="*/ 45244 w 361590"/>
              <a:gd name="connsiteY88" fmla="*/ 26630 h 291741"/>
              <a:gd name="connsiteX89" fmla="*/ 39687 w 361590"/>
              <a:gd name="connsiteY89" fmla="*/ 21253 h 291741"/>
              <a:gd name="connsiteX90" fmla="*/ 45244 w 361590"/>
              <a:gd name="connsiteY90" fmla="*/ 15875 h 291741"/>
              <a:gd name="connsiteX91" fmla="*/ 24236 w 361590"/>
              <a:gd name="connsiteY91" fmla="*/ 15875 h 291741"/>
              <a:gd name="connsiteX92" fmla="*/ 29792 w 361590"/>
              <a:gd name="connsiteY92" fmla="*/ 21253 h 291741"/>
              <a:gd name="connsiteX93" fmla="*/ 24236 w 361590"/>
              <a:gd name="connsiteY93" fmla="*/ 26630 h 291741"/>
              <a:gd name="connsiteX94" fmla="*/ 19050 w 361590"/>
              <a:gd name="connsiteY94" fmla="*/ 21253 h 291741"/>
              <a:gd name="connsiteX95" fmla="*/ 24236 w 361590"/>
              <a:gd name="connsiteY95" fmla="*/ 15875 h 291741"/>
              <a:gd name="connsiteX96" fmla="*/ 16927 w 361590"/>
              <a:gd name="connsiteY96" fmla="*/ 9341 h 291741"/>
              <a:gd name="connsiteX97" fmla="*/ 9364 w 361590"/>
              <a:gd name="connsiteY97" fmla="*/ 17246 h 291741"/>
              <a:gd name="connsiteX98" fmla="*/ 9364 w 361590"/>
              <a:gd name="connsiteY98" fmla="*/ 31617 h 291741"/>
              <a:gd name="connsiteX99" fmla="*/ 86247 w 361590"/>
              <a:gd name="connsiteY99" fmla="*/ 31617 h 291741"/>
              <a:gd name="connsiteX100" fmla="*/ 266511 w 361590"/>
              <a:gd name="connsiteY100" fmla="*/ 31617 h 291741"/>
              <a:gd name="connsiteX101" fmla="*/ 266511 w 361590"/>
              <a:gd name="connsiteY101" fmla="*/ 17246 h 291741"/>
              <a:gd name="connsiteX102" fmla="*/ 258947 w 361590"/>
              <a:gd name="connsiteY102" fmla="*/ 9341 h 291741"/>
              <a:gd name="connsiteX103" fmla="*/ 16927 w 361590"/>
              <a:gd name="connsiteY103" fmla="*/ 0 h 291741"/>
              <a:gd name="connsiteX104" fmla="*/ 258947 w 361590"/>
              <a:gd name="connsiteY104" fmla="*/ 0 h 291741"/>
              <a:gd name="connsiteX105" fmla="*/ 275874 w 361590"/>
              <a:gd name="connsiteY105" fmla="*/ 17246 h 291741"/>
              <a:gd name="connsiteX106" fmla="*/ 275874 w 361590"/>
              <a:gd name="connsiteY106" fmla="*/ 53175 h 291741"/>
              <a:gd name="connsiteX107" fmla="*/ 296043 w 361590"/>
              <a:gd name="connsiteY107" fmla="*/ 60001 h 291741"/>
              <a:gd name="connsiteX108" fmla="*/ 296403 w 361590"/>
              <a:gd name="connsiteY108" fmla="*/ 60360 h 291741"/>
              <a:gd name="connsiteX109" fmla="*/ 325935 w 361590"/>
              <a:gd name="connsiteY109" fmla="*/ 110661 h 291741"/>
              <a:gd name="connsiteX110" fmla="*/ 267951 w 361590"/>
              <a:gd name="connsiteY110" fmla="*/ 168506 h 291741"/>
              <a:gd name="connsiteX111" fmla="*/ 209607 w 361590"/>
              <a:gd name="connsiteY111" fmla="*/ 110661 h 291741"/>
              <a:gd name="connsiteX112" fmla="*/ 214092 w 361590"/>
              <a:gd name="connsiteY112" fmla="*/ 88385 h 291741"/>
              <a:gd name="connsiteX113" fmla="*/ 222739 w 361590"/>
              <a:gd name="connsiteY113" fmla="*/ 75478 h 291741"/>
              <a:gd name="connsiteX114" fmla="*/ 226309 w 361590"/>
              <a:gd name="connsiteY114" fmla="*/ 70151 h 291741"/>
              <a:gd name="connsiteX115" fmla="*/ 266511 w 361590"/>
              <a:gd name="connsiteY115" fmla="*/ 52815 h 291741"/>
              <a:gd name="connsiteX116" fmla="*/ 266511 w 361590"/>
              <a:gd name="connsiteY116" fmla="*/ 40959 h 291741"/>
              <a:gd name="connsiteX117" fmla="*/ 115317 w 361590"/>
              <a:gd name="connsiteY117" fmla="*/ 40959 h 291741"/>
              <a:gd name="connsiteX118" fmla="*/ 9364 w 361590"/>
              <a:gd name="connsiteY118" fmla="*/ 40959 h 291741"/>
              <a:gd name="connsiteX119" fmla="*/ 9364 w 361590"/>
              <a:gd name="connsiteY119" fmla="*/ 192578 h 291741"/>
              <a:gd name="connsiteX120" fmla="*/ 16927 w 361590"/>
              <a:gd name="connsiteY120" fmla="*/ 200482 h 291741"/>
              <a:gd name="connsiteX121" fmla="*/ 182596 w 361590"/>
              <a:gd name="connsiteY121" fmla="*/ 200482 h 291741"/>
              <a:gd name="connsiteX122" fmla="*/ 220411 w 361590"/>
              <a:gd name="connsiteY122" fmla="*/ 182159 h 291741"/>
              <a:gd name="connsiteX123" fmla="*/ 312970 w 361590"/>
              <a:gd name="connsiteY123" fmla="*/ 182159 h 291741"/>
              <a:gd name="connsiteX124" fmla="*/ 361590 w 361590"/>
              <a:gd name="connsiteY124" fmla="*/ 230662 h 291741"/>
              <a:gd name="connsiteX125" fmla="*/ 361590 w 361590"/>
              <a:gd name="connsiteY125" fmla="*/ 270543 h 291741"/>
              <a:gd name="connsiteX126" fmla="*/ 340341 w 361590"/>
              <a:gd name="connsiteY126" fmla="*/ 291741 h 291741"/>
              <a:gd name="connsiteX127" fmla="*/ 193040 w 361590"/>
              <a:gd name="connsiteY127" fmla="*/ 291741 h 291741"/>
              <a:gd name="connsiteX128" fmla="*/ 171791 w 361590"/>
              <a:gd name="connsiteY128" fmla="*/ 270543 h 291741"/>
              <a:gd name="connsiteX129" fmla="*/ 171791 w 361590"/>
              <a:gd name="connsiteY129" fmla="*/ 264076 h 291741"/>
              <a:gd name="connsiteX130" fmla="*/ 98321 w 361590"/>
              <a:gd name="connsiteY130" fmla="*/ 264076 h 291741"/>
              <a:gd name="connsiteX131" fmla="*/ 81034 w 361590"/>
              <a:gd name="connsiteY131" fmla="*/ 246471 h 291741"/>
              <a:gd name="connsiteX132" fmla="*/ 98321 w 361590"/>
              <a:gd name="connsiteY132" fmla="*/ 228507 h 291741"/>
              <a:gd name="connsiteX133" fmla="*/ 111646 w 361590"/>
              <a:gd name="connsiteY133" fmla="*/ 228507 h 291741"/>
              <a:gd name="connsiteX134" fmla="*/ 120290 w 361590"/>
              <a:gd name="connsiteY134" fmla="*/ 220243 h 291741"/>
              <a:gd name="connsiteX135" fmla="*/ 120290 w 361590"/>
              <a:gd name="connsiteY135" fmla="*/ 210183 h 291741"/>
              <a:gd name="connsiteX136" fmla="*/ 16927 w 361590"/>
              <a:gd name="connsiteY136" fmla="*/ 210183 h 291741"/>
              <a:gd name="connsiteX137" fmla="*/ 0 w 361590"/>
              <a:gd name="connsiteY137" fmla="*/ 192578 h 291741"/>
              <a:gd name="connsiteX138" fmla="*/ 0 w 361590"/>
              <a:gd name="connsiteY138" fmla="*/ 17246 h 291741"/>
              <a:gd name="connsiteX139" fmla="*/ 16927 w 361590"/>
              <a:gd name="connsiteY13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361590" h="291741">
                <a:moveTo>
                  <a:pt x="155945" y="210183"/>
                </a:moveTo>
                <a:lnTo>
                  <a:pt x="155945" y="220243"/>
                </a:lnTo>
                <a:cubicBezTo>
                  <a:pt x="155945" y="224914"/>
                  <a:pt x="159546" y="228507"/>
                  <a:pt x="164228" y="228507"/>
                </a:cubicBezTo>
                <a:lnTo>
                  <a:pt x="171791" y="228507"/>
                </a:lnTo>
                <a:cubicBezTo>
                  <a:pt x="172151" y="222039"/>
                  <a:pt x="173952" y="215931"/>
                  <a:pt x="176473" y="210183"/>
                </a:cubicBezTo>
                <a:close/>
                <a:moveTo>
                  <a:pt x="129654" y="210183"/>
                </a:moveTo>
                <a:lnTo>
                  <a:pt x="129654" y="220243"/>
                </a:lnTo>
                <a:cubicBezTo>
                  <a:pt x="129654" y="229944"/>
                  <a:pt x="121731" y="237848"/>
                  <a:pt x="111646" y="237848"/>
                </a:cubicBezTo>
                <a:lnTo>
                  <a:pt x="98321" y="237848"/>
                </a:lnTo>
                <a:cubicBezTo>
                  <a:pt x="93999" y="237848"/>
                  <a:pt x="90037" y="241800"/>
                  <a:pt x="90037" y="246471"/>
                </a:cubicBezTo>
                <a:cubicBezTo>
                  <a:pt x="90037" y="250782"/>
                  <a:pt x="93999" y="254734"/>
                  <a:pt x="98321" y="254734"/>
                </a:cubicBezTo>
                <a:lnTo>
                  <a:pt x="171791" y="254734"/>
                </a:lnTo>
                <a:lnTo>
                  <a:pt x="171791" y="237848"/>
                </a:lnTo>
                <a:lnTo>
                  <a:pt x="164228" y="237848"/>
                </a:lnTo>
                <a:cubicBezTo>
                  <a:pt x="154144" y="237848"/>
                  <a:pt x="146221" y="229944"/>
                  <a:pt x="146221" y="220243"/>
                </a:cubicBezTo>
                <a:lnTo>
                  <a:pt x="146221" y="210183"/>
                </a:lnTo>
                <a:close/>
                <a:moveTo>
                  <a:pt x="243101" y="191859"/>
                </a:moveTo>
                <a:lnTo>
                  <a:pt x="266511" y="262279"/>
                </a:lnTo>
                <a:cubicBezTo>
                  <a:pt x="266511" y="262639"/>
                  <a:pt x="266871" y="262639"/>
                  <a:pt x="267231" y="262279"/>
                </a:cubicBezTo>
                <a:lnTo>
                  <a:pt x="290280" y="191859"/>
                </a:lnTo>
                <a:close/>
                <a:moveTo>
                  <a:pt x="220411" y="191859"/>
                </a:moveTo>
                <a:cubicBezTo>
                  <a:pt x="198802" y="191859"/>
                  <a:pt x="181155" y="209105"/>
                  <a:pt x="181155" y="230662"/>
                </a:cubicBezTo>
                <a:lnTo>
                  <a:pt x="181155" y="270543"/>
                </a:lnTo>
                <a:cubicBezTo>
                  <a:pt x="181155" y="277010"/>
                  <a:pt x="186557" y="282040"/>
                  <a:pt x="193040" y="282040"/>
                </a:cubicBezTo>
                <a:lnTo>
                  <a:pt x="340341" y="282040"/>
                </a:lnTo>
                <a:cubicBezTo>
                  <a:pt x="346824" y="282040"/>
                  <a:pt x="352226" y="277010"/>
                  <a:pt x="352226" y="270543"/>
                </a:cubicBezTo>
                <a:lnTo>
                  <a:pt x="352226" y="230662"/>
                </a:lnTo>
                <a:cubicBezTo>
                  <a:pt x="352226" y="209105"/>
                  <a:pt x="334219" y="191859"/>
                  <a:pt x="312970" y="191859"/>
                </a:cubicBezTo>
                <a:lnTo>
                  <a:pt x="300004" y="191859"/>
                </a:lnTo>
                <a:lnTo>
                  <a:pt x="275874" y="265154"/>
                </a:lnTo>
                <a:cubicBezTo>
                  <a:pt x="274794" y="269106"/>
                  <a:pt x="271192" y="271980"/>
                  <a:pt x="266511" y="271980"/>
                </a:cubicBezTo>
                <a:cubicBezTo>
                  <a:pt x="262549" y="271980"/>
                  <a:pt x="258587" y="269106"/>
                  <a:pt x="257147" y="265154"/>
                </a:cubicBezTo>
                <a:lnTo>
                  <a:pt x="233017" y="191859"/>
                </a:lnTo>
                <a:close/>
                <a:moveTo>
                  <a:pt x="116796" y="136020"/>
                </a:moveTo>
                <a:cubicBezTo>
                  <a:pt x="108197" y="136020"/>
                  <a:pt x="101390" y="143236"/>
                  <a:pt x="101390" y="151895"/>
                </a:cubicBezTo>
                <a:lnTo>
                  <a:pt x="101390" y="168853"/>
                </a:lnTo>
                <a:cubicBezTo>
                  <a:pt x="101390" y="171378"/>
                  <a:pt x="103181" y="172822"/>
                  <a:pt x="105331" y="172822"/>
                </a:cubicBezTo>
                <a:lnTo>
                  <a:pt x="170536" y="172822"/>
                </a:lnTo>
                <a:cubicBezTo>
                  <a:pt x="172685" y="172822"/>
                  <a:pt x="174477" y="171378"/>
                  <a:pt x="174477" y="168853"/>
                </a:cubicBezTo>
                <a:lnTo>
                  <a:pt x="174477" y="151895"/>
                </a:lnTo>
                <a:cubicBezTo>
                  <a:pt x="174477" y="143236"/>
                  <a:pt x="167670" y="136020"/>
                  <a:pt x="159071" y="136020"/>
                </a:cubicBezTo>
                <a:close/>
                <a:moveTo>
                  <a:pt x="116796" y="127000"/>
                </a:moveTo>
                <a:lnTo>
                  <a:pt x="159071" y="127000"/>
                </a:lnTo>
                <a:cubicBezTo>
                  <a:pt x="172685" y="127000"/>
                  <a:pt x="183792" y="137824"/>
                  <a:pt x="183792" y="151895"/>
                </a:cubicBezTo>
                <a:lnTo>
                  <a:pt x="183792" y="168853"/>
                </a:lnTo>
                <a:cubicBezTo>
                  <a:pt x="183792" y="176430"/>
                  <a:pt x="177701" y="182202"/>
                  <a:pt x="170536" y="182202"/>
                </a:cubicBezTo>
                <a:lnTo>
                  <a:pt x="105331" y="182202"/>
                </a:lnTo>
                <a:cubicBezTo>
                  <a:pt x="98166" y="182202"/>
                  <a:pt x="92075" y="176430"/>
                  <a:pt x="92075" y="168853"/>
                </a:cubicBezTo>
                <a:lnTo>
                  <a:pt x="92075" y="151895"/>
                </a:lnTo>
                <a:cubicBezTo>
                  <a:pt x="92075" y="137824"/>
                  <a:pt x="103181" y="127000"/>
                  <a:pt x="116796" y="127000"/>
                </a:cubicBezTo>
                <a:close/>
                <a:moveTo>
                  <a:pt x="271192" y="92337"/>
                </a:moveTo>
                <a:cubicBezTo>
                  <a:pt x="256426" y="103475"/>
                  <a:pt x="239859" y="111738"/>
                  <a:pt x="221852" y="117128"/>
                </a:cubicBezTo>
                <a:lnTo>
                  <a:pt x="219691" y="117846"/>
                </a:lnTo>
                <a:cubicBezTo>
                  <a:pt x="223293" y="141200"/>
                  <a:pt x="243461" y="159164"/>
                  <a:pt x="267951" y="159164"/>
                </a:cubicBezTo>
                <a:cubicBezTo>
                  <a:pt x="293162" y="159164"/>
                  <a:pt x="314050" y="139763"/>
                  <a:pt x="316571" y="114972"/>
                </a:cubicBezTo>
                <a:cubicBezTo>
                  <a:pt x="299284" y="113176"/>
                  <a:pt x="283438" y="105631"/>
                  <a:pt x="271553" y="93055"/>
                </a:cubicBezTo>
                <a:close/>
                <a:moveTo>
                  <a:pt x="294602" y="70061"/>
                </a:moveTo>
                <a:cubicBezTo>
                  <a:pt x="289920" y="76169"/>
                  <a:pt x="284158" y="81558"/>
                  <a:pt x="278035" y="86588"/>
                </a:cubicBezTo>
                <a:lnTo>
                  <a:pt x="278395" y="86588"/>
                </a:lnTo>
                <a:lnTo>
                  <a:pt x="294738" y="98615"/>
                </a:lnTo>
                <a:lnTo>
                  <a:pt x="295728" y="99343"/>
                </a:lnTo>
                <a:cubicBezTo>
                  <a:pt x="302165" y="102577"/>
                  <a:pt x="309188" y="104733"/>
                  <a:pt x="316571" y="105631"/>
                </a:cubicBezTo>
                <a:cubicBezTo>
                  <a:pt x="314771" y="90900"/>
                  <a:pt x="306847" y="77965"/>
                  <a:pt x="294602" y="70061"/>
                </a:cubicBezTo>
                <a:close/>
                <a:moveTo>
                  <a:pt x="137138" y="69695"/>
                </a:moveTo>
                <a:cubicBezTo>
                  <a:pt x="125968" y="69695"/>
                  <a:pt x="117319" y="78703"/>
                  <a:pt x="117319" y="89514"/>
                </a:cubicBezTo>
                <a:cubicBezTo>
                  <a:pt x="117319" y="100325"/>
                  <a:pt x="125968" y="109334"/>
                  <a:pt x="137138" y="109334"/>
                </a:cubicBezTo>
                <a:cubicBezTo>
                  <a:pt x="148309" y="109334"/>
                  <a:pt x="156958" y="100325"/>
                  <a:pt x="156958" y="89514"/>
                </a:cubicBezTo>
                <a:cubicBezTo>
                  <a:pt x="156958" y="78703"/>
                  <a:pt x="148309" y="69695"/>
                  <a:pt x="137138" y="69695"/>
                </a:cubicBezTo>
                <a:close/>
                <a:moveTo>
                  <a:pt x="267951" y="62157"/>
                </a:moveTo>
                <a:cubicBezTo>
                  <a:pt x="254986" y="62157"/>
                  <a:pt x="243101" y="67277"/>
                  <a:pt x="234322" y="75585"/>
                </a:cubicBezTo>
                <a:lnTo>
                  <a:pt x="232872" y="78735"/>
                </a:lnTo>
                <a:lnTo>
                  <a:pt x="219331" y="108146"/>
                </a:lnTo>
                <a:cubicBezTo>
                  <a:pt x="232296" y="104194"/>
                  <a:pt x="244451" y="98535"/>
                  <a:pt x="255661" y="91394"/>
                </a:cubicBezTo>
                <a:lnTo>
                  <a:pt x="260270" y="87539"/>
                </a:lnTo>
                <a:lnTo>
                  <a:pt x="286319" y="65750"/>
                </a:lnTo>
                <a:cubicBezTo>
                  <a:pt x="280556" y="63235"/>
                  <a:pt x="274074" y="62157"/>
                  <a:pt x="267951" y="62157"/>
                </a:cubicBezTo>
                <a:close/>
                <a:moveTo>
                  <a:pt x="137138" y="60325"/>
                </a:moveTo>
                <a:cubicBezTo>
                  <a:pt x="153354" y="60325"/>
                  <a:pt x="166327" y="73298"/>
                  <a:pt x="166327" y="89514"/>
                </a:cubicBezTo>
                <a:cubicBezTo>
                  <a:pt x="166327" y="105730"/>
                  <a:pt x="153354" y="118703"/>
                  <a:pt x="137138" y="118703"/>
                </a:cubicBezTo>
                <a:cubicBezTo>
                  <a:pt x="120923" y="118703"/>
                  <a:pt x="107950" y="105730"/>
                  <a:pt x="107950" y="89514"/>
                </a:cubicBezTo>
                <a:cubicBezTo>
                  <a:pt x="107950" y="73298"/>
                  <a:pt x="120923" y="60325"/>
                  <a:pt x="137138" y="60325"/>
                </a:cubicBezTo>
                <a:close/>
                <a:moveTo>
                  <a:pt x="65689" y="15875"/>
                </a:moveTo>
                <a:cubicBezTo>
                  <a:pt x="68755" y="15875"/>
                  <a:pt x="71054" y="18026"/>
                  <a:pt x="71054" y="21253"/>
                </a:cubicBezTo>
                <a:cubicBezTo>
                  <a:pt x="71054" y="24120"/>
                  <a:pt x="68755" y="26630"/>
                  <a:pt x="65689" y="26630"/>
                </a:cubicBezTo>
                <a:cubicBezTo>
                  <a:pt x="62624" y="26630"/>
                  <a:pt x="60325" y="24120"/>
                  <a:pt x="60325" y="21253"/>
                </a:cubicBezTo>
                <a:cubicBezTo>
                  <a:pt x="60325" y="18026"/>
                  <a:pt x="62624" y="15875"/>
                  <a:pt x="65689" y="15875"/>
                </a:cubicBezTo>
                <a:close/>
                <a:moveTo>
                  <a:pt x="45244" y="15875"/>
                </a:moveTo>
                <a:cubicBezTo>
                  <a:pt x="48207" y="15875"/>
                  <a:pt x="50430" y="18026"/>
                  <a:pt x="50430" y="21253"/>
                </a:cubicBezTo>
                <a:cubicBezTo>
                  <a:pt x="50430" y="24120"/>
                  <a:pt x="48207" y="26630"/>
                  <a:pt x="45244" y="26630"/>
                </a:cubicBezTo>
                <a:cubicBezTo>
                  <a:pt x="42280" y="26630"/>
                  <a:pt x="39687" y="24120"/>
                  <a:pt x="39687" y="21253"/>
                </a:cubicBezTo>
                <a:cubicBezTo>
                  <a:pt x="39687" y="18026"/>
                  <a:pt x="42280" y="15875"/>
                  <a:pt x="45244" y="15875"/>
                </a:cubicBezTo>
                <a:close/>
                <a:moveTo>
                  <a:pt x="24236" y="15875"/>
                </a:moveTo>
                <a:cubicBezTo>
                  <a:pt x="27199" y="15875"/>
                  <a:pt x="29792" y="18026"/>
                  <a:pt x="29792" y="21253"/>
                </a:cubicBezTo>
                <a:cubicBezTo>
                  <a:pt x="29792" y="24120"/>
                  <a:pt x="27199" y="26630"/>
                  <a:pt x="24236" y="26630"/>
                </a:cubicBezTo>
                <a:cubicBezTo>
                  <a:pt x="21643" y="26630"/>
                  <a:pt x="19050" y="24120"/>
                  <a:pt x="19050" y="21253"/>
                </a:cubicBezTo>
                <a:cubicBezTo>
                  <a:pt x="19050" y="18026"/>
                  <a:pt x="21643" y="15875"/>
                  <a:pt x="24236" y="15875"/>
                </a:cubicBezTo>
                <a:close/>
                <a:moveTo>
                  <a:pt x="16927" y="9341"/>
                </a:moveTo>
                <a:cubicBezTo>
                  <a:pt x="12605" y="9341"/>
                  <a:pt x="9364" y="12934"/>
                  <a:pt x="9364" y="17246"/>
                </a:cubicBezTo>
                <a:lnTo>
                  <a:pt x="9364" y="31617"/>
                </a:lnTo>
                <a:lnTo>
                  <a:pt x="86247" y="31617"/>
                </a:lnTo>
                <a:lnTo>
                  <a:pt x="266511" y="31617"/>
                </a:lnTo>
                <a:lnTo>
                  <a:pt x="266511" y="17246"/>
                </a:lnTo>
                <a:cubicBezTo>
                  <a:pt x="266511" y="12934"/>
                  <a:pt x="263269" y="9341"/>
                  <a:pt x="258947" y="9341"/>
                </a:cubicBezTo>
                <a:close/>
                <a:moveTo>
                  <a:pt x="16927" y="0"/>
                </a:moveTo>
                <a:lnTo>
                  <a:pt x="258947" y="0"/>
                </a:lnTo>
                <a:cubicBezTo>
                  <a:pt x="268311" y="0"/>
                  <a:pt x="275874" y="7545"/>
                  <a:pt x="275874" y="17246"/>
                </a:cubicBezTo>
                <a:lnTo>
                  <a:pt x="275874" y="53175"/>
                </a:lnTo>
                <a:cubicBezTo>
                  <a:pt x="283438" y="54253"/>
                  <a:pt x="289920" y="56408"/>
                  <a:pt x="296043" y="60001"/>
                </a:cubicBezTo>
                <a:lnTo>
                  <a:pt x="296403" y="60360"/>
                </a:lnTo>
                <a:cubicBezTo>
                  <a:pt x="314050" y="70420"/>
                  <a:pt x="325935" y="89103"/>
                  <a:pt x="325935" y="110661"/>
                </a:cubicBezTo>
                <a:cubicBezTo>
                  <a:pt x="325935" y="142637"/>
                  <a:pt x="300004" y="168506"/>
                  <a:pt x="267951" y="168506"/>
                </a:cubicBezTo>
                <a:cubicBezTo>
                  <a:pt x="235898" y="168506"/>
                  <a:pt x="209607" y="142637"/>
                  <a:pt x="209607" y="110661"/>
                </a:cubicBezTo>
                <a:cubicBezTo>
                  <a:pt x="209607" y="102756"/>
                  <a:pt x="211205" y="95234"/>
                  <a:pt x="214092" y="88385"/>
                </a:cubicBezTo>
                <a:lnTo>
                  <a:pt x="222739" y="75478"/>
                </a:lnTo>
                <a:lnTo>
                  <a:pt x="226309" y="70151"/>
                </a:lnTo>
                <a:cubicBezTo>
                  <a:pt x="236618" y="59732"/>
                  <a:pt x="250844" y="53175"/>
                  <a:pt x="266511" y="52815"/>
                </a:cubicBezTo>
                <a:lnTo>
                  <a:pt x="266511" y="40959"/>
                </a:lnTo>
                <a:lnTo>
                  <a:pt x="115317" y="40959"/>
                </a:lnTo>
                <a:lnTo>
                  <a:pt x="9364" y="40959"/>
                </a:lnTo>
                <a:lnTo>
                  <a:pt x="9364" y="192578"/>
                </a:lnTo>
                <a:cubicBezTo>
                  <a:pt x="9364" y="197249"/>
                  <a:pt x="12605" y="200482"/>
                  <a:pt x="16927" y="200482"/>
                </a:cubicBezTo>
                <a:lnTo>
                  <a:pt x="182596" y="200482"/>
                </a:lnTo>
                <a:cubicBezTo>
                  <a:pt x="191239" y="189344"/>
                  <a:pt x="205285" y="182159"/>
                  <a:pt x="220411" y="182159"/>
                </a:cubicBezTo>
                <a:lnTo>
                  <a:pt x="312970" y="182159"/>
                </a:lnTo>
                <a:cubicBezTo>
                  <a:pt x="339621" y="182159"/>
                  <a:pt x="361590" y="204075"/>
                  <a:pt x="361590" y="230662"/>
                </a:cubicBezTo>
                <a:lnTo>
                  <a:pt x="361590" y="270543"/>
                </a:lnTo>
                <a:cubicBezTo>
                  <a:pt x="361590" y="282040"/>
                  <a:pt x="352226" y="291741"/>
                  <a:pt x="340341" y="291741"/>
                </a:cubicBezTo>
                <a:lnTo>
                  <a:pt x="193040" y="291741"/>
                </a:lnTo>
                <a:cubicBezTo>
                  <a:pt x="181155" y="291741"/>
                  <a:pt x="171791" y="282040"/>
                  <a:pt x="171791" y="270543"/>
                </a:cubicBezTo>
                <a:lnTo>
                  <a:pt x="171791" y="264076"/>
                </a:lnTo>
                <a:lnTo>
                  <a:pt x="98321" y="264076"/>
                </a:lnTo>
                <a:cubicBezTo>
                  <a:pt x="88957" y="264076"/>
                  <a:pt x="81034" y="256172"/>
                  <a:pt x="81034" y="246471"/>
                </a:cubicBezTo>
                <a:cubicBezTo>
                  <a:pt x="81034" y="236770"/>
                  <a:pt x="88957" y="228507"/>
                  <a:pt x="98321" y="228507"/>
                </a:cubicBezTo>
                <a:lnTo>
                  <a:pt x="111646" y="228507"/>
                </a:lnTo>
                <a:cubicBezTo>
                  <a:pt x="116328" y="228507"/>
                  <a:pt x="120290" y="224914"/>
                  <a:pt x="120290" y="220243"/>
                </a:cubicBezTo>
                <a:lnTo>
                  <a:pt x="120290" y="210183"/>
                </a:lnTo>
                <a:lnTo>
                  <a:pt x="16927" y="210183"/>
                </a:lnTo>
                <a:cubicBezTo>
                  <a:pt x="7203" y="210183"/>
                  <a:pt x="0" y="202279"/>
                  <a:pt x="0" y="192578"/>
                </a:cubicBezTo>
                <a:lnTo>
                  <a:pt x="0" y="17246"/>
                </a:lnTo>
                <a:cubicBezTo>
                  <a:pt x="0" y="7545"/>
                  <a:pt x="7203" y="0"/>
                  <a:pt x="16927"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8" name="TekstniOkvir 267">
            <a:extLst>
              <a:ext uri="{FF2B5EF4-FFF2-40B4-BE49-F238E27FC236}">
                <a16:creationId xmlns:a16="http://schemas.microsoft.com/office/drawing/2014/main" id="{3888C0B1-95FD-49CE-ABBF-ADB35E039F7B}"/>
              </a:ext>
            </a:extLst>
          </p:cNvPr>
          <p:cNvSpPr txBox="1"/>
          <p:nvPr/>
        </p:nvSpPr>
        <p:spPr>
          <a:xfrm>
            <a:off x="4777277" y="118610"/>
            <a:ext cx="2705164" cy="646331"/>
          </a:xfrm>
          <a:prstGeom prst="rect">
            <a:avLst/>
          </a:prstGeom>
          <a:noFill/>
        </p:spPr>
        <p:txBody>
          <a:bodyPr wrap="none" rtlCol="0">
            <a:spAutoFit/>
          </a:bodyPr>
          <a:lstStyle/>
          <a:p>
            <a:r>
              <a:rPr lang="hr-HR" sz="3600" b="1" dirty="0">
                <a:solidFill>
                  <a:schemeClr val="bg1"/>
                </a:solidFill>
              </a:rPr>
              <a:t>WORKSHOPS</a:t>
            </a:r>
          </a:p>
        </p:txBody>
      </p:sp>
    </p:spTree>
    <p:extLst>
      <p:ext uri="{BB962C8B-B14F-4D97-AF65-F5344CB8AC3E}">
        <p14:creationId xmlns:p14="http://schemas.microsoft.com/office/powerpoint/2010/main" val="2800048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0" y="21730"/>
            <a:ext cx="12192000" cy="6858000"/>
          </a:xfrm>
          <a:prstGeom prst="rect">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1877368" cy="830997"/>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 </a:t>
            </a:r>
            <a:r>
              <a:rPr lang="hr-HR" sz="48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3</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Online course facilitation</a:t>
            </a:r>
            <a:endParaRPr lang="hr-HR" sz="4800" b="1" dirty="0">
              <a:solidFill>
                <a:schemeClr val="bg1"/>
              </a:solidFill>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305104" y="2642821"/>
            <a:ext cx="8581595" cy="3170099"/>
          </a:xfrm>
          <a:prstGeom prst="rect">
            <a:avLst/>
          </a:prstGeom>
          <a:noFill/>
        </p:spPr>
        <p:txBody>
          <a:bodyPr wrap="square" rtlCol="0">
            <a:spAutoFit/>
          </a:bodyPr>
          <a:lstStyle/>
          <a:p>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workshop provides an overview of what the role of facilitator entails, by exploring essential concepts and experiencing techniques through activities and participative tasks.  </a:t>
            </a:r>
          </a:p>
          <a:p>
            <a:endPar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Teachers, Future trainers (CETE)</a:t>
            </a:r>
          </a:p>
          <a:p>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 outcomes: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Identify types of teaching interventions/ Rethink types of interactions with e-learners/ Describe formative feedback process/ Differentiate types of assessments/ Preview possible issues e-learners might encounter (technical, </a:t>
            </a:r>
            <a:r>
              <a:rPr lang="en-US" sz="2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behaviour</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understanding, lack of skills or previous knowledge, etc.)/ Outline the contents, activities and assessments of the AMED study </a:t>
            </a:r>
            <a:r>
              <a:rPr lang="en-US" sz="2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programme</a:t>
            </a:r>
            <a:endPar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Freeform 137">
            <a:extLst>
              <a:ext uri="{FF2B5EF4-FFF2-40B4-BE49-F238E27FC236}">
                <a16:creationId xmlns:a16="http://schemas.microsoft.com/office/drawing/2014/main" id="{23B48F11-4F59-47A7-B377-B4C186E3E6D7}"/>
              </a:ext>
            </a:extLst>
          </p:cNvPr>
          <p:cNvSpPr>
            <a:spLocks noChangeArrowheads="1"/>
          </p:cNvSpPr>
          <p:nvPr/>
        </p:nvSpPr>
        <p:spPr bwMode="auto">
          <a:xfrm>
            <a:off x="9291788" y="3429000"/>
            <a:ext cx="2595108" cy="2595108"/>
          </a:xfrm>
          <a:prstGeom prst="ellipse">
            <a:avLst/>
          </a:prstGeom>
          <a:solidFill>
            <a:schemeClr val="bg1"/>
          </a:solidFill>
          <a:ln>
            <a:noFill/>
          </a:ln>
          <a:effectLst/>
        </p:spPr>
        <p:txBody>
          <a:bodyPr wrap="none" anchor="ctr"/>
          <a:lstStyle/>
          <a:p>
            <a:endParaRPr lang="en-US" sz="6530" dirty="0">
              <a:latin typeface="Lato Light" panose="020F0502020204030203" pitchFamily="34" charset="0"/>
            </a:endParaRPr>
          </a:p>
        </p:txBody>
      </p:sp>
      <p:sp>
        <p:nvSpPr>
          <p:cNvPr id="10" name="Freeform 138">
            <a:extLst>
              <a:ext uri="{FF2B5EF4-FFF2-40B4-BE49-F238E27FC236}">
                <a16:creationId xmlns:a16="http://schemas.microsoft.com/office/drawing/2014/main" id="{253A987E-6343-4F9E-B69D-03B0A97F8D2A}"/>
              </a:ext>
            </a:extLst>
          </p:cNvPr>
          <p:cNvSpPr>
            <a:spLocks noChangeArrowheads="1"/>
          </p:cNvSpPr>
          <p:nvPr/>
        </p:nvSpPr>
        <p:spPr bwMode="auto">
          <a:xfrm>
            <a:off x="9948953" y="4227871"/>
            <a:ext cx="1280776" cy="1047788"/>
          </a:xfrm>
          <a:custGeom>
            <a:avLst/>
            <a:gdLst>
              <a:gd name="connsiteX0" fmla="*/ 66123 w 301265"/>
              <a:gd name="connsiteY0" fmla="*/ 227702 h 246461"/>
              <a:gd name="connsiteX1" fmla="*/ 49906 w 301265"/>
              <a:gd name="connsiteY1" fmla="*/ 231748 h 246461"/>
              <a:gd name="connsiteX2" fmla="*/ 66123 w 301265"/>
              <a:gd name="connsiteY2" fmla="*/ 235794 h 246461"/>
              <a:gd name="connsiteX3" fmla="*/ 240908 w 301265"/>
              <a:gd name="connsiteY3" fmla="*/ 226231 h 246461"/>
              <a:gd name="connsiteX4" fmla="*/ 240908 w 301265"/>
              <a:gd name="connsiteY4" fmla="*/ 236898 h 246461"/>
              <a:gd name="connsiteX5" fmla="*/ 261450 w 301265"/>
              <a:gd name="connsiteY5" fmla="*/ 236898 h 246461"/>
              <a:gd name="connsiteX6" fmla="*/ 266495 w 301265"/>
              <a:gd name="connsiteY6" fmla="*/ 231748 h 246461"/>
              <a:gd name="connsiteX7" fmla="*/ 261450 w 301265"/>
              <a:gd name="connsiteY7" fmla="*/ 226231 h 246461"/>
              <a:gd name="connsiteX8" fmla="*/ 75493 w 301265"/>
              <a:gd name="connsiteY8" fmla="*/ 226231 h 246461"/>
              <a:gd name="connsiteX9" fmla="*/ 75493 w 301265"/>
              <a:gd name="connsiteY9" fmla="*/ 236898 h 246461"/>
              <a:gd name="connsiteX10" fmla="*/ 231178 w 301265"/>
              <a:gd name="connsiteY10" fmla="*/ 236898 h 246461"/>
              <a:gd name="connsiteX11" fmla="*/ 231178 w 301265"/>
              <a:gd name="connsiteY11" fmla="*/ 226231 h 246461"/>
              <a:gd name="connsiteX12" fmla="*/ 69727 w 301265"/>
              <a:gd name="connsiteY12" fmla="*/ 216667 h 246461"/>
              <a:gd name="connsiteX13" fmla="*/ 70808 w 301265"/>
              <a:gd name="connsiteY13" fmla="*/ 216667 h 246461"/>
              <a:gd name="connsiteX14" fmla="*/ 236223 w 301265"/>
              <a:gd name="connsiteY14" fmla="*/ 216667 h 246461"/>
              <a:gd name="connsiteX15" fmla="*/ 261450 w 301265"/>
              <a:gd name="connsiteY15" fmla="*/ 216667 h 246461"/>
              <a:gd name="connsiteX16" fmla="*/ 275865 w 301265"/>
              <a:gd name="connsiteY16" fmla="*/ 231748 h 246461"/>
              <a:gd name="connsiteX17" fmla="*/ 261450 w 301265"/>
              <a:gd name="connsiteY17" fmla="*/ 246461 h 246461"/>
              <a:gd name="connsiteX18" fmla="*/ 236223 w 301265"/>
              <a:gd name="connsiteY18" fmla="*/ 246461 h 246461"/>
              <a:gd name="connsiteX19" fmla="*/ 70808 w 301265"/>
              <a:gd name="connsiteY19" fmla="*/ 246461 h 246461"/>
              <a:gd name="connsiteX20" fmla="*/ 69727 w 301265"/>
              <a:gd name="connsiteY20" fmla="*/ 246461 h 246461"/>
              <a:gd name="connsiteX21" fmla="*/ 29004 w 301265"/>
              <a:gd name="connsiteY21" fmla="*/ 236162 h 246461"/>
              <a:gd name="connsiteX22" fmla="*/ 25400 w 301265"/>
              <a:gd name="connsiteY22" fmla="*/ 231748 h 246461"/>
              <a:gd name="connsiteX23" fmla="*/ 29004 w 301265"/>
              <a:gd name="connsiteY23" fmla="*/ 226966 h 246461"/>
              <a:gd name="connsiteX24" fmla="*/ 235861 w 301265"/>
              <a:gd name="connsiteY24" fmla="*/ 107129 h 246461"/>
              <a:gd name="connsiteX25" fmla="*/ 240938 w 301265"/>
              <a:gd name="connsiteY25" fmla="*/ 112124 h 246461"/>
              <a:gd name="connsiteX26" fmla="*/ 228246 w 301265"/>
              <a:gd name="connsiteY26" fmla="*/ 119972 h 246461"/>
              <a:gd name="connsiteX27" fmla="*/ 206851 w 301265"/>
              <a:gd name="connsiteY27" fmla="*/ 127107 h 246461"/>
              <a:gd name="connsiteX28" fmla="*/ 176753 w 301265"/>
              <a:gd name="connsiteY28" fmla="*/ 138166 h 246461"/>
              <a:gd name="connsiteX29" fmla="*/ 174940 w 301265"/>
              <a:gd name="connsiteY29" fmla="*/ 138523 h 246461"/>
              <a:gd name="connsiteX30" fmla="*/ 170588 w 301265"/>
              <a:gd name="connsiteY30" fmla="*/ 135312 h 246461"/>
              <a:gd name="connsiteX31" fmla="*/ 173489 w 301265"/>
              <a:gd name="connsiteY31" fmla="*/ 129247 h 246461"/>
              <a:gd name="connsiteX32" fmla="*/ 233685 w 301265"/>
              <a:gd name="connsiteY32" fmla="*/ 107843 h 246461"/>
              <a:gd name="connsiteX33" fmla="*/ 235861 w 301265"/>
              <a:gd name="connsiteY33" fmla="*/ 107129 h 246461"/>
              <a:gd name="connsiteX34" fmla="*/ 65039 w 301265"/>
              <a:gd name="connsiteY34" fmla="*/ 107129 h 246461"/>
              <a:gd name="connsiteX35" fmla="*/ 67215 w 301265"/>
              <a:gd name="connsiteY35" fmla="*/ 107490 h 246461"/>
              <a:gd name="connsiteX36" fmla="*/ 127411 w 301265"/>
              <a:gd name="connsiteY36" fmla="*/ 129499 h 246461"/>
              <a:gd name="connsiteX37" fmla="*/ 130312 w 301265"/>
              <a:gd name="connsiteY37" fmla="*/ 135271 h 246461"/>
              <a:gd name="connsiteX38" fmla="*/ 125961 w 301265"/>
              <a:gd name="connsiteY38" fmla="*/ 138518 h 246461"/>
              <a:gd name="connsiteX39" fmla="*/ 124148 w 301265"/>
              <a:gd name="connsiteY39" fmla="*/ 138158 h 246461"/>
              <a:gd name="connsiteX40" fmla="*/ 94049 w 301265"/>
              <a:gd name="connsiteY40" fmla="*/ 127334 h 246461"/>
              <a:gd name="connsiteX41" fmla="*/ 73017 w 301265"/>
              <a:gd name="connsiteY41" fmla="*/ 119757 h 246461"/>
              <a:gd name="connsiteX42" fmla="*/ 60325 w 301265"/>
              <a:gd name="connsiteY42" fmla="*/ 111820 h 246461"/>
              <a:gd name="connsiteX43" fmla="*/ 65039 w 301265"/>
              <a:gd name="connsiteY43" fmla="*/ 107129 h 246461"/>
              <a:gd name="connsiteX44" fmla="*/ 60036 w 301265"/>
              <a:gd name="connsiteY44" fmla="*/ 69759 h 246461"/>
              <a:gd name="connsiteX45" fmla="*/ 64366 w 301265"/>
              <a:gd name="connsiteY45" fmla="*/ 69759 h 246461"/>
              <a:gd name="connsiteX46" fmla="*/ 124619 w 301265"/>
              <a:gd name="connsiteY46" fmla="*/ 90926 h 246461"/>
              <a:gd name="connsiteX47" fmla="*/ 127505 w 301265"/>
              <a:gd name="connsiteY47" fmla="*/ 97130 h 246461"/>
              <a:gd name="connsiteX48" fmla="*/ 122815 w 301265"/>
              <a:gd name="connsiteY48" fmla="*/ 100414 h 246461"/>
              <a:gd name="connsiteX49" fmla="*/ 121372 w 301265"/>
              <a:gd name="connsiteY49" fmla="*/ 100049 h 246461"/>
              <a:gd name="connsiteX50" fmla="*/ 58593 w 301265"/>
              <a:gd name="connsiteY50" fmla="*/ 76328 h 246461"/>
              <a:gd name="connsiteX51" fmla="*/ 60036 w 301265"/>
              <a:gd name="connsiteY51" fmla="*/ 69759 h 246461"/>
              <a:gd name="connsiteX52" fmla="*/ 233403 w 301265"/>
              <a:gd name="connsiteY52" fmla="*/ 67807 h 246461"/>
              <a:gd name="connsiteX53" fmla="*/ 237710 w 301265"/>
              <a:gd name="connsiteY53" fmla="*/ 68172 h 246461"/>
              <a:gd name="connsiteX54" fmla="*/ 239505 w 301265"/>
              <a:gd name="connsiteY54" fmla="*/ 74741 h 246461"/>
              <a:gd name="connsiteX55" fmla="*/ 176684 w 301265"/>
              <a:gd name="connsiteY55" fmla="*/ 98097 h 246461"/>
              <a:gd name="connsiteX56" fmla="*/ 175248 w 301265"/>
              <a:gd name="connsiteY56" fmla="*/ 98827 h 246461"/>
              <a:gd name="connsiteX57" fmla="*/ 170940 w 301265"/>
              <a:gd name="connsiteY57" fmla="*/ 95543 h 246461"/>
              <a:gd name="connsiteX58" fmla="*/ 173453 w 301265"/>
              <a:gd name="connsiteY58" fmla="*/ 89339 h 246461"/>
              <a:gd name="connsiteX59" fmla="*/ 233403 w 301265"/>
              <a:gd name="connsiteY59" fmla="*/ 67807 h 246461"/>
              <a:gd name="connsiteX60" fmla="*/ 150636 w 301265"/>
              <a:gd name="connsiteY60" fmla="*/ 49979 h 246461"/>
              <a:gd name="connsiteX61" fmla="*/ 155222 w 301265"/>
              <a:gd name="connsiteY61" fmla="*/ 54639 h 246461"/>
              <a:gd name="connsiteX62" fmla="*/ 155222 w 301265"/>
              <a:gd name="connsiteY62" fmla="*/ 144974 h 246461"/>
              <a:gd name="connsiteX63" fmla="*/ 150636 w 301265"/>
              <a:gd name="connsiteY63" fmla="*/ 149634 h 246461"/>
              <a:gd name="connsiteX64" fmla="*/ 146050 w 301265"/>
              <a:gd name="connsiteY64" fmla="*/ 144974 h 246461"/>
              <a:gd name="connsiteX65" fmla="*/ 146050 w 301265"/>
              <a:gd name="connsiteY65" fmla="*/ 54639 h 246461"/>
              <a:gd name="connsiteX66" fmla="*/ 150636 w 301265"/>
              <a:gd name="connsiteY66" fmla="*/ 49979 h 246461"/>
              <a:gd name="connsiteX67" fmla="*/ 66276 w 301265"/>
              <a:gd name="connsiteY67" fmla="*/ 31282 h 246461"/>
              <a:gd name="connsiteX68" fmla="*/ 125867 w 301265"/>
              <a:gd name="connsiteY68" fmla="*/ 49979 h 246461"/>
              <a:gd name="connsiteX69" fmla="*/ 129098 w 301265"/>
              <a:gd name="connsiteY69" fmla="*/ 55976 h 246461"/>
              <a:gd name="connsiteX70" fmla="*/ 124431 w 301265"/>
              <a:gd name="connsiteY70" fmla="*/ 59151 h 246461"/>
              <a:gd name="connsiteX71" fmla="*/ 122995 w 301265"/>
              <a:gd name="connsiteY71" fmla="*/ 58799 h 246461"/>
              <a:gd name="connsiteX72" fmla="*/ 60174 w 301265"/>
              <a:gd name="connsiteY72" fmla="*/ 37984 h 246461"/>
              <a:gd name="connsiteX73" fmla="*/ 61969 w 301265"/>
              <a:gd name="connsiteY73" fmla="*/ 31634 h 246461"/>
              <a:gd name="connsiteX74" fmla="*/ 66276 w 301265"/>
              <a:gd name="connsiteY74" fmla="*/ 31282 h 246461"/>
              <a:gd name="connsiteX75" fmla="*/ 233724 w 301265"/>
              <a:gd name="connsiteY75" fmla="*/ 30056 h 246461"/>
              <a:gd name="connsiteX76" fmla="*/ 238053 w 301265"/>
              <a:gd name="connsiteY76" fmla="*/ 30056 h 246461"/>
              <a:gd name="connsiteX77" fmla="*/ 239496 w 301265"/>
              <a:gd name="connsiteY77" fmla="*/ 36486 h 246461"/>
              <a:gd name="connsiteX78" fmla="*/ 176718 w 301265"/>
              <a:gd name="connsiteY78" fmla="*/ 57560 h 246461"/>
              <a:gd name="connsiteX79" fmla="*/ 174914 w 301265"/>
              <a:gd name="connsiteY79" fmla="*/ 57560 h 246461"/>
              <a:gd name="connsiteX80" fmla="*/ 170585 w 301265"/>
              <a:gd name="connsiteY80" fmla="*/ 54345 h 246461"/>
              <a:gd name="connsiteX81" fmla="*/ 173832 w 301265"/>
              <a:gd name="connsiteY81" fmla="*/ 48630 h 246461"/>
              <a:gd name="connsiteX82" fmla="*/ 233724 w 301265"/>
              <a:gd name="connsiteY82" fmla="*/ 30056 h 246461"/>
              <a:gd name="connsiteX83" fmla="*/ 260544 w 301265"/>
              <a:gd name="connsiteY83" fmla="*/ 14971 h 246461"/>
              <a:gd name="connsiteX84" fmla="*/ 261264 w 301265"/>
              <a:gd name="connsiteY84" fmla="*/ 17842 h 246461"/>
              <a:gd name="connsiteX85" fmla="*/ 261264 w 301265"/>
              <a:gd name="connsiteY85" fmla="*/ 133413 h 246461"/>
              <a:gd name="connsiteX86" fmla="*/ 246489 w 301265"/>
              <a:gd name="connsiteY86" fmla="*/ 150999 h 246461"/>
              <a:gd name="connsiteX87" fmla="*/ 157840 w 301265"/>
              <a:gd name="connsiteY87" fmla="*/ 168945 h 246461"/>
              <a:gd name="connsiteX88" fmla="*/ 154236 w 301265"/>
              <a:gd name="connsiteY88" fmla="*/ 169304 h 246461"/>
              <a:gd name="connsiteX89" fmla="*/ 147029 w 301265"/>
              <a:gd name="connsiteY89" fmla="*/ 169304 h 246461"/>
              <a:gd name="connsiteX90" fmla="*/ 143064 w 301265"/>
              <a:gd name="connsiteY90" fmla="*/ 168945 h 246461"/>
              <a:gd name="connsiteX91" fmla="*/ 54775 w 301265"/>
              <a:gd name="connsiteY91" fmla="*/ 150999 h 246461"/>
              <a:gd name="connsiteX92" fmla="*/ 40000 w 301265"/>
              <a:gd name="connsiteY92" fmla="*/ 133413 h 246461"/>
              <a:gd name="connsiteX93" fmla="*/ 40000 w 301265"/>
              <a:gd name="connsiteY93" fmla="*/ 17842 h 246461"/>
              <a:gd name="connsiteX94" fmla="*/ 40361 w 301265"/>
              <a:gd name="connsiteY94" fmla="*/ 15330 h 246461"/>
              <a:gd name="connsiteX95" fmla="*/ 33153 w 301265"/>
              <a:gd name="connsiteY95" fmla="*/ 17483 h 246461"/>
              <a:gd name="connsiteX96" fmla="*/ 29550 w 301265"/>
              <a:gd name="connsiteY96" fmla="*/ 24662 h 246461"/>
              <a:gd name="connsiteX97" fmla="*/ 29550 w 301265"/>
              <a:gd name="connsiteY97" fmla="*/ 146334 h 246461"/>
              <a:gd name="connsiteX98" fmla="*/ 24505 w 301265"/>
              <a:gd name="connsiteY98" fmla="*/ 150999 h 246461"/>
              <a:gd name="connsiteX99" fmla="*/ 19820 w 301265"/>
              <a:gd name="connsiteY99" fmla="*/ 146334 h 246461"/>
              <a:gd name="connsiteX100" fmla="*/ 19820 w 301265"/>
              <a:gd name="connsiteY100" fmla="*/ 39736 h 246461"/>
              <a:gd name="connsiteX101" fmla="*/ 9009 w 301265"/>
              <a:gd name="connsiteY101" fmla="*/ 51581 h 246461"/>
              <a:gd name="connsiteX102" fmla="*/ 9009 w 301265"/>
              <a:gd name="connsiteY102" fmla="*/ 165356 h 246461"/>
              <a:gd name="connsiteX103" fmla="*/ 18018 w 301265"/>
              <a:gd name="connsiteY103" fmla="*/ 174329 h 246461"/>
              <a:gd name="connsiteX104" fmla="*/ 134055 w 301265"/>
              <a:gd name="connsiteY104" fmla="*/ 174329 h 246461"/>
              <a:gd name="connsiteX105" fmla="*/ 139100 w 301265"/>
              <a:gd name="connsiteY105" fmla="*/ 178995 h 246461"/>
              <a:gd name="connsiteX106" fmla="*/ 141623 w 301265"/>
              <a:gd name="connsiteY106" fmla="*/ 192633 h 246461"/>
              <a:gd name="connsiteX107" fmla="*/ 149912 w 301265"/>
              <a:gd name="connsiteY107" fmla="*/ 195864 h 246461"/>
              <a:gd name="connsiteX108" fmla="*/ 150272 w 301265"/>
              <a:gd name="connsiteY108" fmla="*/ 195864 h 246461"/>
              <a:gd name="connsiteX109" fmla="*/ 159281 w 301265"/>
              <a:gd name="connsiteY109" fmla="*/ 192633 h 246461"/>
              <a:gd name="connsiteX110" fmla="*/ 162164 w 301265"/>
              <a:gd name="connsiteY110" fmla="*/ 178995 h 246461"/>
              <a:gd name="connsiteX111" fmla="*/ 166849 w 301265"/>
              <a:gd name="connsiteY111" fmla="*/ 174329 h 246461"/>
              <a:gd name="connsiteX112" fmla="*/ 283607 w 301265"/>
              <a:gd name="connsiteY112" fmla="*/ 174329 h 246461"/>
              <a:gd name="connsiteX113" fmla="*/ 291895 w 301265"/>
              <a:gd name="connsiteY113" fmla="*/ 166074 h 246461"/>
              <a:gd name="connsiteX114" fmla="*/ 291895 w 301265"/>
              <a:gd name="connsiteY114" fmla="*/ 48709 h 246461"/>
              <a:gd name="connsiteX115" fmla="*/ 286490 w 301265"/>
              <a:gd name="connsiteY115" fmla="*/ 43325 h 246461"/>
              <a:gd name="connsiteX116" fmla="*/ 281084 w 301265"/>
              <a:gd name="connsiteY116" fmla="*/ 43325 h 246461"/>
              <a:gd name="connsiteX117" fmla="*/ 281084 w 301265"/>
              <a:gd name="connsiteY117" fmla="*/ 145975 h 246461"/>
              <a:gd name="connsiteX118" fmla="*/ 276400 w 301265"/>
              <a:gd name="connsiteY118" fmla="*/ 150641 h 246461"/>
              <a:gd name="connsiteX119" fmla="*/ 271715 w 301265"/>
              <a:gd name="connsiteY119" fmla="*/ 145975 h 246461"/>
              <a:gd name="connsiteX120" fmla="*/ 271715 w 301265"/>
              <a:gd name="connsiteY120" fmla="*/ 23944 h 246461"/>
              <a:gd name="connsiteX121" fmla="*/ 267751 w 301265"/>
              <a:gd name="connsiteY121" fmla="*/ 16765 h 246461"/>
              <a:gd name="connsiteX122" fmla="*/ 260544 w 301265"/>
              <a:gd name="connsiteY122" fmla="*/ 14971 h 246461"/>
              <a:gd name="connsiteX123" fmla="*/ 58379 w 301265"/>
              <a:gd name="connsiteY123" fmla="*/ 9587 h 246461"/>
              <a:gd name="connsiteX124" fmla="*/ 52973 w 301265"/>
              <a:gd name="connsiteY124" fmla="*/ 11382 h 246461"/>
              <a:gd name="connsiteX125" fmla="*/ 50451 w 301265"/>
              <a:gd name="connsiteY125" fmla="*/ 14253 h 246461"/>
              <a:gd name="connsiteX126" fmla="*/ 50451 w 301265"/>
              <a:gd name="connsiteY126" fmla="*/ 14612 h 246461"/>
              <a:gd name="connsiteX127" fmla="*/ 49370 w 301265"/>
              <a:gd name="connsiteY127" fmla="*/ 17842 h 246461"/>
              <a:gd name="connsiteX128" fmla="*/ 49370 w 301265"/>
              <a:gd name="connsiteY128" fmla="*/ 133413 h 246461"/>
              <a:gd name="connsiteX129" fmla="*/ 56937 w 301265"/>
              <a:gd name="connsiteY129" fmla="*/ 141668 h 246461"/>
              <a:gd name="connsiteX130" fmla="*/ 144866 w 301265"/>
              <a:gd name="connsiteY130" fmla="*/ 159613 h 246461"/>
              <a:gd name="connsiteX131" fmla="*/ 147029 w 301265"/>
              <a:gd name="connsiteY131" fmla="*/ 159613 h 246461"/>
              <a:gd name="connsiteX132" fmla="*/ 154236 w 301265"/>
              <a:gd name="connsiteY132" fmla="*/ 159613 h 246461"/>
              <a:gd name="connsiteX133" fmla="*/ 156038 w 301265"/>
              <a:gd name="connsiteY133" fmla="*/ 159613 h 246461"/>
              <a:gd name="connsiteX134" fmla="*/ 244327 w 301265"/>
              <a:gd name="connsiteY134" fmla="*/ 141668 h 246461"/>
              <a:gd name="connsiteX135" fmla="*/ 251535 w 301265"/>
              <a:gd name="connsiteY135" fmla="*/ 133413 h 246461"/>
              <a:gd name="connsiteX136" fmla="*/ 251535 w 301265"/>
              <a:gd name="connsiteY136" fmla="*/ 17842 h 246461"/>
              <a:gd name="connsiteX137" fmla="*/ 247931 w 301265"/>
              <a:gd name="connsiteY137" fmla="*/ 11382 h 246461"/>
              <a:gd name="connsiteX138" fmla="*/ 239643 w 301265"/>
              <a:gd name="connsiteY138" fmla="*/ 9946 h 246461"/>
              <a:gd name="connsiteX139" fmla="*/ 156038 w 301265"/>
              <a:gd name="connsiteY139" fmla="*/ 34711 h 246461"/>
              <a:gd name="connsiteX140" fmla="*/ 145227 w 301265"/>
              <a:gd name="connsiteY140" fmla="*/ 34711 h 246461"/>
              <a:gd name="connsiteX141" fmla="*/ 61262 w 301265"/>
              <a:gd name="connsiteY141" fmla="*/ 9946 h 246461"/>
              <a:gd name="connsiteX142" fmla="*/ 58379 w 301265"/>
              <a:gd name="connsiteY142" fmla="*/ 9587 h 246461"/>
              <a:gd name="connsiteX143" fmla="*/ 64145 w 301265"/>
              <a:gd name="connsiteY143" fmla="*/ 614 h 246461"/>
              <a:gd name="connsiteX144" fmla="*/ 147750 w 301265"/>
              <a:gd name="connsiteY144" fmla="*/ 25738 h 246461"/>
              <a:gd name="connsiteX145" fmla="*/ 153515 w 301265"/>
              <a:gd name="connsiteY145" fmla="*/ 25738 h 246461"/>
              <a:gd name="connsiteX146" fmla="*/ 237120 w 301265"/>
              <a:gd name="connsiteY146" fmla="*/ 614 h 246461"/>
              <a:gd name="connsiteX147" fmla="*/ 253697 w 301265"/>
              <a:gd name="connsiteY147" fmla="*/ 3845 h 246461"/>
              <a:gd name="connsiteX148" fmla="*/ 256580 w 301265"/>
              <a:gd name="connsiteY148" fmla="*/ 6357 h 246461"/>
              <a:gd name="connsiteX149" fmla="*/ 273517 w 301265"/>
              <a:gd name="connsiteY149" fmla="*/ 9228 h 246461"/>
              <a:gd name="connsiteX150" fmla="*/ 281084 w 301265"/>
              <a:gd name="connsiteY150" fmla="*/ 23944 h 246461"/>
              <a:gd name="connsiteX151" fmla="*/ 281084 w 301265"/>
              <a:gd name="connsiteY151" fmla="*/ 33993 h 246461"/>
              <a:gd name="connsiteX152" fmla="*/ 286490 w 301265"/>
              <a:gd name="connsiteY152" fmla="*/ 33993 h 246461"/>
              <a:gd name="connsiteX153" fmla="*/ 301265 w 301265"/>
              <a:gd name="connsiteY153" fmla="*/ 48709 h 246461"/>
              <a:gd name="connsiteX154" fmla="*/ 301265 w 301265"/>
              <a:gd name="connsiteY154" fmla="*/ 166074 h 246461"/>
              <a:gd name="connsiteX155" fmla="*/ 283607 w 301265"/>
              <a:gd name="connsiteY155" fmla="*/ 183661 h 246461"/>
              <a:gd name="connsiteX156" fmla="*/ 171534 w 301265"/>
              <a:gd name="connsiteY156" fmla="*/ 183661 h 246461"/>
              <a:gd name="connsiteX157" fmla="*/ 166489 w 301265"/>
              <a:gd name="connsiteY157" fmla="*/ 198735 h 246461"/>
              <a:gd name="connsiteX158" fmla="*/ 150272 w 301265"/>
              <a:gd name="connsiteY158" fmla="*/ 205195 h 246461"/>
              <a:gd name="connsiteX159" fmla="*/ 149912 w 301265"/>
              <a:gd name="connsiteY159" fmla="*/ 205195 h 246461"/>
              <a:gd name="connsiteX160" fmla="*/ 134416 w 301265"/>
              <a:gd name="connsiteY160" fmla="*/ 198735 h 246461"/>
              <a:gd name="connsiteX161" fmla="*/ 129371 w 301265"/>
              <a:gd name="connsiteY161" fmla="*/ 183661 h 246461"/>
              <a:gd name="connsiteX162" fmla="*/ 18018 w 301265"/>
              <a:gd name="connsiteY162" fmla="*/ 183661 h 246461"/>
              <a:gd name="connsiteX163" fmla="*/ 0 w 301265"/>
              <a:gd name="connsiteY163" fmla="*/ 165356 h 246461"/>
              <a:gd name="connsiteX164" fmla="*/ 0 w 301265"/>
              <a:gd name="connsiteY164" fmla="*/ 50863 h 246461"/>
              <a:gd name="connsiteX165" fmla="*/ 360 w 301265"/>
              <a:gd name="connsiteY165" fmla="*/ 49427 h 246461"/>
              <a:gd name="connsiteX166" fmla="*/ 19820 w 301265"/>
              <a:gd name="connsiteY166" fmla="*/ 30404 h 246461"/>
              <a:gd name="connsiteX167" fmla="*/ 19820 w 301265"/>
              <a:gd name="connsiteY167" fmla="*/ 24662 h 246461"/>
              <a:gd name="connsiteX168" fmla="*/ 27387 w 301265"/>
              <a:gd name="connsiteY168" fmla="*/ 9946 h 246461"/>
              <a:gd name="connsiteX169" fmla="*/ 44325 w 301265"/>
              <a:gd name="connsiteY169" fmla="*/ 6716 h 246461"/>
              <a:gd name="connsiteX170" fmla="*/ 47207 w 301265"/>
              <a:gd name="connsiteY170" fmla="*/ 3845 h 246461"/>
              <a:gd name="connsiteX171" fmla="*/ 64145 w 301265"/>
              <a:gd name="connsiteY171" fmla="*/ 614 h 2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1265" h="246461">
                <a:moveTo>
                  <a:pt x="66123" y="227702"/>
                </a:moveTo>
                <a:lnTo>
                  <a:pt x="49906" y="231748"/>
                </a:lnTo>
                <a:lnTo>
                  <a:pt x="66123" y="235794"/>
                </a:lnTo>
                <a:close/>
                <a:moveTo>
                  <a:pt x="240908" y="226231"/>
                </a:moveTo>
                <a:lnTo>
                  <a:pt x="240908" y="236898"/>
                </a:lnTo>
                <a:lnTo>
                  <a:pt x="261450" y="236898"/>
                </a:lnTo>
                <a:cubicBezTo>
                  <a:pt x="263972" y="236898"/>
                  <a:pt x="266495" y="234323"/>
                  <a:pt x="266495" y="231748"/>
                </a:cubicBezTo>
                <a:cubicBezTo>
                  <a:pt x="266495" y="228438"/>
                  <a:pt x="263972" y="226231"/>
                  <a:pt x="261450" y="226231"/>
                </a:cubicBezTo>
                <a:close/>
                <a:moveTo>
                  <a:pt x="75493" y="226231"/>
                </a:moveTo>
                <a:lnTo>
                  <a:pt x="75493" y="236898"/>
                </a:lnTo>
                <a:lnTo>
                  <a:pt x="231178" y="236898"/>
                </a:lnTo>
                <a:lnTo>
                  <a:pt x="231178" y="226231"/>
                </a:lnTo>
                <a:close/>
                <a:moveTo>
                  <a:pt x="69727" y="216667"/>
                </a:moveTo>
                <a:cubicBezTo>
                  <a:pt x="70087" y="216667"/>
                  <a:pt x="70447" y="216667"/>
                  <a:pt x="70808" y="216667"/>
                </a:cubicBezTo>
                <a:lnTo>
                  <a:pt x="236223" y="216667"/>
                </a:lnTo>
                <a:lnTo>
                  <a:pt x="261450" y="216667"/>
                </a:lnTo>
                <a:cubicBezTo>
                  <a:pt x="269378" y="216667"/>
                  <a:pt x="275865" y="223288"/>
                  <a:pt x="275865" y="231748"/>
                </a:cubicBezTo>
                <a:cubicBezTo>
                  <a:pt x="275865" y="239840"/>
                  <a:pt x="269378" y="246461"/>
                  <a:pt x="261450" y="246461"/>
                </a:cubicBezTo>
                <a:lnTo>
                  <a:pt x="236223" y="246461"/>
                </a:lnTo>
                <a:lnTo>
                  <a:pt x="70808" y="246461"/>
                </a:lnTo>
                <a:cubicBezTo>
                  <a:pt x="70808" y="246461"/>
                  <a:pt x="70087" y="246461"/>
                  <a:pt x="69727" y="246461"/>
                </a:cubicBezTo>
                <a:lnTo>
                  <a:pt x="29004" y="236162"/>
                </a:lnTo>
                <a:cubicBezTo>
                  <a:pt x="26841" y="235794"/>
                  <a:pt x="25400" y="233955"/>
                  <a:pt x="25400" y="231748"/>
                </a:cubicBezTo>
                <a:cubicBezTo>
                  <a:pt x="25400" y="229173"/>
                  <a:pt x="26841" y="227334"/>
                  <a:pt x="29004" y="226966"/>
                </a:cubicBezTo>
                <a:close/>
                <a:moveTo>
                  <a:pt x="235861" y="107129"/>
                </a:moveTo>
                <a:cubicBezTo>
                  <a:pt x="238399" y="107129"/>
                  <a:pt x="240938" y="109626"/>
                  <a:pt x="240938" y="112124"/>
                </a:cubicBezTo>
                <a:cubicBezTo>
                  <a:pt x="240938" y="115334"/>
                  <a:pt x="240938" y="115334"/>
                  <a:pt x="228246" y="119972"/>
                </a:cubicBezTo>
                <a:cubicBezTo>
                  <a:pt x="222444" y="121756"/>
                  <a:pt x="214829" y="124610"/>
                  <a:pt x="206851" y="127107"/>
                </a:cubicBezTo>
                <a:cubicBezTo>
                  <a:pt x="191983" y="132815"/>
                  <a:pt x="176753" y="138166"/>
                  <a:pt x="176753" y="138166"/>
                </a:cubicBezTo>
                <a:cubicBezTo>
                  <a:pt x="176390" y="138166"/>
                  <a:pt x="175665" y="138523"/>
                  <a:pt x="174940" y="138523"/>
                </a:cubicBezTo>
                <a:cubicBezTo>
                  <a:pt x="173127" y="138523"/>
                  <a:pt x="171314" y="137096"/>
                  <a:pt x="170588" y="135312"/>
                </a:cubicBezTo>
                <a:cubicBezTo>
                  <a:pt x="169863" y="132815"/>
                  <a:pt x="170951" y="130317"/>
                  <a:pt x="173489" y="129247"/>
                </a:cubicBezTo>
                <a:cubicBezTo>
                  <a:pt x="195972" y="121399"/>
                  <a:pt x="230422" y="109270"/>
                  <a:pt x="233685" y="107843"/>
                </a:cubicBezTo>
                <a:cubicBezTo>
                  <a:pt x="234410" y="107486"/>
                  <a:pt x="235136" y="107129"/>
                  <a:pt x="235861" y="107129"/>
                </a:cubicBezTo>
                <a:close/>
                <a:moveTo>
                  <a:pt x="65039" y="107129"/>
                </a:moveTo>
                <a:cubicBezTo>
                  <a:pt x="66127" y="107129"/>
                  <a:pt x="66852" y="107129"/>
                  <a:pt x="67215" y="107490"/>
                </a:cubicBezTo>
                <a:cubicBezTo>
                  <a:pt x="70841" y="108933"/>
                  <a:pt x="104928" y="121200"/>
                  <a:pt x="127411" y="129499"/>
                </a:cubicBezTo>
                <a:cubicBezTo>
                  <a:pt x="129950" y="130220"/>
                  <a:pt x="131400" y="132746"/>
                  <a:pt x="130312" y="135271"/>
                </a:cubicBezTo>
                <a:cubicBezTo>
                  <a:pt x="129587" y="137436"/>
                  <a:pt x="127774" y="138518"/>
                  <a:pt x="125961" y="138518"/>
                </a:cubicBezTo>
                <a:cubicBezTo>
                  <a:pt x="125598" y="138518"/>
                  <a:pt x="124873" y="138518"/>
                  <a:pt x="124148" y="138158"/>
                </a:cubicBezTo>
                <a:cubicBezTo>
                  <a:pt x="124148" y="138158"/>
                  <a:pt x="108917" y="132746"/>
                  <a:pt x="94049" y="127334"/>
                </a:cubicBezTo>
                <a:cubicBezTo>
                  <a:pt x="86434" y="124447"/>
                  <a:pt x="78456" y="121922"/>
                  <a:pt x="73017" y="119757"/>
                </a:cubicBezTo>
                <a:cubicBezTo>
                  <a:pt x="60325" y="115067"/>
                  <a:pt x="60325" y="115067"/>
                  <a:pt x="60325" y="111820"/>
                </a:cubicBezTo>
                <a:cubicBezTo>
                  <a:pt x="60325" y="108933"/>
                  <a:pt x="62501" y="107129"/>
                  <a:pt x="65039" y="107129"/>
                </a:cubicBezTo>
                <a:close/>
                <a:moveTo>
                  <a:pt x="60036" y="69759"/>
                </a:moveTo>
                <a:cubicBezTo>
                  <a:pt x="61479" y="69029"/>
                  <a:pt x="63283" y="69029"/>
                  <a:pt x="64366" y="69759"/>
                </a:cubicBezTo>
                <a:cubicBezTo>
                  <a:pt x="67252" y="70854"/>
                  <a:pt x="101889" y="83262"/>
                  <a:pt x="124619" y="90926"/>
                </a:cubicBezTo>
                <a:cubicBezTo>
                  <a:pt x="126784" y="91656"/>
                  <a:pt x="128227" y="94575"/>
                  <a:pt x="127505" y="97130"/>
                </a:cubicBezTo>
                <a:cubicBezTo>
                  <a:pt x="126784" y="98955"/>
                  <a:pt x="124980" y="100414"/>
                  <a:pt x="122815" y="100414"/>
                </a:cubicBezTo>
                <a:cubicBezTo>
                  <a:pt x="122454" y="100414"/>
                  <a:pt x="121733" y="100414"/>
                  <a:pt x="121372" y="100049"/>
                </a:cubicBezTo>
                <a:cubicBezTo>
                  <a:pt x="59315" y="78153"/>
                  <a:pt x="59315" y="78153"/>
                  <a:pt x="58593" y="76328"/>
                </a:cubicBezTo>
                <a:cubicBezTo>
                  <a:pt x="57150" y="74138"/>
                  <a:pt x="57871" y="71219"/>
                  <a:pt x="60036" y="69759"/>
                </a:cubicBezTo>
                <a:close/>
                <a:moveTo>
                  <a:pt x="233403" y="67807"/>
                </a:moveTo>
                <a:cubicBezTo>
                  <a:pt x="234480" y="67442"/>
                  <a:pt x="236275" y="67442"/>
                  <a:pt x="237710" y="68172"/>
                </a:cubicBezTo>
                <a:cubicBezTo>
                  <a:pt x="239864" y="69632"/>
                  <a:pt x="240941" y="72551"/>
                  <a:pt x="239505" y="74741"/>
                </a:cubicBezTo>
                <a:cubicBezTo>
                  <a:pt x="238428" y="76566"/>
                  <a:pt x="238428" y="76566"/>
                  <a:pt x="176684" y="98097"/>
                </a:cubicBezTo>
                <a:cubicBezTo>
                  <a:pt x="176325" y="98462"/>
                  <a:pt x="175607" y="98827"/>
                  <a:pt x="175248" y="98827"/>
                </a:cubicBezTo>
                <a:cubicBezTo>
                  <a:pt x="173094" y="98827"/>
                  <a:pt x="171299" y="97368"/>
                  <a:pt x="170940" y="95543"/>
                </a:cubicBezTo>
                <a:cubicBezTo>
                  <a:pt x="169863" y="92988"/>
                  <a:pt x="171299" y="90069"/>
                  <a:pt x="173453" y="89339"/>
                </a:cubicBezTo>
                <a:cubicBezTo>
                  <a:pt x="196069" y="81310"/>
                  <a:pt x="230531" y="69267"/>
                  <a:pt x="233403" y="67807"/>
                </a:cubicBezTo>
                <a:close/>
                <a:moveTo>
                  <a:pt x="150636" y="49979"/>
                </a:moveTo>
                <a:cubicBezTo>
                  <a:pt x="153106" y="49979"/>
                  <a:pt x="155222" y="52130"/>
                  <a:pt x="155222" y="54639"/>
                </a:cubicBezTo>
                <a:lnTo>
                  <a:pt x="155222" y="144974"/>
                </a:lnTo>
                <a:cubicBezTo>
                  <a:pt x="155222" y="147483"/>
                  <a:pt x="153106" y="149634"/>
                  <a:pt x="150636" y="149634"/>
                </a:cubicBezTo>
                <a:cubicBezTo>
                  <a:pt x="147814" y="149634"/>
                  <a:pt x="146050" y="147483"/>
                  <a:pt x="146050" y="144974"/>
                </a:cubicBezTo>
                <a:lnTo>
                  <a:pt x="146050" y="54639"/>
                </a:lnTo>
                <a:cubicBezTo>
                  <a:pt x="146050" y="52130"/>
                  <a:pt x="147814" y="49979"/>
                  <a:pt x="150636" y="49979"/>
                </a:cubicBezTo>
                <a:close/>
                <a:moveTo>
                  <a:pt x="66276" y="31282"/>
                </a:moveTo>
                <a:cubicBezTo>
                  <a:pt x="69148" y="32340"/>
                  <a:pt x="103251" y="42923"/>
                  <a:pt x="125867" y="49979"/>
                </a:cubicBezTo>
                <a:cubicBezTo>
                  <a:pt x="128380" y="50685"/>
                  <a:pt x="129816" y="53507"/>
                  <a:pt x="129098" y="55976"/>
                </a:cubicBezTo>
                <a:cubicBezTo>
                  <a:pt x="128380" y="57740"/>
                  <a:pt x="126226" y="59151"/>
                  <a:pt x="124431" y="59151"/>
                </a:cubicBezTo>
                <a:cubicBezTo>
                  <a:pt x="124072" y="59151"/>
                  <a:pt x="123354" y="59151"/>
                  <a:pt x="122995" y="58799"/>
                </a:cubicBezTo>
                <a:cubicBezTo>
                  <a:pt x="61251" y="39748"/>
                  <a:pt x="61251" y="39748"/>
                  <a:pt x="60174" y="37984"/>
                </a:cubicBezTo>
                <a:cubicBezTo>
                  <a:pt x="58738" y="35868"/>
                  <a:pt x="59456" y="33045"/>
                  <a:pt x="61969" y="31634"/>
                </a:cubicBezTo>
                <a:cubicBezTo>
                  <a:pt x="63404" y="30929"/>
                  <a:pt x="64840" y="30929"/>
                  <a:pt x="66276" y="31282"/>
                </a:cubicBezTo>
                <a:close/>
                <a:moveTo>
                  <a:pt x="233724" y="30056"/>
                </a:moveTo>
                <a:cubicBezTo>
                  <a:pt x="235167" y="29342"/>
                  <a:pt x="236610" y="29342"/>
                  <a:pt x="238053" y="30056"/>
                </a:cubicBezTo>
                <a:cubicBezTo>
                  <a:pt x="240218" y="31128"/>
                  <a:pt x="240939" y="33985"/>
                  <a:pt x="239496" y="36486"/>
                </a:cubicBezTo>
                <a:cubicBezTo>
                  <a:pt x="238775" y="38271"/>
                  <a:pt x="238775" y="38271"/>
                  <a:pt x="176718" y="57560"/>
                </a:cubicBezTo>
                <a:cubicBezTo>
                  <a:pt x="175997" y="57560"/>
                  <a:pt x="175275" y="57560"/>
                  <a:pt x="174914" y="57560"/>
                </a:cubicBezTo>
                <a:cubicBezTo>
                  <a:pt x="173110" y="57560"/>
                  <a:pt x="171306" y="56488"/>
                  <a:pt x="170585" y="54345"/>
                </a:cubicBezTo>
                <a:cubicBezTo>
                  <a:pt x="169863" y="51845"/>
                  <a:pt x="170946" y="49344"/>
                  <a:pt x="173832" y="48630"/>
                </a:cubicBezTo>
                <a:cubicBezTo>
                  <a:pt x="196201" y="41486"/>
                  <a:pt x="230476" y="31128"/>
                  <a:pt x="233724" y="30056"/>
                </a:cubicBezTo>
                <a:close/>
                <a:moveTo>
                  <a:pt x="260544" y="14971"/>
                </a:moveTo>
                <a:cubicBezTo>
                  <a:pt x="260904" y="16048"/>
                  <a:pt x="261264" y="17124"/>
                  <a:pt x="261264" y="17842"/>
                </a:cubicBezTo>
                <a:lnTo>
                  <a:pt x="261264" y="133413"/>
                </a:lnTo>
                <a:cubicBezTo>
                  <a:pt x="261264" y="142027"/>
                  <a:pt x="254778" y="149205"/>
                  <a:pt x="246489" y="150999"/>
                </a:cubicBezTo>
                <a:lnTo>
                  <a:pt x="157840" y="168945"/>
                </a:lnTo>
                <a:cubicBezTo>
                  <a:pt x="156398" y="168945"/>
                  <a:pt x="155678" y="169304"/>
                  <a:pt x="154236" y="169304"/>
                </a:cubicBezTo>
                <a:lnTo>
                  <a:pt x="147029" y="169304"/>
                </a:lnTo>
                <a:cubicBezTo>
                  <a:pt x="145587" y="169304"/>
                  <a:pt x="144506" y="168945"/>
                  <a:pt x="143064" y="168945"/>
                </a:cubicBezTo>
                <a:lnTo>
                  <a:pt x="54775" y="150999"/>
                </a:lnTo>
                <a:cubicBezTo>
                  <a:pt x="46126" y="149205"/>
                  <a:pt x="40000" y="142027"/>
                  <a:pt x="40000" y="133413"/>
                </a:cubicBezTo>
                <a:lnTo>
                  <a:pt x="40000" y="17842"/>
                </a:lnTo>
                <a:cubicBezTo>
                  <a:pt x="40000" y="17124"/>
                  <a:pt x="40361" y="16407"/>
                  <a:pt x="40361" y="15330"/>
                </a:cubicBezTo>
                <a:cubicBezTo>
                  <a:pt x="37838" y="15330"/>
                  <a:pt x="35315" y="16048"/>
                  <a:pt x="33153" y="17483"/>
                </a:cubicBezTo>
                <a:cubicBezTo>
                  <a:pt x="30631" y="19278"/>
                  <a:pt x="29550" y="21790"/>
                  <a:pt x="29550" y="24662"/>
                </a:cubicBezTo>
                <a:lnTo>
                  <a:pt x="29550" y="146334"/>
                </a:lnTo>
                <a:cubicBezTo>
                  <a:pt x="29550" y="148846"/>
                  <a:pt x="27387" y="150999"/>
                  <a:pt x="24505" y="150999"/>
                </a:cubicBezTo>
                <a:cubicBezTo>
                  <a:pt x="21982" y="150999"/>
                  <a:pt x="19820" y="148846"/>
                  <a:pt x="19820" y="146334"/>
                </a:cubicBezTo>
                <a:lnTo>
                  <a:pt x="19820" y="39736"/>
                </a:lnTo>
                <a:cubicBezTo>
                  <a:pt x="14414" y="40095"/>
                  <a:pt x="10450" y="47991"/>
                  <a:pt x="9009" y="51581"/>
                </a:cubicBezTo>
                <a:lnTo>
                  <a:pt x="9009" y="165356"/>
                </a:lnTo>
                <a:cubicBezTo>
                  <a:pt x="9009" y="170381"/>
                  <a:pt x="13333" y="174329"/>
                  <a:pt x="18018" y="174329"/>
                </a:cubicBezTo>
                <a:lnTo>
                  <a:pt x="134055" y="174329"/>
                </a:lnTo>
                <a:cubicBezTo>
                  <a:pt x="136938" y="174329"/>
                  <a:pt x="139100" y="176482"/>
                  <a:pt x="139100" y="178995"/>
                </a:cubicBezTo>
                <a:cubicBezTo>
                  <a:pt x="139100" y="184378"/>
                  <a:pt x="139100" y="189762"/>
                  <a:pt x="141623" y="192633"/>
                </a:cubicBezTo>
                <a:cubicBezTo>
                  <a:pt x="142704" y="194069"/>
                  <a:pt x="146308" y="195864"/>
                  <a:pt x="149912" y="195864"/>
                </a:cubicBezTo>
                <a:lnTo>
                  <a:pt x="150272" y="195864"/>
                </a:lnTo>
                <a:cubicBezTo>
                  <a:pt x="155678" y="195864"/>
                  <a:pt x="157479" y="195146"/>
                  <a:pt x="159281" y="192633"/>
                </a:cubicBezTo>
                <a:cubicBezTo>
                  <a:pt x="161804" y="189762"/>
                  <a:pt x="162164" y="184019"/>
                  <a:pt x="162164" y="178995"/>
                </a:cubicBezTo>
                <a:cubicBezTo>
                  <a:pt x="162164" y="176482"/>
                  <a:pt x="164326" y="174329"/>
                  <a:pt x="166849" y="174329"/>
                </a:cubicBezTo>
                <a:lnTo>
                  <a:pt x="283607" y="174329"/>
                </a:lnTo>
                <a:cubicBezTo>
                  <a:pt x="288292" y="174329"/>
                  <a:pt x="291895" y="170740"/>
                  <a:pt x="291895" y="166074"/>
                </a:cubicBezTo>
                <a:lnTo>
                  <a:pt x="291895" y="48709"/>
                </a:lnTo>
                <a:cubicBezTo>
                  <a:pt x="291895" y="45479"/>
                  <a:pt x="289373" y="43325"/>
                  <a:pt x="286490" y="43325"/>
                </a:cubicBezTo>
                <a:lnTo>
                  <a:pt x="281084" y="43325"/>
                </a:lnTo>
                <a:lnTo>
                  <a:pt x="281084" y="145975"/>
                </a:lnTo>
                <a:cubicBezTo>
                  <a:pt x="281084" y="148487"/>
                  <a:pt x="278922" y="150641"/>
                  <a:pt x="276400" y="150641"/>
                </a:cubicBezTo>
                <a:cubicBezTo>
                  <a:pt x="273877" y="150641"/>
                  <a:pt x="271715" y="148487"/>
                  <a:pt x="271715" y="145975"/>
                </a:cubicBezTo>
                <a:lnTo>
                  <a:pt x="271715" y="23944"/>
                </a:lnTo>
                <a:cubicBezTo>
                  <a:pt x="271715" y="21072"/>
                  <a:pt x="270274" y="18560"/>
                  <a:pt x="267751" y="16765"/>
                </a:cubicBezTo>
                <a:cubicBezTo>
                  <a:pt x="265949" y="15330"/>
                  <a:pt x="263427" y="14612"/>
                  <a:pt x="260544" y="14971"/>
                </a:cubicBezTo>
                <a:close/>
                <a:moveTo>
                  <a:pt x="58379" y="9587"/>
                </a:moveTo>
                <a:cubicBezTo>
                  <a:pt x="56577" y="9587"/>
                  <a:pt x="54415" y="9946"/>
                  <a:pt x="52973" y="11382"/>
                </a:cubicBezTo>
                <a:cubicBezTo>
                  <a:pt x="51892" y="12100"/>
                  <a:pt x="51171" y="13176"/>
                  <a:pt x="50451" y="14253"/>
                </a:cubicBezTo>
                <a:lnTo>
                  <a:pt x="50451" y="14612"/>
                </a:lnTo>
                <a:cubicBezTo>
                  <a:pt x="50090" y="15330"/>
                  <a:pt x="49370" y="16765"/>
                  <a:pt x="49370" y="17842"/>
                </a:cubicBezTo>
                <a:lnTo>
                  <a:pt x="49370" y="133413"/>
                </a:lnTo>
                <a:cubicBezTo>
                  <a:pt x="49370" y="137361"/>
                  <a:pt x="52613" y="140950"/>
                  <a:pt x="56937" y="141668"/>
                </a:cubicBezTo>
                <a:lnTo>
                  <a:pt x="144866" y="159613"/>
                </a:lnTo>
                <a:cubicBezTo>
                  <a:pt x="145587" y="159613"/>
                  <a:pt x="146308" y="159613"/>
                  <a:pt x="147029" y="159613"/>
                </a:cubicBezTo>
                <a:lnTo>
                  <a:pt x="154236" y="159613"/>
                </a:lnTo>
                <a:cubicBezTo>
                  <a:pt x="154957" y="159613"/>
                  <a:pt x="155678" y="159613"/>
                  <a:pt x="156038" y="159613"/>
                </a:cubicBezTo>
                <a:lnTo>
                  <a:pt x="244327" y="141668"/>
                </a:lnTo>
                <a:cubicBezTo>
                  <a:pt x="248652" y="140950"/>
                  <a:pt x="251535" y="137361"/>
                  <a:pt x="251535" y="133413"/>
                </a:cubicBezTo>
                <a:lnTo>
                  <a:pt x="251535" y="17842"/>
                </a:lnTo>
                <a:cubicBezTo>
                  <a:pt x="251535" y="15330"/>
                  <a:pt x="250453" y="12817"/>
                  <a:pt x="247931" y="11382"/>
                </a:cubicBezTo>
                <a:cubicBezTo>
                  <a:pt x="245769" y="9587"/>
                  <a:pt x="242525" y="8869"/>
                  <a:pt x="239643" y="9946"/>
                </a:cubicBezTo>
                <a:lnTo>
                  <a:pt x="156038" y="34711"/>
                </a:lnTo>
                <a:cubicBezTo>
                  <a:pt x="152434" y="35788"/>
                  <a:pt x="148831" y="35788"/>
                  <a:pt x="145227" y="34711"/>
                </a:cubicBezTo>
                <a:lnTo>
                  <a:pt x="61262" y="9946"/>
                </a:lnTo>
                <a:cubicBezTo>
                  <a:pt x="60181" y="9587"/>
                  <a:pt x="59460" y="9587"/>
                  <a:pt x="58379" y="9587"/>
                </a:cubicBezTo>
                <a:close/>
                <a:moveTo>
                  <a:pt x="64145" y="614"/>
                </a:moveTo>
                <a:lnTo>
                  <a:pt x="147750" y="25738"/>
                </a:lnTo>
                <a:cubicBezTo>
                  <a:pt x="149551" y="26097"/>
                  <a:pt x="151714" y="26097"/>
                  <a:pt x="153515" y="25738"/>
                </a:cubicBezTo>
                <a:lnTo>
                  <a:pt x="237120" y="614"/>
                </a:lnTo>
                <a:cubicBezTo>
                  <a:pt x="242886" y="-821"/>
                  <a:pt x="249012" y="255"/>
                  <a:pt x="253697" y="3845"/>
                </a:cubicBezTo>
                <a:cubicBezTo>
                  <a:pt x="254778" y="4562"/>
                  <a:pt x="255499" y="5280"/>
                  <a:pt x="256580" y="6357"/>
                </a:cubicBezTo>
                <a:cubicBezTo>
                  <a:pt x="262346" y="4562"/>
                  <a:pt x="268832" y="5639"/>
                  <a:pt x="273517" y="9228"/>
                </a:cubicBezTo>
                <a:cubicBezTo>
                  <a:pt x="278562" y="12817"/>
                  <a:pt x="281084" y="18560"/>
                  <a:pt x="281084" y="23944"/>
                </a:cubicBezTo>
                <a:lnTo>
                  <a:pt x="281084" y="33993"/>
                </a:lnTo>
                <a:lnTo>
                  <a:pt x="286490" y="33993"/>
                </a:lnTo>
                <a:cubicBezTo>
                  <a:pt x="294418" y="33993"/>
                  <a:pt x="301265" y="40454"/>
                  <a:pt x="301265" y="48709"/>
                </a:cubicBezTo>
                <a:lnTo>
                  <a:pt x="301265" y="166074"/>
                </a:lnTo>
                <a:cubicBezTo>
                  <a:pt x="301265" y="175764"/>
                  <a:pt x="293337" y="183661"/>
                  <a:pt x="283607" y="183661"/>
                </a:cubicBezTo>
                <a:lnTo>
                  <a:pt x="171534" y="183661"/>
                </a:lnTo>
                <a:cubicBezTo>
                  <a:pt x="171173" y="189044"/>
                  <a:pt x="170092" y="194428"/>
                  <a:pt x="166489" y="198735"/>
                </a:cubicBezTo>
                <a:cubicBezTo>
                  <a:pt x="162164" y="204119"/>
                  <a:pt x="156759" y="205195"/>
                  <a:pt x="150272" y="205195"/>
                </a:cubicBezTo>
                <a:lnTo>
                  <a:pt x="149912" y="205195"/>
                </a:lnTo>
                <a:cubicBezTo>
                  <a:pt x="143425" y="205195"/>
                  <a:pt x="137299" y="201965"/>
                  <a:pt x="134416" y="198735"/>
                </a:cubicBezTo>
                <a:cubicBezTo>
                  <a:pt x="131172" y="194428"/>
                  <a:pt x="130091" y="189403"/>
                  <a:pt x="129371" y="183661"/>
                </a:cubicBezTo>
                <a:lnTo>
                  <a:pt x="18018" y="183661"/>
                </a:lnTo>
                <a:cubicBezTo>
                  <a:pt x="7928" y="183661"/>
                  <a:pt x="0" y="175406"/>
                  <a:pt x="0" y="165356"/>
                </a:cubicBezTo>
                <a:lnTo>
                  <a:pt x="0" y="50863"/>
                </a:lnTo>
                <a:cubicBezTo>
                  <a:pt x="0" y="50504"/>
                  <a:pt x="0" y="49785"/>
                  <a:pt x="360" y="49427"/>
                </a:cubicBezTo>
                <a:cubicBezTo>
                  <a:pt x="360" y="48709"/>
                  <a:pt x="6126" y="30763"/>
                  <a:pt x="19820" y="30404"/>
                </a:cubicBezTo>
                <a:lnTo>
                  <a:pt x="19820" y="24662"/>
                </a:lnTo>
                <a:cubicBezTo>
                  <a:pt x="19820" y="18919"/>
                  <a:pt x="22703" y="13535"/>
                  <a:pt x="27387" y="9946"/>
                </a:cubicBezTo>
                <a:cubicBezTo>
                  <a:pt x="32072" y="6357"/>
                  <a:pt x="38559" y="5280"/>
                  <a:pt x="44325" y="6716"/>
                </a:cubicBezTo>
                <a:cubicBezTo>
                  <a:pt x="45045" y="5639"/>
                  <a:pt x="46126" y="4562"/>
                  <a:pt x="47207" y="3845"/>
                </a:cubicBezTo>
                <a:cubicBezTo>
                  <a:pt x="52253" y="255"/>
                  <a:pt x="58379" y="-821"/>
                  <a:pt x="64145" y="614"/>
                </a:cubicBezTo>
                <a:close/>
              </a:path>
            </a:pathLst>
          </a:custGeom>
          <a:solidFill>
            <a:schemeClr val="bg1"/>
          </a:solidFill>
          <a:ln>
            <a:solidFill>
              <a:srgbClr val="6EC4A0"/>
            </a:solidFill>
          </a:ln>
          <a:effectLst/>
        </p:spPr>
        <p:txBody>
          <a:bodyPr wrap="square" anchor="ctr">
            <a:noAutofit/>
          </a:bodyPr>
          <a:lstStyle/>
          <a:p>
            <a:endParaRPr lang="en-US" sz="3599" dirty="0">
              <a:latin typeface="Poppins" pitchFamily="2" charset="77"/>
            </a:endParaRPr>
          </a:p>
        </p:txBody>
      </p:sp>
      <p:sp>
        <p:nvSpPr>
          <p:cNvPr id="11" name="TekstniOkvir 10">
            <a:extLst>
              <a:ext uri="{FF2B5EF4-FFF2-40B4-BE49-F238E27FC236}">
                <a16:creationId xmlns:a16="http://schemas.microsoft.com/office/drawing/2014/main" id="{EF7149B0-98CF-48B9-B5C4-30FF62FA4DCE}"/>
              </a:ext>
            </a:extLst>
          </p:cNvPr>
          <p:cNvSpPr txBox="1"/>
          <p:nvPr/>
        </p:nvSpPr>
        <p:spPr>
          <a:xfrm>
            <a:off x="10132141" y="0"/>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5</a:t>
            </a:r>
            <a:br>
              <a:rPr lang="hr-HR" dirty="0">
                <a:solidFill>
                  <a:schemeClr val="bg1"/>
                </a:solidFill>
              </a:rPr>
            </a:br>
            <a:r>
              <a:rPr lang="hr-HR" dirty="0" err="1">
                <a:solidFill>
                  <a:schemeClr val="bg1"/>
                </a:solidFill>
              </a:rPr>
              <a:t>hours</a:t>
            </a:r>
            <a:endParaRPr lang="hr-HR" dirty="0">
              <a:solidFill>
                <a:schemeClr val="bg1"/>
              </a:solidFill>
            </a:endParaRPr>
          </a:p>
        </p:txBody>
      </p:sp>
    </p:spTree>
    <p:extLst>
      <p:ext uri="{BB962C8B-B14F-4D97-AF65-F5344CB8AC3E}">
        <p14:creationId xmlns:p14="http://schemas.microsoft.com/office/powerpoint/2010/main" val="842508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
            <a:extLst>
              <a:ext uri="{FF2B5EF4-FFF2-40B4-BE49-F238E27FC236}">
                <a16:creationId xmlns:a16="http://schemas.microsoft.com/office/drawing/2014/main" id="{8EAA4796-3B91-443F-9AFF-7A2816DF8811}"/>
              </a:ext>
            </a:extLst>
          </p:cNvPr>
          <p:cNvSpPr>
            <a:spLocks noChangeArrowheads="1"/>
          </p:cNvSpPr>
          <p:nvPr/>
        </p:nvSpPr>
        <p:spPr bwMode="auto">
          <a:xfrm>
            <a:off x="0" y="0"/>
            <a:ext cx="12193831" cy="6858000"/>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00" dirty="0">
              <a:solidFill>
                <a:schemeClr val="bg1"/>
              </a:solidFill>
              <a:latin typeface="Poppins" pitchFamily="2" charset="77"/>
            </a:endParaRPr>
          </a:p>
        </p:txBody>
      </p:sp>
      <p:grpSp>
        <p:nvGrpSpPr>
          <p:cNvPr id="136" name="Group 1">
            <a:extLst>
              <a:ext uri="{FF2B5EF4-FFF2-40B4-BE49-F238E27FC236}">
                <a16:creationId xmlns:a16="http://schemas.microsoft.com/office/drawing/2014/main" id="{40BA1EA9-D6D9-4EEA-9DAB-0625420C73E1}"/>
              </a:ext>
            </a:extLst>
          </p:cNvPr>
          <p:cNvGrpSpPr/>
          <p:nvPr/>
        </p:nvGrpSpPr>
        <p:grpSpPr>
          <a:xfrm>
            <a:off x="2791588" y="903766"/>
            <a:ext cx="6608823" cy="5559646"/>
            <a:chOff x="6635355" y="3424852"/>
            <a:chExt cx="11106939" cy="9343668"/>
          </a:xfrm>
        </p:grpSpPr>
        <p:sp>
          <p:nvSpPr>
            <p:cNvPr id="137" name="Freeform 65">
              <a:extLst>
                <a:ext uri="{FF2B5EF4-FFF2-40B4-BE49-F238E27FC236}">
                  <a16:creationId xmlns:a16="http://schemas.microsoft.com/office/drawing/2014/main" id="{32322182-54B6-4F9B-BDD6-F334BD79C6EF}"/>
                </a:ext>
              </a:extLst>
            </p:cNvPr>
            <p:cNvSpPr>
              <a:spLocks noChangeArrowheads="1"/>
            </p:cNvSpPr>
            <p:nvPr/>
          </p:nvSpPr>
          <p:spPr bwMode="auto">
            <a:xfrm>
              <a:off x="8151437" y="7050261"/>
              <a:ext cx="3762734" cy="2180737"/>
            </a:xfrm>
            <a:custGeom>
              <a:avLst/>
              <a:gdLst>
                <a:gd name="T0" fmla="*/ 0 w 3022"/>
                <a:gd name="T1" fmla="*/ 1719 h 1751"/>
                <a:gd name="T2" fmla="*/ 49 w 3022"/>
                <a:gd name="T3" fmla="*/ 1750 h 1751"/>
                <a:gd name="T4" fmla="*/ 3021 w 3022"/>
                <a:gd name="T5" fmla="*/ 34 h 1751"/>
                <a:gd name="T6" fmla="*/ 2963 w 3022"/>
                <a:gd name="T7" fmla="*/ 0 h 1751"/>
                <a:gd name="T8" fmla="*/ 0 w 3022"/>
                <a:gd name="T9" fmla="*/ 1719 h 1751"/>
              </a:gdLst>
              <a:ahLst/>
              <a:cxnLst>
                <a:cxn ang="0">
                  <a:pos x="T0" y="T1"/>
                </a:cxn>
                <a:cxn ang="0">
                  <a:pos x="T2" y="T3"/>
                </a:cxn>
                <a:cxn ang="0">
                  <a:pos x="T4" y="T5"/>
                </a:cxn>
                <a:cxn ang="0">
                  <a:pos x="T6" y="T7"/>
                </a:cxn>
                <a:cxn ang="0">
                  <a:pos x="T8" y="T9"/>
                </a:cxn>
              </a:cxnLst>
              <a:rect l="0" t="0" r="r" b="b"/>
              <a:pathLst>
                <a:path w="3022" h="1751">
                  <a:moveTo>
                    <a:pt x="0" y="1719"/>
                  </a:moveTo>
                  <a:lnTo>
                    <a:pt x="49" y="1750"/>
                  </a:lnTo>
                  <a:lnTo>
                    <a:pt x="3021" y="34"/>
                  </a:lnTo>
                  <a:lnTo>
                    <a:pt x="2963" y="0"/>
                  </a:lnTo>
                  <a:lnTo>
                    <a:pt x="0" y="1719"/>
                  </a:ln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66">
              <a:extLst>
                <a:ext uri="{FF2B5EF4-FFF2-40B4-BE49-F238E27FC236}">
                  <a16:creationId xmlns:a16="http://schemas.microsoft.com/office/drawing/2014/main" id="{A4A04627-37A3-48E5-95B4-F37F536B12AB}"/>
                </a:ext>
              </a:extLst>
            </p:cNvPr>
            <p:cNvSpPr>
              <a:spLocks noChangeArrowheads="1"/>
            </p:cNvSpPr>
            <p:nvPr/>
          </p:nvSpPr>
          <p:spPr bwMode="auto">
            <a:xfrm>
              <a:off x="8211856" y="9230996"/>
              <a:ext cx="2466380" cy="1631437"/>
            </a:xfrm>
            <a:custGeom>
              <a:avLst/>
              <a:gdLst>
                <a:gd name="T0" fmla="*/ 1898 w 1982"/>
                <a:gd name="T1" fmla="*/ 1096 h 1310"/>
                <a:gd name="T2" fmla="*/ 0 w 1982"/>
                <a:gd name="T3" fmla="*/ 0 h 1310"/>
                <a:gd name="T4" fmla="*/ 0 w 1982"/>
                <a:gd name="T5" fmla="*/ 95 h 1310"/>
                <a:gd name="T6" fmla="*/ 0 w 1982"/>
                <a:gd name="T7" fmla="*/ 95 h 1310"/>
                <a:gd name="T8" fmla="*/ 83 w 1982"/>
                <a:gd name="T9" fmla="*/ 239 h 1310"/>
                <a:gd name="T10" fmla="*/ 1898 w 1982"/>
                <a:gd name="T11" fmla="*/ 1287 h 1310"/>
                <a:gd name="T12" fmla="*/ 1898 w 1982"/>
                <a:gd name="T13" fmla="*/ 1287 h 1310"/>
                <a:gd name="T14" fmla="*/ 1981 w 1982"/>
                <a:gd name="T15" fmla="*/ 1309 h 1310"/>
                <a:gd name="T16" fmla="*/ 1981 w 1982"/>
                <a:gd name="T17" fmla="*/ 1118 h 1310"/>
                <a:gd name="T18" fmla="*/ 1981 w 1982"/>
                <a:gd name="T19" fmla="*/ 1118 h 1310"/>
                <a:gd name="T20" fmla="*/ 1898 w 1982"/>
                <a:gd name="T21" fmla="*/ 1096 h 1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82" h="1310">
                  <a:moveTo>
                    <a:pt x="1898" y="1096"/>
                  </a:moveTo>
                  <a:lnTo>
                    <a:pt x="0" y="0"/>
                  </a:lnTo>
                  <a:lnTo>
                    <a:pt x="0" y="95"/>
                  </a:lnTo>
                  <a:lnTo>
                    <a:pt x="0" y="95"/>
                  </a:lnTo>
                  <a:cubicBezTo>
                    <a:pt x="0" y="154"/>
                    <a:pt x="31" y="209"/>
                    <a:pt x="83" y="239"/>
                  </a:cubicBezTo>
                  <a:lnTo>
                    <a:pt x="1898" y="1287"/>
                  </a:lnTo>
                  <a:lnTo>
                    <a:pt x="1898" y="1287"/>
                  </a:lnTo>
                  <a:cubicBezTo>
                    <a:pt x="1924" y="1302"/>
                    <a:pt x="1952" y="1309"/>
                    <a:pt x="1981" y="1309"/>
                  </a:cubicBezTo>
                  <a:lnTo>
                    <a:pt x="1981" y="1118"/>
                  </a:lnTo>
                  <a:lnTo>
                    <a:pt x="1981" y="1118"/>
                  </a:lnTo>
                  <a:cubicBezTo>
                    <a:pt x="1952" y="1118"/>
                    <a:pt x="1924" y="1111"/>
                    <a:pt x="1898" y="109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67">
              <a:extLst>
                <a:ext uri="{FF2B5EF4-FFF2-40B4-BE49-F238E27FC236}">
                  <a16:creationId xmlns:a16="http://schemas.microsoft.com/office/drawing/2014/main" id="{45F4DF81-1BB5-4022-80B1-947072A27994}"/>
                </a:ext>
              </a:extLst>
            </p:cNvPr>
            <p:cNvSpPr>
              <a:spLocks noChangeArrowheads="1"/>
            </p:cNvSpPr>
            <p:nvPr/>
          </p:nvSpPr>
          <p:spPr bwMode="auto">
            <a:xfrm>
              <a:off x="10678237" y="8516903"/>
              <a:ext cx="3702313" cy="2345532"/>
            </a:xfrm>
            <a:custGeom>
              <a:avLst/>
              <a:gdLst>
                <a:gd name="T0" fmla="*/ 83 w 2973"/>
                <a:gd name="T1" fmla="*/ 1668 h 1883"/>
                <a:gd name="T2" fmla="*/ 83 w 2973"/>
                <a:gd name="T3" fmla="*/ 1668 h 1883"/>
                <a:gd name="T4" fmla="*/ 0 w 2973"/>
                <a:gd name="T5" fmla="*/ 1690 h 1883"/>
                <a:gd name="T6" fmla="*/ 0 w 2973"/>
                <a:gd name="T7" fmla="*/ 1881 h 1883"/>
                <a:gd name="T8" fmla="*/ 0 w 2973"/>
                <a:gd name="T9" fmla="*/ 1881 h 1883"/>
                <a:gd name="T10" fmla="*/ 83 w 2973"/>
                <a:gd name="T11" fmla="*/ 1859 h 1883"/>
                <a:gd name="T12" fmla="*/ 2889 w 2973"/>
                <a:gd name="T13" fmla="*/ 238 h 1883"/>
                <a:gd name="T14" fmla="*/ 2889 w 2973"/>
                <a:gd name="T15" fmla="*/ 238 h 1883"/>
                <a:gd name="T16" fmla="*/ 2972 w 2973"/>
                <a:gd name="T17" fmla="*/ 95 h 1883"/>
                <a:gd name="T18" fmla="*/ 2972 w 2973"/>
                <a:gd name="T19" fmla="*/ 0 h 1883"/>
                <a:gd name="T20" fmla="*/ 83 w 2973"/>
                <a:gd name="T21" fmla="*/ 1668 h 1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73" h="1883">
                  <a:moveTo>
                    <a:pt x="83" y="1668"/>
                  </a:moveTo>
                  <a:lnTo>
                    <a:pt x="83" y="1668"/>
                  </a:lnTo>
                  <a:cubicBezTo>
                    <a:pt x="58" y="1683"/>
                    <a:pt x="28" y="1691"/>
                    <a:pt x="0" y="1690"/>
                  </a:cubicBezTo>
                  <a:lnTo>
                    <a:pt x="0" y="1881"/>
                  </a:lnTo>
                  <a:lnTo>
                    <a:pt x="0" y="1881"/>
                  </a:lnTo>
                  <a:cubicBezTo>
                    <a:pt x="28" y="1882"/>
                    <a:pt x="58" y="1874"/>
                    <a:pt x="83" y="1859"/>
                  </a:cubicBezTo>
                  <a:lnTo>
                    <a:pt x="2889" y="238"/>
                  </a:lnTo>
                  <a:lnTo>
                    <a:pt x="2889" y="238"/>
                  </a:lnTo>
                  <a:cubicBezTo>
                    <a:pt x="2940" y="209"/>
                    <a:pt x="2972" y="154"/>
                    <a:pt x="2972" y="95"/>
                  </a:cubicBezTo>
                  <a:lnTo>
                    <a:pt x="2972" y="0"/>
                  </a:lnTo>
                  <a:lnTo>
                    <a:pt x="83" y="1668"/>
                  </a:ln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68">
              <a:extLst>
                <a:ext uri="{FF2B5EF4-FFF2-40B4-BE49-F238E27FC236}">
                  <a16:creationId xmlns:a16="http://schemas.microsoft.com/office/drawing/2014/main" id="{13D486B6-93EC-45BE-BBAC-860CAA1AF842}"/>
                </a:ext>
              </a:extLst>
            </p:cNvPr>
            <p:cNvSpPr>
              <a:spLocks noChangeArrowheads="1"/>
            </p:cNvSpPr>
            <p:nvPr/>
          </p:nvSpPr>
          <p:spPr bwMode="auto">
            <a:xfrm>
              <a:off x="8167914" y="4221340"/>
              <a:ext cx="3702313" cy="4987686"/>
            </a:xfrm>
            <a:custGeom>
              <a:avLst/>
              <a:gdLst>
                <a:gd name="T0" fmla="*/ 2972 w 2973"/>
                <a:gd name="T1" fmla="*/ 0 h 4004"/>
                <a:gd name="T2" fmla="*/ 2972 w 2973"/>
                <a:gd name="T3" fmla="*/ 2188 h 4004"/>
                <a:gd name="T4" fmla="*/ 2972 w 2973"/>
                <a:gd name="T5" fmla="*/ 2188 h 4004"/>
                <a:gd name="T6" fmla="*/ 2886 w 2973"/>
                <a:gd name="T7" fmla="*/ 2336 h 4004"/>
                <a:gd name="T8" fmla="*/ 0 w 2973"/>
                <a:gd name="T9" fmla="*/ 4003 h 4004"/>
                <a:gd name="T10" fmla="*/ 0 w 2973"/>
                <a:gd name="T11" fmla="*/ 1821 h 4004"/>
                <a:gd name="T12" fmla="*/ 0 w 2973"/>
                <a:gd name="T13" fmla="*/ 1821 h 4004"/>
                <a:gd name="T14" fmla="*/ 91 w 2973"/>
                <a:gd name="T15" fmla="*/ 1663 h 4004"/>
                <a:gd name="T16" fmla="*/ 2972 w 2973"/>
                <a:gd name="T17" fmla="*/ 0 h 4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73" h="4004">
                  <a:moveTo>
                    <a:pt x="2972" y="0"/>
                  </a:moveTo>
                  <a:lnTo>
                    <a:pt x="2972" y="2188"/>
                  </a:lnTo>
                  <a:lnTo>
                    <a:pt x="2972" y="2188"/>
                  </a:lnTo>
                  <a:cubicBezTo>
                    <a:pt x="2972" y="2249"/>
                    <a:pt x="2939" y="2306"/>
                    <a:pt x="2886" y="2336"/>
                  </a:cubicBezTo>
                  <a:lnTo>
                    <a:pt x="0" y="4003"/>
                  </a:lnTo>
                  <a:lnTo>
                    <a:pt x="0" y="1821"/>
                  </a:lnTo>
                  <a:lnTo>
                    <a:pt x="0" y="1821"/>
                  </a:lnTo>
                  <a:cubicBezTo>
                    <a:pt x="0" y="1756"/>
                    <a:pt x="35" y="1696"/>
                    <a:pt x="91" y="1663"/>
                  </a:cubicBez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69">
              <a:extLst>
                <a:ext uri="{FF2B5EF4-FFF2-40B4-BE49-F238E27FC236}">
                  <a16:creationId xmlns:a16="http://schemas.microsoft.com/office/drawing/2014/main" id="{04DB6D75-D7A8-43D4-ACB5-56942AB6BB3B}"/>
                </a:ext>
              </a:extLst>
            </p:cNvPr>
            <p:cNvSpPr>
              <a:spLocks noChangeArrowheads="1"/>
            </p:cNvSpPr>
            <p:nvPr/>
          </p:nvSpPr>
          <p:spPr bwMode="auto">
            <a:xfrm>
              <a:off x="8365664" y="4572896"/>
              <a:ext cx="3306813" cy="4279084"/>
            </a:xfrm>
            <a:custGeom>
              <a:avLst/>
              <a:gdLst>
                <a:gd name="T0" fmla="*/ 2654 w 2655"/>
                <a:gd name="T1" fmla="*/ 0 h 3433"/>
                <a:gd name="T2" fmla="*/ 2654 w 2655"/>
                <a:gd name="T3" fmla="*/ 1900 h 3433"/>
                <a:gd name="T4" fmla="*/ 0 w 2655"/>
                <a:gd name="T5" fmla="*/ 3432 h 3433"/>
                <a:gd name="T6" fmla="*/ 0 w 2655"/>
                <a:gd name="T7" fmla="*/ 1533 h 3433"/>
                <a:gd name="T8" fmla="*/ 2654 w 2655"/>
                <a:gd name="T9" fmla="*/ 0 h 3433"/>
              </a:gdLst>
              <a:ahLst/>
              <a:cxnLst>
                <a:cxn ang="0">
                  <a:pos x="T0" y="T1"/>
                </a:cxn>
                <a:cxn ang="0">
                  <a:pos x="T2" y="T3"/>
                </a:cxn>
                <a:cxn ang="0">
                  <a:pos x="T4" y="T5"/>
                </a:cxn>
                <a:cxn ang="0">
                  <a:pos x="T6" y="T7"/>
                </a:cxn>
                <a:cxn ang="0">
                  <a:pos x="T8" y="T9"/>
                </a:cxn>
              </a:cxnLst>
              <a:rect l="0" t="0" r="r" b="b"/>
              <a:pathLst>
                <a:path w="2655" h="3433">
                  <a:moveTo>
                    <a:pt x="2654" y="0"/>
                  </a:moveTo>
                  <a:lnTo>
                    <a:pt x="2654" y="1900"/>
                  </a:lnTo>
                  <a:lnTo>
                    <a:pt x="0" y="3432"/>
                  </a:lnTo>
                  <a:lnTo>
                    <a:pt x="0" y="1533"/>
                  </a:lnTo>
                  <a:lnTo>
                    <a:pt x="2654" y="0"/>
                  </a:lnTo>
                </a:path>
              </a:pathLst>
            </a:custGeom>
            <a:gradFill>
              <a:gsLst>
                <a:gs pos="40000">
                  <a:srgbClr val="368BD1"/>
                </a:gs>
                <a:gs pos="68000">
                  <a:srgbClr val="1161A3"/>
                </a:gs>
              </a:gsLst>
              <a:lin ang="3600000" scaled="0"/>
            </a:gradFill>
            <a:ln>
              <a:noFill/>
            </a:ln>
            <a:effectLst/>
          </p:spPr>
          <p:txBody>
            <a:bodyPr wrap="none" anchor="ctr"/>
            <a:lstStyle/>
            <a:p>
              <a:endParaRPr lang="en-US" sz="3599" dirty="0">
                <a:latin typeface="Poppins" pitchFamily="2" charset="77"/>
              </a:endParaRPr>
            </a:p>
          </p:txBody>
        </p:sp>
        <p:sp>
          <p:nvSpPr>
            <p:cNvPr id="142" name="Freeform 70">
              <a:extLst>
                <a:ext uri="{FF2B5EF4-FFF2-40B4-BE49-F238E27FC236}">
                  <a16:creationId xmlns:a16="http://schemas.microsoft.com/office/drawing/2014/main" id="{95A2FB7D-B723-496C-A37B-F025702A9A71}"/>
                </a:ext>
              </a:extLst>
            </p:cNvPr>
            <p:cNvSpPr>
              <a:spLocks noChangeArrowheads="1"/>
            </p:cNvSpPr>
            <p:nvPr/>
          </p:nvSpPr>
          <p:spPr bwMode="auto">
            <a:xfrm>
              <a:off x="7959177" y="6253767"/>
              <a:ext cx="236203" cy="2949767"/>
            </a:xfrm>
            <a:custGeom>
              <a:avLst/>
              <a:gdLst>
                <a:gd name="T0" fmla="*/ 0 w 191"/>
                <a:gd name="T1" fmla="*/ 91 h 2369"/>
                <a:gd name="T2" fmla="*/ 0 w 191"/>
                <a:gd name="T3" fmla="*/ 2167 h 2369"/>
                <a:gd name="T4" fmla="*/ 0 w 191"/>
                <a:gd name="T5" fmla="*/ 2167 h 2369"/>
                <a:gd name="T6" fmla="*/ 91 w 191"/>
                <a:gd name="T7" fmla="*/ 2325 h 2369"/>
                <a:gd name="T8" fmla="*/ 165 w 191"/>
                <a:gd name="T9" fmla="*/ 2368 h 2369"/>
                <a:gd name="T10" fmla="*/ 165 w 191"/>
                <a:gd name="T11" fmla="*/ 186 h 2369"/>
                <a:gd name="T12" fmla="*/ 165 w 191"/>
                <a:gd name="T13" fmla="*/ 186 h 2369"/>
                <a:gd name="T14" fmla="*/ 190 w 191"/>
                <a:gd name="T15" fmla="*/ 95 h 2369"/>
                <a:gd name="T16" fmla="*/ 24 w 191"/>
                <a:gd name="T17" fmla="*/ 0 h 2369"/>
                <a:gd name="T18" fmla="*/ 24 w 191"/>
                <a:gd name="T19" fmla="*/ 0 h 2369"/>
                <a:gd name="T20" fmla="*/ 0 w 191"/>
                <a:gd name="T21" fmla="*/ 91 h 2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369">
                  <a:moveTo>
                    <a:pt x="0" y="91"/>
                  </a:moveTo>
                  <a:lnTo>
                    <a:pt x="0" y="2167"/>
                  </a:lnTo>
                  <a:lnTo>
                    <a:pt x="0" y="2167"/>
                  </a:lnTo>
                  <a:cubicBezTo>
                    <a:pt x="0" y="2233"/>
                    <a:pt x="35" y="2293"/>
                    <a:pt x="91" y="2325"/>
                  </a:cubicBezTo>
                  <a:lnTo>
                    <a:pt x="165" y="2368"/>
                  </a:lnTo>
                  <a:lnTo>
                    <a:pt x="165" y="186"/>
                  </a:lnTo>
                  <a:lnTo>
                    <a:pt x="165" y="186"/>
                  </a:lnTo>
                  <a:cubicBezTo>
                    <a:pt x="165" y="154"/>
                    <a:pt x="174" y="122"/>
                    <a:pt x="190" y="95"/>
                  </a:cubicBezTo>
                  <a:lnTo>
                    <a:pt x="24" y="0"/>
                  </a:lnTo>
                  <a:lnTo>
                    <a:pt x="24" y="0"/>
                  </a:lnTo>
                  <a:cubicBezTo>
                    <a:pt x="8" y="27"/>
                    <a:pt x="0" y="58"/>
                    <a:pt x="0" y="91"/>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71">
              <a:extLst>
                <a:ext uri="{FF2B5EF4-FFF2-40B4-BE49-F238E27FC236}">
                  <a16:creationId xmlns:a16="http://schemas.microsoft.com/office/drawing/2014/main" id="{76728DE4-42FB-4832-9F73-8B2FACB349D7}"/>
                </a:ext>
              </a:extLst>
            </p:cNvPr>
            <p:cNvSpPr>
              <a:spLocks noChangeArrowheads="1"/>
            </p:cNvSpPr>
            <p:nvPr/>
          </p:nvSpPr>
          <p:spPr bwMode="auto">
            <a:xfrm>
              <a:off x="7992138" y="4127960"/>
              <a:ext cx="3878089" cy="2252149"/>
            </a:xfrm>
            <a:custGeom>
              <a:avLst/>
              <a:gdLst>
                <a:gd name="T0" fmla="*/ 232 w 3114"/>
                <a:gd name="T1" fmla="*/ 1738 h 1806"/>
                <a:gd name="T2" fmla="*/ 3113 w 3114"/>
                <a:gd name="T3" fmla="*/ 75 h 1806"/>
                <a:gd name="T4" fmla="*/ 3039 w 3114"/>
                <a:gd name="T5" fmla="*/ 32 h 1806"/>
                <a:gd name="T6" fmla="*/ 3039 w 3114"/>
                <a:gd name="T7" fmla="*/ 32 h 1806"/>
                <a:gd name="T8" fmla="*/ 2857 w 3114"/>
                <a:gd name="T9" fmla="*/ 32 h 1806"/>
                <a:gd name="T10" fmla="*/ 67 w 3114"/>
                <a:gd name="T11" fmla="*/ 1643 h 1806"/>
                <a:gd name="T12" fmla="*/ 67 w 3114"/>
                <a:gd name="T13" fmla="*/ 1643 h 1806"/>
                <a:gd name="T14" fmla="*/ 0 w 3114"/>
                <a:gd name="T15" fmla="*/ 1710 h 1806"/>
                <a:gd name="T16" fmla="*/ 166 w 3114"/>
                <a:gd name="T17" fmla="*/ 1805 h 1806"/>
                <a:gd name="T18" fmla="*/ 166 w 3114"/>
                <a:gd name="T19" fmla="*/ 1805 h 1806"/>
                <a:gd name="T20" fmla="*/ 232 w 3114"/>
                <a:gd name="T21" fmla="*/ 1738 h 1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14" h="1806">
                  <a:moveTo>
                    <a:pt x="232" y="1738"/>
                  </a:moveTo>
                  <a:lnTo>
                    <a:pt x="3113" y="75"/>
                  </a:lnTo>
                  <a:lnTo>
                    <a:pt x="3039" y="32"/>
                  </a:lnTo>
                  <a:lnTo>
                    <a:pt x="3039" y="32"/>
                  </a:lnTo>
                  <a:cubicBezTo>
                    <a:pt x="2983" y="0"/>
                    <a:pt x="2913" y="0"/>
                    <a:pt x="2857" y="32"/>
                  </a:cubicBezTo>
                  <a:lnTo>
                    <a:pt x="67" y="1643"/>
                  </a:lnTo>
                  <a:lnTo>
                    <a:pt x="67" y="1643"/>
                  </a:lnTo>
                  <a:cubicBezTo>
                    <a:pt x="39" y="1659"/>
                    <a:pt x="16" y="1682"/>
                    <a:pt x="0" y="1710"/>
                  </a:cubicBezTo>
                  <a:lnTo>
                    <a:pt x="166" y="1805"/>
                  </a:lnTo>
                  <a:lnTo>
                    <a:pt x="166" y="1805"/>
                  </a:lnTo>
                  <a:cubicBezTo>
                    <a:pt x="181" y="1778"/>
                    <a:pt x="204" y="1754"/>
                    <a:pt x="232" y="1738"/>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72">
              <a:extLst>
                <a:ext uri="{FF2B5EF4-FFF2-40B4-BE49-F238E27FC236}">
                  <a16:creationId xmlns:a16="http://schemas.microsoft.com/office/drawing/2014/main" id="{D95D4D43-3BDE-4680-B021-34065F3BED8F}"/>
                </a:ext>
              </a:extLst>
            </p:cNvPr>
            <p:cNvSpPr>
              <a:spLocks noChangeArrowheads="1"/>
            </p:cNvSpPr>
            <p:nvPr/>
          </p:nvSpPr>
          <p:spPr bwMode="auto">
            <a:xfrm>
              <a:off x="8211860" y="7088710"/>
              <a:ext cx="6168691" cy="3543016"/>
            </a:xfrm>
            <a:custGeom>
              <a:avLst/>
              <a:gdLst>
                <a:gd name="T0" fmla="*/ 2972 w 4954"/>
                <a:gd name="T1" fmla="*/ 0 h 2843"/>
                <a:gd name="T2" fmla="*/ 0 w 4954"/>
                <a:gd name="T3" fmla="*/ 1716 h 2843"/>
                <a:gd name="T4" fmla="*/ 1898 w 4954"/>
                <a:gd name="T5" fmla="*/ 2812 h 2843"/>
                <a:gd name="T6" fmla="*/ 1898 w 4954"/>
                <a:gd name="T7" fmla="*/ 2812 h 2843"/>
                <a:gd name="T8" fmla="*/ 2064 w 4954"/>
                <a:gd name="T9" fmla="*/ 2812 h 2843"/>
                <a:gd name="T10" fmla="*/ 4953 w 4954"/>
                <a:gd name="T11" fmla="*/ 1144 h 2843"/>
                <a:gd name="T12" fmla="*/ 2972 w 4954"/>
                <a:gd name="T13" fmla="*/ 0 h 2843"/>
              </a:gdLst>
              <a:ahLst/>
              <a:cxnLst>
                <a:cxn ang="0">
                  <a:pos x="T0" y="T1"/>
                </a:cxn>
                <a:cxn ang="0">
                  <a:pos x="T2" y="T3"/>
                </a:cxn>
                <a:cxn ang="0">
                  <a:pos x="T4" y="T5"/>
                </a:cxn>
                <a:cxn ang="0">
                  <a:pos x="T6" y="T7"/>
                </a:cxn>
                <a:cxn ang="0">
                  <a:pos x="T8" y="T9"/>
                </a:cxn>
                <a:cxn ang="0">
                  <a:pos x="T10" y="T11"/>
                </a:cxn>
                <a:cxn ang="0">
                  <a:pos x="T12" y="T13"/>
                </a:cxn>
              </a:cxnLst>
              <a:rect l="0" t="0" r="r" b="b"/>
              <a:pathLst>
                <a:path w="4954" h="2843">
                  <a:moveTo>
                    <a:pt x="2972" y="0"/>
                  </a:moveTo>
                  <a:lnTo>
                    <a:pt x="0" y="1716"/>
                  </a:lnTo>
                  <a:lnTo>
                    <a:pt x="1898" y="2812"/>
                  </a:lnTo>
                  <a:lnTo>
                    <a:pt x="1898" y="2812"/>
                  </a:lnTo>
                  <a:cubicBezTo>
                    <a:pt x="1950" y="2842"/>
                    <a:pt x="2013" y="2842"/>
                    <a:pt x="2064" y="2812"/>
                  </a:cubicBezTo>
                  <a:lnTo>
                    <a:pt x="4953" y="1144"/>
                  </a:ln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73">
              <a:extLst>
                <a:ext uri="{FF2B5EF4-FFF2-40B4-BE49-F238E27FC236}">
                  <a16:creationId xmlns:a16="http://schemas.microsoft.com/office/drawing/2014/main" id="{651809D0-50B7-4D91-A83D-248B06EE1181}"/>
                </a:ext>
              </a:extLst>
            </p:cNvPr>
            <p:cNvSpPr>
              <a:spLocks noChangeArrowheads="1"/>
            </p:cNvSpPr>
            <p:nvPr/>
          </p:nvSpPr>
          <p:spPr bwMode="auto">
            <a:xfrm>
              <a:off x="8623839" y="7324911"/>
              <a:ext cx="4553733" cy="2631167"/>
            </a:xfrm>
            <a:custGeom>
              <a:avLst/>
              <a:gdLst>
                <a:gd name="T0" fmla="*/ 0 w 3654"/>
                <a:gd name="T1" fmla="*/ 1526 h 2111"/>
                <a:gd name="T2" fmla="*/ 1012 w 3654"/>
                <a:gd name="T3" fmla="*/ 2110 h 2111"/>
                <a:gd name="T4" fmla="*/ 3653 w 3654"/>
                <a:gd name="T5" fmla="*/ 585 h 2111"/>
                <a:gd name="T6" fmla="*/ 2642 w 3654"/>
                <a:gd name="T7" fmla="*/ 0 h 2111"/>
                <a:gd name="T8" fmla="*/ 0 w 3654"/>
                <a:gd name="T9" fmla="*/ 1526 h 2111"/>
              </a:gdLst>
              <a:ahLst/>
              <a:cxnLst>
                <a:cxn ang="0">
                  <a:pos x="T0" y="T1"/>
                </a:cxn>
                <a:cxn ang="0">
                  <a:pos x="T2" y="T3"/>
                </a:cxn>
                <a:cxn ang="0">
                  <a:pos x="T4" y="T5"/>
                </a:cxn>
                <a:cxn ang="0">
                  <a:pos x="T6" y="T7"/>
                </a:cxn>
                <a:cxn ang="0">
                  <a:pos x="T8" y="T9"/>
                </a:cxn>
              </a:cxnLst>
              <a:rect l="0" t="0" r="r" b="b"/>
              <a:pathLst>
                <a:path w="3654" h="2111">
                  <a:moveTo>
                    <a:pt x="0" y="1526"/>
                  </a:moveTo>
                  <a:lnTo>
                    <a:pt x="1012" y="2110"/>
                  </a:lnTo>
                  <a:lnTo>
                    <a:pt x="3653" y="585"/>
                  </a:lnTo>
                  <a:lnTo>
                    <a:pt x="2642" y="0"/>
                  </a:lnTo>
                  <a:lnTo>
                    <a:pt x="0" y="1526"/>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74">
              <a:extLst>
                <a:ext uri="{FF2B5EF4-FFF2-40B4-BE49-F238E27FC236}">
                  <a16:creationId xmlns:a16="http://schemas.microsoft.com/office/drawing/2014/main" id="{7565D04A-ADF1-4267-A0D6-BBE265CD5718}"/>
                </a:ext>
              </a:extLst>
            </p:cNvPr>
            <p:cNvSpPr>
              <a:spLocks noChangeArrowheads="1"/>
            </p:cNvSpPr>
            <p:nvPr/>
          </p:nvSpPr>
          <p:spPr bwMode="auto">
            <a:xfrm>
              <a:off x="12078962" y="8873953"/>
              <a:ext cx="631703" cy="379019"/>
            </a:xfrm>
            <a:custGeom>
              <a:avLst/>
              <a:gdLst>
                <a:gd name="T0" fmla="*/ 494 w 509"/>
                <a:gd name="T1" fmla="*/ 266 h 305"/>
                <a:gd name="T2" fmla="*/ 42 w 509"/>
                <a:gd name="T3" fmla="*/ 4 h 305"/>
                <a:gd name="T4" fmla="*/ 42 w 509"/>
                <a:gd name="T5" fmla="*/ 4 h 305"/>
                <a:gd name="T6" fmla="*/ 21 w 509"/>
                <a:gd name="T7" fmla="*/ 4 h 305"/>
                <a:gd name="T8" fmla="*/ 0 w 509"/>
                <a:gd name="T9" fmla="*/ 16 h 305"/>
                <a:gd name="T10" fmla="*/ 482 w 509"/>
                <a:gd name="T11" fmla="*/ 295 h 305"/>
                <a:gd name="T12" fmla="*/ 482 w 509"/>
                <a:gd name="T13" fmla="*/ 295 h 305"/>
                <a:gd name="T14" fmla="*/ 491 w 509"/>
                <a:gd name="T15" fmla="*/ 304 h 305"/>
                <a:gd name="T16" fmla="*/ 494 w 509"/>
                <a:gd name="T17" fmla="*/ 302 h 305"/>
                <a:gd name="T18" fmla="*/ 494 w 509"/>
                <a:gd name="T19" fmla="*/ 302 h 305"/>
                <a:gd name="T20" fmla="*/ 494 w 509"/>
                <a:gd name="T21" fmla="*/ 266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9" h="305">
                  <a:moveTo>
                    <a:pt x="494" y="266"/>
                  </a:moveTo>
                  <a:lnTo>
                    <a:pt x="42" y="4"/>
                  </a:lnTo>
                  <a:lnTo>
                    <a:pt x="42" y="4"/>
                  </a:lnTo>
                  <a:cubicBezTo>
                    <a:pt x="35" y="0"/>
                    <a:pt x="27" y="0"/>
                    <a:pt x="21" y="4"/>
                  </a:cubicBezTo>
                  <a:lnTo>
                    <a:pt x="0" y="16"/>
                  </a:lnTo>
                  <a:lnTo>
                    <a:pt x="482" y="295"/>
                  </a:lnTo>
                  <a:lnTo>
                    <a:pt x="482" y="295"/>
                  </a:lnTo>
                  <a:cubicBezTo>
                    <a:pt x="486" y="298"/>
                    <a:pt x="489" y="301"/>
                    <a:pt x="491" y="304"/>
                  </a:cubicBezTo>
                  <a:lnTo>
                    <a:pt x="494" y="302"/>
                  </a:lnTo>
                  <a:lnTo>
                    <a:pt x="494" y="302"/>
                  </a:lnTo>
                  <a:cubicBezTo>
                    <a:pt x="508" y="294"/>
                    <a:pt x="508" y="274"/>
                    <a:pt x="494" y="26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75">
              <a:extLst>
                <a:ext uri="{FF2B5EF4-FFF2-40B4-BE49-F238E27FC236}">
                  <a16:creationId xmlns:a16="http://schemas.microsoft.com/office/drawing/2014/main" id="{89ECAD65-CCA9-4A1D-8ED9-386ED85EAC52}"/>
                </a:ext>
              </a:extLst>
            </p:cNvPr>
            <p:cNvSpPr>
              <a:spLocks noChangeArrowheads="1"/>
            </p:cNvSpPr>
            <p:nvPr/>
          </p:nvSpPr>
          <p:spPr bwMode="auto">
            <a:xfrm>
              <a:off x="11315430" y="8895923"/>
              <a:ext cx="1373262" cy="807477"/>
            </a:xfrm>
            <a:custGeom>
              <a:avLst/>
              <a:gdLst>
                <a:gd name="T0" fmla="*/ 1094 w 1104"/>
                <a:gd name="T1" fmla="*/ 279 h 648"/>
                <a:gd name="T2" fmla="*/ 612 w 1104"/>
                <a:gd name="T3" fmla="*/ 0 h 648"/>
                <a:gd name="T4" fmla="*/ 14 w 1104"/>
                <a:gd name="T5" fmla="*/ 345 h 648"/>
                <a:gd name="T6" fmla="*/ 14 w 1104"/>
                <a:gd name="T7" fmla="*/ 345 h 648"/>
                <a:gd name="T8" fmla="*/ 14 w 1104"/>
                <a:gd name="T9" fmla="*/ 381 h 648"/>
                <a:gd name="T10" fmla="*/ 468 w 1104"/>
                <a:gd name="T11" fmla="*/ 643 h 648"/>
                <a:gd name="T12" fmla="*/ 468 w 1104"/>
                <a:gd name="T13" fmla="*/ 643 h 648"/>
                <a:gd name="T14" fmla="*/ 489 w 1104"/>
                <a:gd name="T15" fmla="*/ 643 h 648"/>
                <a:gd name="T16" fmla="*/ 1103 w 1104"/>
                <a:gd name="T17" fmla="*/ 288 h 648"/>
                <a:gd name="T18" fmla="*/ 1103 w 1104"/>
                <a:gd name="T19" fmla="*/ 288 h 648"/>
                <a:gd name="T20" fmla="*/ 1094 w 1104"/>
                <a:gd name="T21" fmla="*/ 279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04" h="648">
                  <a:moveTo>
                    <a:pt x="1094" y="279"/>
                  </a:moveTo>
                  <a:lnTo>
                    <a:pt x="612" y="0"/>
                  </a:lnTo>
                  <a:lnTo>
                    <a:pt x="14" y="345"/>
                  </a:lnTo>
                  <a:lnTo>
                    <a:pt x="14" y="345"/>
                  </a:lnTo>
                  <a:cubicBezTo>
                    <a:pt x="0" y="353"/>
                    <a:pt x="0" y="373"/>
                    <a:pt x="14" y="381"/>
                  </a:cubicBezTo>
                  <a:lnTo>
                    <a:pt x="468" y="643"/>
                  </a:lnTo>
                  <a:lnTo>
                    <a:pt x="468" y="643"/>
                  </a:lnTo>
                  <a:cubicBezTo>
                    <a:pt x="474" y="647"/>
                    <a:pt x="482" y="647"/>
                    <a:pt x="489" y="643"/>
                  </a:cubicBezTo>
                  <a:lnTo>
                    <a:pt x="1103" y="288"/>
                  </a:lnTo>
                  <a:lnTo>
                    <a:pt x="1103" y="288"/>
                  </a:lnTo>
                  <a:cubicBezTo>
                    <a:pt x="1101" y="285"/>
                    <a:pt x="1098" y="282"/>
                    <a:pt x="1094" y="279"/>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76">
              <a:extLst>
                <a:ext uri="{FF2B5EF4-FFF2-40B4-BE49-F238E27FC236}">
                  <a16:creationId xmlns:a16="http://schemas.microsoft.com/office/drawing/2014/main" id="{B99A64E0-0AD9-4C65-9302-547B20E7E568}"/>
                </a:ext>
              </a:extLst>
            </p:cNvPr>
            <p:cNvSpPr>
              <a:spLocks noChangeArrowheads="1"/>
            </p:cNvSpPr>
            <p:nvPr/>
          </p:nvSpPr>
          <p:spPr bwMode="auto">
            <a:xfrm>
              <a:off x="9920195" y="5687985"/>
              <a:ext cx="812971" cy="576768"/>
            </a:xfrm>
            <a:custGeom>
              <a:avLst/>
              <a:gdLst>
                <a:gd name="T0" fmla="*/ 491 w 652"/>
                <a:gd name="T1" fmla="*/ 371 h 464"/>
                <a:gd name="T2" fmla="*/ 491 w 652"/>
                <a:gd name="T3" fmla="*/ 371 h 464"/>
                <a:gd name="T4" fmla="*/ 222 w 652"/>
                <a:gd name="T5" fmla="*/ 353 h 464"/>
                <a:gd name="T6" fmla="*/ 222 w 652"/>
                <a:gd name="T7" fmla="*/ 353 h 464"/>
                <a:gd name="T8" fmla="*/ 91 w 652"/>
                <a:gd name="T9" fmla="*/ 463 h 464"/>
                <a:gd name="T10" fmla="*/ 0 w 652"/>
                <a:gd name="T11" fmla="*/ 295 h 464"/>
                <a:gd name="T12" fmla="*/ 0 w 652"/>
                <a:gd name="T13" fmla="*/ 295 h 464"/>
                <a:gd name="T14" fmla="*/ 222 w 652"/>
                <a:gd name="T15" fmla="*/ 101 h 464"/>
                <a:gd name="T16" fmla="*/ 222 w 652"/>
                <a:gd name="T17" fmla="*/ 101 h 464"/>
                <a:gd name="T18" fmla="*/ 651 w 652"/>
                <a:gd name="T19" fmla="*/ 143 h 464"/>
                <a:gd name="T20" fmla="*/ 491 w 652"/>
                <a:gd name="T21" fmla="*/ 371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2" h="464">
                  <a:moveTo>
                    <a:pt x="491" y="371"/>
                  </a:moveTo>
                  <a:lnTo>
                    <a:pt x="491" y="371"/>
                  </a:lnTo>
                  <a:cubicBezTo>
                    <a:pt x="428" y="302"/>
                    <a:pt x="331" y="290"/>
                    <a:pt x="222" y="353"/>
                  </a:cubicBezTo>
                  <a:lnTo>
                    <a:pt x="222" y="353"/>
                  </a:lnTo>
                  <a:cubicBezTo>
                    <a:pt x="176" y="380"/>
                    <a:pt x="132" y="418"/>
                    <a:pt x="91" y="463"/>
                  </a:cubicBezTo>
                  <a:lnTo>
                    <a:pt x="0" y="295"/>
                  </a:lnTo>
                  <a:lnTo>
                    <a:pt x="0" y="295"/>
                  </a:lnTo>
                  <a:cubicBezTo>
                    <a:pt x="68" y="215"/>
                    <a:pt x="143" y="147"/>
                    <a:pt x="222" y="101"/>
                  </a:cubicBezTo>
                  <a:lnTo>
                    <a:pt x="222" y="101"/>
                  </a:lnTo>
                  <a:cubicBezTo>
                    <a:pt x="398" y="0"/>
                    <a:pt x="554" y="24"/>
                    <a:pt x="651" y="143"/>
                  </a:cubicBezTo>
                  <a:lnTo>
                    <a:pt x="491" y="371"/>
                  </a:lnTo>
                </a:path>
              </a:pathLst>
            </a:custGeom>
            <a:solidFill>
              <a:srgbClr val="FFFFFF">
                <a:alpha val="30000"/>
              </a:srgbClr>
            </a:solidFill>
            <a:ln>
              <a:noFill/>
            </a:ln>
            <a:effectLst/>
          </p:spPr>
          <p:txBody>
            <a:bodyPr wrap="none" anchor="ctr"/>
            <a:lstStyle/>
            <a:p>
              <a:endParaRPr lang="en-US" sz="3599" dirty="0">
                <a:latin typeface="Poppins" pitchFamily="2" charset="77"/>
              </a:endParaRPr>
            </a:p>
          </p:txBody>
        </p:sp>
        <p:sp>
          <p:nvSpPr>
            <p:cNvPr id="149" name="Freeform 77">
              <a:extLst>
                <a:ext uri="{FF2B5EF4-FFF2-40B4-BE49-F238E27FC236}">
                  <a16:creationId xmlns:a16="http://schemas.microsoft.com/office/drawing/2014/main" id="{71B47D19-AE6A-45BE-B0A9-8BA8F250FCA7}"/>
                </a:ext>
              </a:extLst>
            </p:cNvPr>
            <p:cNvSpPr>
              <a:spLocks noChangeArrowheads="1"/>
            </p:cNvSpPr>
            <p:nvPr/>
          </p:nvSpPr>
          <p:spPr bwMode="auto">
            <a:xfrm>
              <a:off x="10453021" y="5935169"/>
              <a:ext cx="411981" cy="1279881"/>
            </a:xfrm>
            <a:custGeom>
              <a:avLst/>
              <a:gdLst>
                <a:gd name="T0" fmla="*/ 0 w 329"/>
                <a:gd name="T1" fmla="*/ 862 h 1026"/>
                <a:gd name="T2" fmla="*/ 0 w 329"/>
                <a:gd name="T3" fmla="*/ 862 h 1026"/>
                <a:gd name="T4" fmla="*/ 140 w 329"/>
                <a:gd name="T5" fmla="*/ 413 h 1026"/>
                <a:gd name="T6" fmla="*/ 140 w 329"/>
                <a:gd name="T7" fmla="*/ 413 h 1026"/>
                <a:gd name="T8" fmla="*/ 103 w 329"/>
                <a:gd name="T9" fmla="*/ 229 h 1026"/>
                <a:gd name="T10" fmla="*/ 263 w 329"/>
                <a:gd name="T11" fmla="*/ 0 h 1026"/>
                <a:gd name="T12" fmla="*/ 263 w 329"/>
                <a:gd name="T13" fmla="*/ 0 h 1026"/>
                <a:gd name="T14" fmla="*/ 328 w 329"/>
                <a:gd name="T15" fmla="*/ 305 h 1026"/>
                <a:gd name="T16" fmla="*/ 328 w 329"/>
                <a:gd name="T17" fmla="*/ 305 h 1026"/>
                <a:gd name="T18" fmla="*/ 96 w 329"/>
                <a:gd name="T19" fmla="*/ 1025 h 1026"/>
                <a:gd name="T20" fmla="*/ 0 w 329"/>
                <a:gd name="T21" fmla="*/ 862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9" h="1026">
                  <a:moveTo>
                    <a:pt x="0" y="862"/>
                  </a:moveTo>
                  <a:lnTo>
                    <a:pt x="0" y="862"/>
                  </a:lnTo>
                  <a:cubicBezTo>
                    <a:pt x="85" y="731"/>
                    <a:pt x="140" y="565"/>
                    <a:pt x="140" y="413"/>
                  </a:cubicBezTo>
                  <a:lnTo>
                    <a:pt x="140" y="413"/>
                  </a:lnTo>
                  <a:cubicBezTo>
                    <a:pt x="140" y="340"/>
                    <a:pt x="127" y="277"/>
                    <a:pt x="103" y="229"/>
                  </a:cubicBezTo>
                  <a:lnTo>
                    <a:pt x="263" y="0"/>
                  </a:lnTo>
                  <a:lnTo>
                    <a:pt x="263" y="0"/>
                  </a:lnTo>
                  <a:cubicBezTo>
                    <a:pt x="305" y="78"/>
                    <a:pt x="328" y="181"/>
                    <a:pt x="328" y="305"/>
                  </a:cubicBezTo>
                  <a:lnTo>
                    <a:pt x="328" y="305"/>
                  </a:lnTo>
                  <a:cubicBezTo>
                    <a:pt x="328" y="549"/>
                    <a:pt x="236" y="816"/>
                    <a:pt x="96" y="1025"/>
                  </a:cubicBezTo>
                  <a:lnTo>
                    <a:pt x="0" y="86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78">
              <a:extLst>
                <a:ext uri="{FF2B5EF4-FFF2-40B4-BE49-F238E27FC236}">
                  <a16:creationId xmlns:a16="http://schemas.microsoft.com/office/drawing/2014/main" id="{6069713D-0757-4744-92B3-8307A16E4982}"/>
                </a:ext>
              </a:extLst>
            </p:cNvPr>
            <p:cNvSpPr>
              <a:spLocks noChangeArrowheads="1"/>
            </p:cNvSpPr>
            <p:nvPr/>
          </p:nvSpPr>
          <p:spPr bwMode="auto">
            <a:xfrm>
              <a:off x="9535682" y="6154893"/>
              <a:ext cx="961281" cy="1636927"/>
            </a:xfrm>
            <a:custGeom>
              <a:avLst/>
              <a:gdLst>
                <a:gd name="T0" fmla="*/ 340 w 773"/>
                <a:gd name="T1" fmla="*/ 168 h 1316"/>
                <a:gd name="T2" fmla="*/ 340 w 773"/>
                <a:gd name="T3" fmla="*/ 168 h 1316"/>
                <a:gd name="T4" fmla="*/ 189 w 773"/>
                <a:gd name="T5" fmla="*/ 633 h 1316"/>
                <a:gd name="T6" fmla="*/ 189 w 773"/>
                <a:gd name="T7" fmla="*/ 633 h 1316"/>
                <a:gd name="T8" fmla="*/ 532 w 773"/>
                <a:gd name="T9" fmla="*/ 894 h 1316"/>
                <a:gd name="T10" fmla="*/ 532 w 773"/>
                <a:gd name="T11" fmla="*/ 894 h 1316"/>
                <a:gd name="T12" fmla="*/ 676 w 773"/>
                <a:gd name="T13" fmla="*/ 769 h 1316"/>
                <a:gd name="T14" fmla="*/ 772 w 773"/>
                <a:gd name="T15" fmla="*/ 931 h 1316"/>
                <a:gd name="T16" fmla="*/ 772 w 773"/>
                <a:gd name="T17" fmla="*/ 931 h 1316"/>
                <a:gd name="T18" fmla="*/ 532 w 773"/>
                <a:gd name="T19" fmla="*/ 1145 h 1316"/>
                <a:gd name="T20" fmla="*/ 532 w 773"/>
                <a:gd name="T21" fmla="*/ 1145 h 1316"/>
                <a:gd name="T22" fmla="*/ 0 w 773"/>
                <a:gd name="T23" fmla="*/ 742 h 1316"/>
                <a:gd name="T24" fmla="*/ 0 w 773"/>
                <a:gd name="T25" fmla="*/ 742 h 1316"/>
                <a:gd name="T26" fmla="*/ 248 w 773"/>
                <a:gd name="T27" fmla="*/ 0 h 1316"/>
                <a:gd name="T28" fmla="*/ 340 w 773"/>
                <a:gd name="T29" fmla="*/ 168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3" h="1316">
                  <a:moveTo>
                    <a:pt x="340" y="168"/>
                  </a:moveTo>
                  <a:lnTo>
                    <a:pt x="340" y="168"/>
                  </a:lnTo>
                  <a:cubicBezTo>
                    <a:pt x="249" y="304"/>
                    <a:pt x="189" y="477"/>
                    <a:pt x="189" y="633"/>
                  </a:cubicBezTo>
                  <a:lnTo>
                    <a:pt x="189" y="633"/>
                  </a:lnTo>
                  <a:cubicBezTo>
                    <a:pt x="189" y="886"/>
                    <a:pt x="343" y="1002"/>
                    <a:pt x="532" y="894"/>
                  </a:cubicBezTo>
                  <a:lnTo>
                    <a:pt x="532" y="894"/>
                  </a:lnTo>
                  <a:cubicBezTo>
                    <a:pt x="584" y="863"/>
                    <a:pt x="632" y="821"/>
                    <a:pt x="676" y="769"/>
                  </a:cubicBezTo>
                  <a:lnTo>
                    <a:pt x="772" y="931"/>
                  </a:lnTo>
                  <a:lnTo>
                    <a:pt x="772" y="931"/>
                  </a:lnTo>
                  <a:cubicBezTo>
                    <a:pt x="699" y="1021"/>
                    <a:pt x="619" y="1095"/>
                    <a:pt x="532" y="1145"/>
                  </a:cubicBezTo>
                  <a:lnTo>
                    <a:pt x="532" y="1145"/>
                  </a:lnTo>
                  <a:cubicBezTo>
                    <a:pt x="238" y="1315"/>
                    <a:pt x="0" y="1134"/>
                    <a:pt x="0" y="742"/>
                  </a:cubicBezTo>
                  <a:lnTo>
                    <a:pt x="0" y="742"/>
                  </a:lnTo>
                  <a:cubicBezTo>
                    <a:pt x="0" y="491"/>
                    <a:pt x="99" y="212"/>
                    <a:pt x="248" y="0"/>
                  </a:cubicBezTo>
                  <a:lnTo>
                    <a:pt x="340" y="168"/>
                  </a:lnTo>
                </a:path>
              </a:pathLst>
            </a:custGeom>
            <a:solidFill>
              <a:srgbClr val="FFFFFF">
                <a:alpha val="60000"/>
              </a:srgbClr>
            </a:solidFill>
            <a:ln>
              <a:noFill/>
            </a:ln>
            <a:effectLst/>
          </p:spPr>
          <p:txBody>
            <a:bodyPr wrap="none" anchor="ctr"/>
            <a:lstStyle/>
            <a:p>
              <a:endParaRPr lang="en-US" sz="3599" dirty="0">
                <a:latin typeface="Poppins" pitchFamily="2" charset="77"/>
              </a:endParaRPr>
            </a:p>
          </p:txBody>
        </p:sp>
        <p:sp>
          <p:nvSpPr>
            <p:cNvPr id="151" name="Freeform 33">
              <a:extLst>
                <a:ext uri="{FF2B5EF4-FFF2-40B4-BE49-F238E27FC236}">
                  <a16:creationId xmlns:a16="http://schemas.microsoft.com/office/drawing/2014/main" id="{429FEAE2-C4DC-4ADB-B69B-ABCA0644A1F4}"/>
                </a:ext>
              </a:extLst>
            </p:cNvPr>
            <p:cNvSpPr>
              <a:spLocks noChangeArrowheads="1"/>
            </p:cNvSpPr>
            <p:nvPr/>
          </p:nvSpPr>
          <p:spPr bwMode="auto">
            <a:xfrm>
              <a:off x="8579893" y="4907973"/>
              <a:ext cx="2926535" cy="2564014"/>
            </a:xfrm>
            <a:custGeom>
              <a:avLst/>
              <a:gdLst>
                <a:gd name="connsiteX0" fmla="*/ 504119 w 2926535"/>
                <a:gd name="connsiteY0" fmla="*/ 2219190 h 2564014"/>
                <a:gd name="connsiteX1" fmla="*/ 504119 w 2926535"/>
                <a:gd name="connsiteY1" fmla="*/ 2273571 h 2564014"/>
                <a:gd name="connsiteX2" fmla="*/ 0 w 2926535"/>
                <a:gd name="connsiteY2" fmla="*/ 2564014 h 2564014"/>
                <a:gd name="connsiteX3" fmla="*/ 0 w 2926535"/>
                <a:gd name="connsiteY3" fmla="*/ 2509633 h 2564014"/>
                <a:gd name="connsiteX4" fmla="*/ 668904 w 2926535"/>
                <a:gd name="connsiteY4" fmla="*/ 1982987 h 2564014"/>
                <a:gd name="connsiteX5" fmla="*/ 668904 w 2926535"/>
                <a:gd name="connsiteY5" fmla="*/ 2036517 h 2564014"/>
                <a:gd name="connsiteX6" fmla="*/ 2 w 2926535"/>
                <a:gd name="connsiteY6" fmla="*/ 2421185 h 2564014"/>
                <a:gd name="connsiteX7" fmla="*/ 2 w 2926535"/>
                <a:gd name="connsiteY7" fmla="*/ 2367655 h 2564014"/>
                <a:gd name="connsiteX8" fmla="*/ 822713 w 2926535"/>
                <a:gd name="connsiteY8" fmla="*/ 1746788 h 2564014"/>
                <a:gd name="connsiteX9" fmla="*/ 822713 w 2926535"/>
                <a:gd name="connsiteY9" fmla="*/ 1801383 h 2564014"/>
                <a:gd name="connsiteX10" fmla="*/ 2 w 2926535"/>
                <a:gd name="connsiteY10" fmla="*/ 2272879 h 2564014"/>
                <a:gd name="connsiteX11" fmla="*/ 2 w 2926535"/>
                <a:gd name="connsiteY11" fmla="*/ 2219526 h 2564014"/>
                <a:gd name="connsiteX12" fmla="*/ 822713 w 2926535"/>
                <a:gd name="connsiteY12" fmla="*/ 1598474 h 2564014"/>
                <a:gd name="connsiteX13" fmla="*/ 822713 w 2926535"/>
                <a:gd name="connsiteY13" fmla="*/ 1651828 h 2564014"/>
                <a:gd name="connsiteX14" fmla="*/ 2 w 2926535"/>
                <a:gd name="connsiteY14" fmla="*/ 2124565 h 2564014"/>
                <a:gd name="connsiteX15" fmla="*/ 2 w 2926535"/>
                <a:gd name="connsiteY15" fmla="*/ 2069971 h 2564014"/>
                <a:gd name="connsiteX16" fmla="*/ 822713 w 2926535"/>
                <a:gd name="connsiteY16" fmla="*/ 1450162 h 2564014"/>
                <a:gd name="connsiteX17" fmla="*/ 822713 w 2926535"/>
                <a:gd name="connsiteY17" fmla="*/ 1504757 h 2564014"/>
                <a:gd name="connsiteX18" fmla="*/ 2 w 2926535"/>
                <a:gd name="connsiteY18" fmla="*/ 1976253 h 2564014"/>
                <a:gd name="connsiteX19" fmla="*/ 2 w 2926535"/>
                <a:gd name="connsiteY19" fmla="*/ 1922900 h 2564014"/>
                <a:gd name="connsiteX20" fmla="*/ 2926535 w 2926535"/>
                <a:gd name="connsiteY20" fmla="*/ 494373 h 2564014"/>
                <a:gd name="connsiteX21" fmla="*/ 2926535 w 2926535"/>
                <a:gd name="connsiteY21" fmla="*/ 541338 h 2564014"/>
                <a:gd name="connsiteX22" fmla="*/ 2664124 w 2926535"/>
                <a:gd name="connsiteY22" fmla="*/ 690887 h 2564014"/>
                <a:gd name="connsiteX23" fmla="*/ 2664124 w 2926535"/>
                <a:gd name="connsiteY23" fmla="*/ 643921 h 2564014"/>
                <a:gd name="connsiteX24" fmla="*/ 2921052 w 2926535"/>
                <a:gd name="connsiteY24" fmla="*/ 373526 h 2564014"/>
                <a:gd name="connsiteX25" fmla="*/ 2921052 w 2926535"/>
                <a:gd name="connsiteY25" fmla="*/ 420003 h 2564014"/>
                <a:gd name="connsiteX26" fmla="*/ 2444404 w 2926535"/>
                <a:gd name="connsiteY26" fmla="*/ 696358 h 2564014"/>
                <a:gd name="connsiteX27" fmla="*/ 2444404 w 2926535"/>
                <a:gd name="connsiteY27" fmla="*/ 649880 h 2564014"/>
                <a:gd name="connsiteX28" fmla="*/ 2921057 w 2926535"/>
                <a:gd name="connsiteY28" fmla="*/ 247186 h 2564014"/>
                <a:gd name="connsiteX29" fmla="*/ 2921057 w 2926535"/>
                <a:gd name="connsiteY29" fmla="*/ 293224 h 2564014"/>
                <a:gd name="connsiteX30" fmla="*/ 2224683 w 2926535"/>
                <a:gd name="connsiteY30" fmla="*/ 696371 h 2564014"/>
                <a:gd name="connsiteX31" fmla="*/ 2224683 w 2926535"/>
                <a:gd name="connsiteY31" fmla="*/ 650333 h 2564014"/>
                <a:gd name="connsiteX32" fmla="*/ 2921057 w 2926535"/>
                <a:gd name="connsiteY32" fmla="*/ 120847 h 2564014"/>
                <a:gd name="connsiteX33" fmla="*/ 2921057 w 2926535"/>
                <a:gd name="connsiteY33" fmla="*/ 168129 h 2564014"/>
                <a:gd name="connsiteX34" fmla="*/ 2224683 w 2926535"/>
                <a:gd name="connsiteY34" fmla="*/ 570032 h 2564014"/>
                <a:gd name="connsiteX35" fmla="*/ 2224683 w 2926535"/>
                <a:gd name="connsiteY35" fmla="*/ 523994 h 2564014"/>
                <a:gd name="connsiteX36" fmla="*/ 2921057 w 2926535"/>
                <a:gd name="connsiteY36" fmla="*/ 0 h 2564014"/>
                <a:gd name="connsiteX37" fmla="*/ 2921057 w 2926535"/>
                <a:gd name="connsiteY37" fmla="*/ 47282 h 2564014"/>
                <a:gd name="connsiteX38" fmla="*/ 2224683 w 2926535"/>
                <a:gd name="connsiteY38" fmla="*/ 449185 h 2564014"/>
                <a:gd name="connsiteX39" fmla="*/ 2224683 w 2926535"/>
                <a:gd name="connsiteY39" fmla="*/ 403147 h 2564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926535" h="2564014">
                  <a:moveTo>
                    <a:pt x="504119" y="2219190"/>
                  </a:moveTo>
                  <a:lnTo>
                    <a:pt x="504119" y="2273571"/>
                  </a:lnTo>
                  <a:lnTo>
                    <a:pt x="0" y="2564014"/>
                  </a:lnTo>
                  <a:lnTo>
                    <a:pt x="0" y="2509633"/>
                  </a:lnTo>
                  <a:close/>
                  <a:moveTo>
                    <a:pt x="668904" y="1982987"/>
                  </a:moveTo>
                  <a:lnTo>
                    <a:pt x="668904" y="2036517"/>
                  </a:lnTo>
                  <a:lnTo>
                    <a:pt x="2" y="2421185"/>
                  </a:lnTo>
                  <a:lnTo>
                    <a:pt x="2" y="2367655"/>
                  </a:lnTo>
                  <a:close/>
                  <a:moveTo>
                    <a:pt x="822713" y="1746788"/>
                  </a:moveTo>
                  <a:lnTo>
                    <a:pt x="822713" y="1801383"/>
                  </a:lnTo>
                  <a:lnTo>
                    <a:pt x="2" y="2272879"/>
                  </a:lnTo>
                  <a:lnTo>
                    <a:pt x="2" y="2219526"/>
                  </a:lnTo>
                  <a:close/>
                  <a:moveTo>
                    <a:pt x="822713" y="1598474"/>
                  </a:moveTo>
                  <a:lnTo>
                    <a:pt x="822713" y="1651828"/>
                  </a:lnTo>
                  <a:lnTo>
                    <a:pt x="2" y="2124565"/>
                  </a:lnTo>
                  <a:lnTo>
                    <a:pt x="2" y="2069971"/>
                  </a:lnTo>
                  <a:close/>
                  <a:moveTo>
                    <a:pt x="822713" y="1450162"/>
                  </a:moveTo>
                  <a:lnTo>
                    <a:pt x="822713" y="1504757"/>
                  </a:lnTo>
                  <a:lnTo>
                    <a:pt x="2" y="1976253"/>
                  </a:lnTo>
                  <a:lnTo>
                    <a:pt x="2" y="1922900"/>
                  </a:lnTo>
                  <a:close/>
                  <a:moveTo>
                    <a:pt x="2926535" y="494373"/>
                  </a:moveTo>
                  <a:lnTo>
                    <a:pt x="2926535" y="541338"/>
                  </a:lnTo>
                  <a:lnTo>
                    <a:pt x="2664124" y="690887"/>
                  </a:lnTo>
                  <a:lnTo>
                    <a:pt x="2664124" y="643921"/>
                  </a:lnTo>
                  <a:close/>
                  <a:moveTo>
                    <a:pt x="2921052" y="373526"/>
                  </a:moveTo>
                  <a:lnTo>
                    <a:pt x="2921052" y="420003"/>
                  </a:lnTo>
                  <a:lnTo>
                    <a:pt x="2444404" y="696358"/>
                  </a:lnTo>
                  <a:lnTo>
                    <a:pt x="2444404" y="649880"/>
                  </a:lnTo>
                  <a:close/>
                  <a:moveTo>
                    <a:pt x="2921057" y="247186"/>
                  </a:moveTo>
                  <a:lnTo>
                    <a:pt x="2921057" y="293224"/>
                  </a:lnTo>
                  <a:lnTo>
                    <a:pt x="2224683" y="696371"/>
                  </a:lnTo>
                  <a:lnTo>
                    <a:pt x="2224683" y="650333"/>
                  </a:lnTo>
                  <a:close/>
                  <a:moveTo>
                    <a:pt x="2921057" y="120847"/>
                  </a:moveTo>
                  <a:lnTo>
                    <a:pt x="2921057" y="168129"/>
                  </a:lnTo>
                  <a:lnTo>
                    <a:pt x="2224683" y="570032"/>
                  </a:lnTo>
                  <a:lnTo>
                    <a:pt x="2224683" y="523994"/>
                  </a:lnTo>
                  <a:close/>
                  <a:moveTo>
                    <a:pt x="2921057" y="0"/>
                  </a:moveTo>
                  <a:lnTo>
                    <a:pt x="2921057" y="47282"/>
                  </a:lnTo>
                  <a:lnTo>
                    <a:pt x="2224683" y="449185"/>
                  </a:lnTo>
                  <a:lnTo>
                    <a:pt x="2224683" y="403147"/>
                  </a:ln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152" name="Freeform 34">
              <a:extLst>
                <a:ext uri="{FF2B5EF4-FFF2-40B4-BE49-F238E27FC236}">
                  <a16:creationId xmlns:a16="http://schemas.microsoft.com/office/drawing/2014/main" id="{AA5E1198-7F7A-40CE-8F5C-BB88A8CD1CAF}"/>
                </a:ext>
              </a:extLst>
            </p:cNvPr>
            <p:cNvSpPr>
              <a:spLocks noChangeArrowheads="1"/>
            </p:cNvSpPr>
            <p:nvPr/>
          </p:nvSpPr>
          <p:spPr bwMode="auto">
            <a:xfrm>
              <a:off x="9392863" y="5704465"/>
              <a:ext cx="1553302" cy="1328054"/>
            </a:xfrm>
            <a:custGeom>
              <a:avLst/>
              <a:gdLst>
                <a:gd name="connsiteX0" fmla="*/ 12384 w 1553302"/>
                <a:gd name="connsiteY0" fmla="*/ 1115087 h 1328054"/>
                <a:gd name="connsiteX1" fmla="*/ 339331 w 1553302"/>
                <a:gd name="connsiteY1" fmla="*/ 1306631 h 1328054"/>
                <a:gd name="connsiteX2" fmla="*/ 328185 w 1553302"/>
                <a:gd name="connsiteY2" fmla="*/ 1328054 h 1328054"/>
                <a:gd name="connsiteX3" fmla="*/ 0 w 1553302"/>
                <a:gd name="connsiteY3" fmla="*/ 1136510 h 1328054"/>
                <a:gd name="connsiteX4" fmla="*/ 1531186 w 1553302"/>
                <a:gd name="connsiteY4" fmla="*/ 0 h 1328054"/>
                <a:gd name="connsiteX5" fmla="*/ 1553302 w 1553302"/>
                <a:gd name="connsiteY5" fmla="*/ 7461 h 1328054"/>
                <a:gd name="connsiteX6" fmla="*/ 1391113 w 1553302"/>
                <a:gd name="connsiteY6" fmla="*/ 498625 h 1328054"/>
                <a:gd name="connsiteX7" fmla="*/ 1367768 w 1553302"/>
                <a:gd name="connsiteY7" fmla="*/ 491164 h 132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302" h="1328054">
                  <a:moveTo>
                    <a:pt x="12384" y="1115087"/>
                  </a:moveTo>
                  <a:lnTo>
                    <a:pt x="339331" y="1306631"/>
                  </a:lnTo>
                  <a:lnTo>
                    <a:pt x="328185" y="1328054"/>
                  </a:lnTo>
                  <a:lnTo>
                    <a:pt x="0" y="1136510"/>
                  </a:lnTo>
                  <a:close/>
                  <a:moveTo>
                    <a:pt x="1531186" y="0"/>
                  </a:moveTo>
                  <a:lnTo>
                    <a:pt x="1553302" y="7461"/>
                  </a:lnTo>
                  <a:lnTo>
                    <a:pt x="1391113" y="498625"/>
                  </a:lnTo>
                  <a:lnTo>
                    <a:pt x="1367768" y="49116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3" name="Freeform 35">
              <a:extLst>
                <a:ext uri="{FF2B5EF4-FFF2-40B4-BE49-F238E27FC236}">
                  <a16:creationId xmlns:a16="http://schemas.microsoft.com/office/drawing/2014/main" id="{8AF5C4AE-659C-4B28-8645-B123BA9E49F8}"/>
                </a:ext>
              </a:extLst>
            </p:cNvPr>
            <p:cNvSpPr>
              <a:spLocks noChangeArrowheads="1"/>
            </p:cNvSpPr>
            <p:nvPr/>
          </p:nvSpPr>
          <p:spPr bwMode="auto">
            <a:xfrm>
              <a:off x="8700740" y="7374349"/>
              <a:ext cx="4387700" cy="2536531"/>
            </a:xfrm>
            <a:custGeom>
              <a:avLst/>
              <a:gdLst>
                <a:gd name="connsiteX0" fmla="*/ 1188622 w 4387700"/>
                <a:gd name="connsiteY0" fmla="*/ 2329053 h 2536531"/>
                <a:gd name="connsiteX1" fmla="*/ 1366524 w 4387700"/>
                <a:gd name="connsiteY1" fmla="*/ 2433421 h 2536531"/>
                <a:gd name="connsiteX2" fmla="*/ 1188622 w 4387700"/>
                <a:gd name="connsiteY2" fmla="*/ 2536531 h 2536531"/>
                <a:gd name="connsiteX3" fmla="*/ 1010721 w 4387700"/>
                <a:gd name="connsiteY3" fmla="*/ 2433421 h 2536531"/>
                <a:gd name="connsiteX4" fmla="*/ 1391245 w 4387700"/>
                <a:gd name="connsiteY4" fmla="*/ 2213700 h 2536531"/>
                <a:gd name="connsiteX5" fmla="*/ 1569770 w 4387700"/>
                <a:gd name="connsiteY5" fmla="*/ 2316810 h 2536531"/>
                <a:gd name="connsiteX6" fmla="*/ 1391245 w 4387700"/>
                <a:gd name="connsiteY6" fmla="*/ 2421178 h 2536531"/>
                <a:gd name="connsiteX7" fmla="*/ 1213959 w 4387700"/>
                <a:gd name="connsiteY7" fmla="*/ 2316810 h 2536531"/>
                <a:gd name="connsiteX8" fmla="*/ 1589612 w 4387700"/>
                <a:gd name="connsiteY8" fmla="*/ 2098344 h 2536531"/>
                <a:gd name="connsiteX9" fmla="*/ 1767516 w 4387700"/>
                <a:gd name="connsiteY9" fmla="*/ 2202087 h 2536531"/>
                <a:gd name="connsiteX10" fmla="*/ 1589612 w 4387700"/>
                <a:gd name="connsiteY10" fmla="*/ 2305829 h 2536531"/>
                <a:gd name="connsiteX11" fmla="*/ 1411709 w 4387700"/>
                <a:gd name="connsiteY11" fmla="*/ 2202087 h 2536531"/>
                <a:gd name="connsiteX12" fmla="*/ 984833 w 4387700"/>
                <a:gd name="connsiteY12" fmla="*/ 1977497 h 2536531"/>
                <a:gd name="connsiteX13" fmla="*/ 1163277 w 4387700"/>
                <a:gd name="connsiteY13" fmla="*/ 2080561 h 2536531"/>
                <a:gd name="connsiteX14" fmla="*/ 978593 w 4387700"/>
                <a:gd name="connsiteY14" fmla="*/ 2187350 h 2536531"/>
                <a:gd name="connsiteX15" fmla="*/ 782679 w 4387700"/>
                <a:gd name="connsiteY15" fmla="*/ 2300347 h 2536531"/>
                <a:gd name="connsiteX16" fmla="*/ 604234 w 4387700"/>
                <a:gd name="connsiteY16" fmla="*/ 2197284 h 2536531"/>
                <a:gd name="connsiteX17" fmla="*/ 788918 w 4387700"/>
                <a:gd name="connsiteY17" fmla="*/ 2091736 h 2536531"/>
                <a:gd name="connsiteX18" fmla="*/ 583770 w 4387700"/>
                <a:gd name="connsiteY18" fmla="*/ 1977497 h 2536531"/>
                <a:gd name="connsiteX19" fmla="*/ 762293 w 4387700"/>
                <a:gd name="connsiteY19" fmla="*/ 2081240 h 2536531"/>
                <a:gd name="connsiteX20" fmla="*/ 583770 w 4387700"/>
                <a:gd name="connsiteY20" fmla="*/ 2184982 h 2536531"/>
                <a:gd name="connsiteX21" fmla="*/ 406486 w 4387700"/>
                <a:gd name="connsiteY21" fmla="*/ 2081240 h 2536531"/>
                <a:gd name="connsiteX22" fmla="*/ 1390109 w 4387700"/>
                <a:gd name="connsiteY22" fmla="*/ 1977495 h 2536531"/>
                <a:gd name="connsiteX23" fmla="*/ 1569764 w 4387700"/>
                <a:gd name="connsiteY23" fmla="*/ 2080528 h 2536531"/>
                <a:gd name="connsiteX24" fmla="*/ 1385119 w 4387700"/>
                <a:gd name="connsiteY24" fmla="*/ 2187286 h 2536531"/>
                <a:gd name="connsiteX25" fmla="*/ 1183006 w 4387700"/>
                <a:gd name="connsiteY25" fmla="*/ 2302732 h 2536531"/>
                <a:gd name="connsiteX26" fmla="*/ 985885 w 4387700"/>
                <a:gd name="connsiteY26" fmla="*/ 2415697 h 2536531"/>
                <a:gd name="connsiteX27" fmla="*/ 807477 w 4387700"/>
                <a:gd name="connsiteY27" fmla="*/ 2312663 h 2536531"/>
                <a:gd name="connsiteX28" fmla="*/ 992123 w 4387700"/>
                <a:gd name="connsiteY28" fmla="*/ 2207147 h 2536531"/>
                <a:gd name="connsiteX29" fmla="*/ 1194235 w 4387700"/>
                <a:gd name="connsiteY29" fmla="*/ 2091701 h 2536531"/>
                <a:gd name="connsiteX30" fmla="*/ 1589612 w 4387700"/>
                <a:gd name="connsiteY30" fmla="*/ 1862145 h 2536531"/>
                <a:gd name="connsiteX31" fmla="*/ 1767516 w 4387700"/>
                <a:gd name="connsiteY31" fmla="*/ 1965888 h 2536531"/>
                <a:gd name="connsiteX32" fmla="*/ 1589612 w 4387700"/>
                <a:gd name="connsiteY32" fmla="*/ 2069630 h 2536531"/>
                <a:gd name="connsiteX33" fmla="*/ 1411709 w 4387700"/>
                <a:gd name="connsiteY33" fmla="*/ 1965888 h 2536531"/>
                <a:gd name="connsiteX34" fmla="*/ 1188622 w 4387700"/>
                <a:gd name="connsiteY34" fmla="*/ 1862145 h 2536531"/>
                <a:gd name="connsiteX35" fmla="*/ 1366524 w 4387700"/>
                <a:gd name="connsiteY35" fmla="*/ 1965888 h 2536531"/>
                <a:gd name="connsiteX36" fmla="*/ 1188622 w 4387700"/>
                <a:gd name="connsiteY36" fmla="*/ 2069630 h 2536531"/>
                <a:gd name="connsiteX37" fmla="*/ 1010721 w 4387700"/>
                <a:gd name="connsiteY37" fmla="*/ 1965888 h 2536531"/>
                <a:gd name="connsiteX38" fmla="*/ 781518 w 4387700"/>
                <a:gd name="connsiteY38" fmla="*/ 1862145 h 2536531"/>
                <a:gd name="connsiteX39" fmla="*/ 960041 w 4387700"/>
                <a:gd name="connsiteY39" fmla="*/ 1965888 h 2536531"/>
                <a:gd name="connsiteX40" fmla="*/ 781518 w 4387700"/>
                <a:gd name="connsiteY40" fmla="*/ 2069630 h 2536531"/>
                <a:gd name="connsiteX41" fmla="*/ 604234 w 4387700"/>
                <a:gd name="connsiteY41" fmla="*/ 1965888 h 2536531"/>
                <a:gd name="connsiteX42" fmla="*/ 1994708 w 4387700"/>
                <a:gd name="connsiteY42" fmla="*/ 1862143 h 2536531"/>
                <a:gd name="connsiteX43" fmla="*/ 2174001 w 4387700"/>
                <a:gd name="connsiteY43" fmla="*/ 1965602 h 2536531"/>
                <a:gd name="connsiteX44" fmla="*/ 1989727 w 4387700"/>
                <a:gd name="connsiteY44" fmla="*/ 2071554 h 2536531"/>
                <a:gd name="connsiteX45" fmla="*/ 1794248 w 4387700"/>
                <a:gd name="connsiteY45" fmla="*/ 2184985 h 2536531"/>
                <a:gd name="connsiteX46" fmla="*/ 1614955 w 4387700"/>
                <a:gd name="connsiteY46" fmla="*/ 2081526 h 2536531"/>
                <a:gd name="connsiteX47" fmla="*/ 1799228 w 4387700"/>
                <a:gd name="connsiteY47" fmla="*/ 1975574 h 2536531"/>
                <a:gd name="connsiteX48" fmla="*/ 1793479 w 4387700"/>
                <a:gd name="connsiteY48" fmla="*/ 1746790 h 2536531"/>
                <a:gd name="connsiteX49" fmla="*/ 1970762 w 4387700"/>
                <a:gd name="connsiteY49" fmla="*/ 1851782 h 2536531"/>
                <a:gd name="connsiteX50" fmla="*/ 1793479 w 4387700"/>
                <a:gd name="connsiteY50" fmla="*/ 1954275 h 2536531"/>
                <a:gd name="connsiteX51" fmla="*/ 1614955 w 4387700"/>
                <a:gd name="connsiteY51" fmla="*/ 1851782 h 2536531"/>
                <a:gd name="connsiteX52" fmla="*/ 1391245 w 4387700"/>
                <a:gd name="connsiteY52" fmla="*/ 1746790 h 2536531"/>
                <a:gd name="connsiteX53" fmla="*/ 1569770 w 4387700"/>
                <a:gd name="connsiteY53" fmla="*/ 1851782 h 2536531"/>
                <a:gd name="connsiteX54" fmla="*/ 1391245 w 4387700"/>
                <a:gd name="connsiteY54" fmla="*/ 1954275 h 2536531"/>
                <a:gd name="connsiteX55" fmla="*/ 1213959 w 4387700"/>
                <a:gd name="connsiteY55" fmla="*/ 1851782 h 2536531"/>
                <a:gd name="connsiteX56" fmla="*/ 985378 w 4387700"/>
                <a:gd name="connsiteY56" fmla="*/ 1746790 h 2536531"/>
                <a:gd name="connsiteX57" fmla="*/ 1163282 w 4387700"/>
                <a:gd name="connsiteY57" fmla="*/ 1851782 h 2536531"/>
                <a:gd name="connsiteX58" fmla="*/ 985378 w 4387700"/>
                <a:gd name="connsiteY58" fmla="*/ 1954275 h 2536531"/>
                <a:gd name="connsiteX59" fmla="*/ 807475 w 4387700"/>
                <a:gd name="connsiteY59" fmla="*/ 1851782 h 2536531"/>
                <a:gd name="connsiteX60" fmla="*/ 177901 w 4387700"/>
                <a:gd name="connsiteY60" fmla="*/ 1746790 h 2536531"/>
                <a:gd name="connsiteX61" fmla="*/ 355803 w 4387700"/>
                <a:gd name="connsiteY61" fmla="*/ 1851782 h 2536531"/>
                <a:gd name="connsiteX62" fmla="*/ 177901 w 4387700"/>
                <a:gd name="connsiteY62" fmla="*/ 1954275 h 2536531"/>
                <a:gd name="connsiteX63" fmla="*/ 0 w 4387700"/>
                <a:gd name="connsiteY63" fmla="*/ 1851782 h 2536531"/>
                <a:gd name="connsiteX64" fmla="*/ 584238 w 4387700"/>
                <a:gd name="connsiteY64" fmla="*/ 1746788 h 2536531"/>
                <a:gd name="connsiteX65" fmla="*/ 762286 w 4387700"/>
                <a:gd name="connsiteY65" fmla="*/ 1851093 h 2536531"/>
                <a:gd name="connsiteX66" fmla="*/ 578012 w 4387700"/>
                <a:gd name="connsiteY66" fmla="*/ 1956641 h 2536531"/>
                <a:gd name="connsiteX67" fmla="*/ 382533 w 4387700"/>
                <a:gd name="connsiteY67" fmla="*/ 2069638 h 2536531"/>
                <a:gd name="connsiteX68" fmla="*/ 203240 w 4387700"/>
                <a:gd name="connsiteY68" fmla="*/ 1966575 h 2536531"/>
                <a:gd name="connsiteX69" fmla="*/ 387513 w 4387700"/>
                <a:gd name="connsiteY69" fmla="*/ 1859786 h 2536531"/>
                <a:gd name="connsiteX70" fmla="*/ 1995480 w 4387700"/>
                <a:gd name="connsiteY70" fmla="*/ 1631437 h 2536531"/>
                <a:gd name="connsiteX71" fmla="*/ 2174005 w 4387700"/>
                <a:gd name="connsiteY71" fmla="*/ 1735805 h 2536531"/>
                <a:gd name="connsiteX72" fmla="*/ 1995480 w 4387700"/>
                <a:gd name="connsiteY72" fmla="*/ 1838915 h 2536531"/>
                <a:gd name="connsiteX73" fmla="*/ 1818194 w 4387700"/>
                <a:gd name="connsiteY73" fmla="*/ 1735805 h 2536531"/>
                <a:gd name="connsiteX74" fmla="*/ 1589612 w 4387700"/>
                <a:gd name="connsiteY74" fmla="*/ 1631437 h 2536531"/>
                <a:gd name="connsiteX75" fmla="*/ 1767516 w 4387700"/>
                <a:gd name="connsiteY75" fmla="*/ 1735805 h 2536531"/>
                <a:gd name="connsiteX76" fmla="*/ 1589612 w 4387700"/>
                <a:gd name="connsiteY76" fmla="*/ 1838915 h 2536531"/>
                <a:gd name="connsiteX77" fmla="*/ 1411709 w 4387700"/>
                <a:gd name="connsiteY77" fmla="*/ 1735805 h 2536531"/>
                <a:gd name="connsiteX78" fmla="*/ 1188622 w 4387700"/>
                <a:gd name="connsiteY78" fmla="*/ 1631437 h 2536531"/>
                <a:gd name="connsiteX79" fmla="*/ 1366524 w 4387700"/>
                <a:gd name="connsiteY79" fmla="*/ 1735805 h 2536531"/>
                <a:gd name="connsiteX80" fmla="*/ 1188622 w 4387700"/>
                <a:gd name="connsiteY80" fmla="*/ 1838915 h 2536531"/>
                <a:gd name="connsiteX81" fmla="*/ 1010721 w 4387700"/>
                <a:gd name="connsiteY81" fmla="*/ 1735805 h 2536531"/>
                <a:gd name="connsiteX82" fmla="*/ 781518 w 4387700"/>
                <a:gd name="connsiteY82" fmla="*/ 1631437 h 2536531"/>
                <a:gd name="connsiteX83" fmla="*/ 960041 w 4387700"/>
                <a:gd name="connsiteY83" fmla="*/ 1735805 h 2536531"/>
                <a:gd name="connsiteX84" fmla="*/ 781518 w 4387700"/>
                <a:gd name="connsiteY84" fmla="*/ 1838915 h 2536531"/>
                <a:gd name="connsiteX85" fmla="*/ 604234 w 4387700"/>
                <a:gd name="connsiteY85" fmla="*/ 1735805 h 2536531"/>
                <a:gd name="connsiteX86" fmla="*/ 381763 w 4387700"/>
                <a:gd name="connsiteY86" fmla="*/ 1631437 h 2536531"/>
                <a:gd name="connsiteX87" fmla="*/ 559049 w 4387700"/>
                <a:gd name="connsiteY87" fmla="*/ 1735805 h 2536531"/>
                <a:gd name="connsiteX88" fmla="*/ 381763 w 4387700"/>
                <a:gd name="connsiteY88" fmla="*/ 1838915 h 2536531"/>
                <a:gd name="connsiteX89" fmla="*/ 203238 w 4387700"/>
                <a:gd name="connsiteY89" fmla="*/ 1735805 h 2536531"/>
                <a:gd name="connsiteX90" fmla="*/ 2193230 w 4387700"/>
                <a:gd name="connsiteY90" fmla="*/ 1516082 h 2536531"/>
                <a:gd name="connsiteX91" fmla="*/ 2371755 w 4387700"/>
                <a:gd name="connsiteY91" fmla="*/ 1619192 h 2536531"/>
                <a:gd name="connsiteX92" fmla="*/ 2193230 w 4387700"/>
                <a:gd name="connsiteY92" fmla="*/ 1723560 h 2536531"/>
                <a:gd name="connsiteX93" fmla="*/ 2015944 w 4387700"/>
                <a:gd name="connsiteY93" fmla="*/ 1619192 h 2536531"/>
                <a:gd name="connsiteX94" fmla="*/ 1793479 w 4387700"/>
                <a:gd name="connsiteY94" fmla="*/ 1516082 h 2536531"/>
                <a:gd name="connsiteX95" fmla="*/ 1970762 w 4387700"/>
                <a:gd name="connsiteY95" fmla="*/ 1619192 h 2536531"/>
                <a:gd name="connsiteX96" fmla="*/ 1793479 w 4387700"/>
                <a:gd name="connsiteY96" fmla="*/ 1723560 h 2536531"/>
                <a:gd name="connsiteX97" fmla="*/ 1614955 w 4387700"/>
                <a:gd name="connsiteY97" fmla="*/ 1619192 h 2536531"/>
                <a:gd name="connsiteX98" fmla="*/ 1391245 w 4387700"/>
                <a:gd name="connsiteY98" fmla="*/ 1516082 h 2536531"/>
                <a:gd name="connsiteX99" fmla="*/ 1569770 w 4387700"/>
                <a:gd name="connsiteY99" fmla="*/ 1619192 h 2536531"/>
                <a:gd name="connsiteX100" fmla="*/ 1391245 w 4387700"/>
                <a:gd name="connsiteY100" fmla="*/ 1723560 h 2536531"/>
                <a:gd name="connsiteX101" fmla="*/ 1213959 w 4387700"/>
                <a:gd name="connsiteY101" fmla="*/ 1619192 h 2536531"/>
                <a:gd name="connsiteX102" fmla="*/ 985378 w 4387700"/>
                <a:gd name="connsiteY102" fmla="*/ 1516082 h 2536531"/>
                <a:gd name="connsiteX103" fmla="*/ 1163282 w 4387700"/>
                <a:gd name="connsiteY103" fmla="*/ 1619192 h 2536531"/>
                <a:gd name="connsiteX104" fmla="*/ 985378 w 4387700"/>
                <a:gd name="connsiteY104" fmla="*/ 1723560 h 2536531"/>
                <a:gd name="connsiteX105" fmla="*/ 807475 w 4387700"/>
                <a:gd name="connsiteY105" fmla="*/ 1619192 h 2536531"/>
                <a:gd name="connsiteX106" fmla="*/ 583770 w 4387700"/>
                <a:gd name="connsiteY106" fmla="*/ 1516082 h 2536531"/>
                <a:gd name="connsiteX107" fmla="*/ 762293 w 4387700"/>
                <a:gd name="connsiteY107" fmla="*/ 1619192 h 2536531"/>
                <a:gd name="connsiteX108" fmla="*/ 583770 w 4387700"/>
                <a:gd name="connsiteY108" fmla="*/ 1723560 h 2536531"/>
                <a:gd name="connsiteX109" fmla="*/ 406486 w 4387700"/>
                <a:gd name="connsiteY109" fmla="*/ 1619192 h 2536531"/>
                <a:gd name="connsiteX110" fmla="*/ 2397091 w 4387700"/>
                <a:gd name="connsiteY110" fmla="*/ 1395234 h 2536531"/>
                <a:gd name="connsiteX111" fmla="*/ 2574993 w 4387700"/>
                <a:gd name="connsiteY111" fmla="*/ 1498977 h 2536531"/>
                <a:gd name="connsiteX112" fmla="*/ 2397091 w 4387700"/>
                <a:gd name="connsiteY112" fmla="*/ 1602719 h 2536531"/>
                <a:gd name="connsiteX113" fmla="*/ 2219190 w 4387700"/>
                <a:gd name="connsiteY113" fmla="*/ 1498977 h 2536531"/>
                <a:gd name="connsiteX114" fmla="*/ 1995480 w 4387700"/>
                <a:gd name="connsiteY114" fmla="*/ 1395234 h 2536531"/>
                <a:gd name="connsiteX115" fmla="*/ 2174005 w 4387700"/>
                <a:gd name="connsiteY115" fmla="*/ 1498977 h 2536531"/>
                <a:gd name="connsiteX116" fmla="*/ 1995480 w 4387700"/>
                <a:gd name="connsiteY116" fmla="*/ 1602719 h 2536531"/>
                <a:gd name="connsiteX117" fmla="*/ 1818194 w 4387700"/>
                <a:gd name="connsiteY117" fmla="*/ 1498977 h 2536531"/>
                <a:gd name="connsiteX118" fmla="*/ 1589612 w 4387700"/>
                <a:gd name="connsiteY118" fmla="*/ 1395234 h 2536531"/>
                <a:gd name="connsiteX119" fmla="*/ 1767516 w 4387700"/>
                <a:gd name="connsiteY119" fmla="*/ 1498977 h 2536531"/>
                <a:gd name="connsiteX120" fmla="*/ 1589612 w 4387700"/>
                <a:gd name="connsiteY120" fmla="*/ 1602719 h 2536531"/>
                <a:gd name="connsiteX121" fmla="*/ 1411709 w 4387700"/>
                <a:gd name="connsiteY121" fmla="*/ 1498977 h 2536531"/>
                <a:gd name="connsiteX122" fmla="*/ 1188622 w 4387700"/>
                <a:gd name="connsiteY122" fmla="*/ 1395234 h 2536531"/>
                <a:gd name="connsiteX123" fmla="*/ 1366524 w 4387700"/>
                <a:gd name="connsiteY123" fmla="*/ 1498977 h 2536531"/>
                <a:gd name="connsiteX124" fmla="*/ 1188622 w 4387700"/>
                <a:gd name="connsiteY124" fmla="*/ 1602719 h 2536531"/>
                <a:gd name="connsiteX125" fmla="*/ 1010721 w 4387700"/>
                <a:gd name="connsiteY125" fmla="*/ 1498977 h 2536531"/>
                <a:gd name="connsiteX126" fmla="*/ 781518 w 4387700"/>
                <a:gd name="connsiteY126" fmla="*/ 1395234 h 2536531"/>
                <a:gd name="connsiteX127" fmla="*/ 960041 w 4387700"/>
                <a:gd name="connsiteY127" fmla="*/ 1498977 h 2536531"/>
                <a:gd name="connsiteX128" fmla="*/ 781518 w 4387700"/>
                <a:gd name="connsiteY128" fmla="*/ 1602719 h 2536531"/>
                <a:gd name="connsiteX129" fmla="*/ 604234 w 4387700"/>
                <a:gd name="connsiteY129" fmla="*/ 1498977 h 2536531"/>
                <a:gd name="connsiteX130" fmla="*/ 3001120 w 4387700"/>
                <a:gd name="connsiteY130" fmla="*/ 1279883 h 2536531"/>
                <a:gd name="connsiteX131" fmla="*/ 3179223 w 4387700"/>
                <a:gd name="connsiteY131" fmla="*/ 1381647 h 2536531"/>
                <a:gd name="connsiteX132" fmla="*/ 2194048 w 4387700"/>
                <a:gd name="connsiteY132" fmla="*/ 1948794 h 2536531"/>
                <a:gd name="connsiteX133" fmla="*/ 2015944 w 4387700"/>
                <a:gd name="connsiteY133" fmla="*/ 1847030 h 2536531"/>
                <a:gd name="connsiteX134" fmla="*/ 2600333 w 4387700"/>
                <a:gd name="connsiteY134" fmla="*/ 1279883 h 2536531"/>
                <a:gd name="connsiteX135" fmla="*/ 2778237 w 4387700"/>
                <a:gd name="connsiteY135" fmla="*/ 1382993 h 2536531"/>
                <a:gd name="connsiteX136" fmla="*/ 2600333 w 4387700"/>
                <a:gd name="connsiteY136" fmla="*/ 1487361 h 2536531"/>
                <a:gd name="connsiteX137" fmla="*/ 2422430 w 4387700"/>
                <a:gd name="connsiteY137" fmla="*/ 1382993 h 2536531"/>
                <a:gd name="connsiteX138" fmla="*/ 2196589 w 4387700"/>
                <a:gd name="connsiteY138" fmla="*/ 1279883 h 2536531"/>
                <a:gd name="connsiteX139" fmla="*/ 2377233 w 4387700"/>
                <a:gd name="connsiteY139" fmla="*/ 1383626 h 2536531"/>
                <a:gd name="connsiteX140" fmla="*/ 2195335 w 4387700"/>
                <a:gd name="connsiteY140" fmla="*/ 1487368 h 2536531"/>
                <a:gd name="connsiteX141" fmla="*/ 2015946 w 4387700"/>
                <a:gd name="connsiteY141" fmla="*/ 1383626 h 2536531"/>
                <a:gd name="connsiteX142" fmla="*/ 1793479 w 4387700"/>
                <a:gd name="connsiteY142" fmla="*/ 1279883 h 2536531"/>
                <a:gd name="connsiteX143" fmla="*/ 1970762 w 4387700"/>
                <a:gd name="connsiteY143" fmla="*/ 1382993 h 2536531"/>
                <a:gd name="connsiteX144" fmla="*/ 1793479 w 4387700"/>
                <a:gd name="connsiteY144" fmla="*/ 1487361 h 2536531"/>
                <a:gd name="connsiteX145" fmla="*/ 1614955 w 4387700"/>
                <a:gd name="connsiteY145" fmla="*/ 1382993 h 2536531"/>
                <a:gd name="connsiteX146" fmla="*/ 1391245 w 4387700"/>
                <a:gd name="connsiteY146" fmla="*/ 1279883 h 2536531"/>
                <a:gd name="connsiteX147" fmla="*/ 1569770 w 4387700"/>
                <a:gd name="connsiteY147" fmla="*/ 1382993 h 2536531"/>
                <a:gd name="connsiteX148" fmla="*/ 1391245 w 4387700"/>
                <a:gd name="connsiteY148" fmla="*/ 1487361 h 2536531"/>
                <a:gd name="connsiteX149" fmla="*/ 1213959 w 4387700"/>
                <a:gd name="connsiteY149" fmla="*/ 1382993 h 2536531"/>
                <a:gd name="connsiteX150" fmla="*/ 985378 w 4387700"/>
                <a:gd name="connsiteY150" fmla="*/ 1279883 h 2536531"/>
                <a:gd name="connsiteX151" fmla="*/ 1163282 w 4387700"/>
                <a:gd name="connsiteY151" fmla="*/ 1382993 h 2536531"/>
                <a:gd name="connsiteX152" fmla="*/ 985378 w 4387700"/>
                <a:gd name="connsiteY152" fmla="*/ 1487361 h 2536531"/>
                <a:gd name="connsiteX153" fmla="*/ 807475 w 4387700"/>
                <a:gd name="connsiteY153" fmla="*/ 1382993 h 2536531"/>
                <a:gd name="connsiteX154" fmla="*/ 2802960 w 4387700"/>
                <a:gd name="connsiteY154" fmla="*/ 1164527 h 2536531"/>
                <a:gd name="connsiteX155" fmla="*/ 2981483 w 4387700"/>
                <a:gd name="connsiteY155" fmla="*/ 1268270 h 2536531"/>
                <a:gd name="connsiteX156" fmla="*/ 2802960 w 4387700"/>
                <a:gd name="connsiteY156" fmla="*/ 1372012 h 2536531"/>
                <a:gd name="connsiteX157" fmla="*/ 2625676 w 4387700"/>
                <a:gd name="connsiteY157" fmla="*/ 1268270 h 2536531"/>
                <a:gd name="connsiteX158" fmla="*/ 2397091 w 4387700"/>
                <a:gd name="connsiteY158" fmla="*/ 1164527 h 2536531"/>
                <a:gd name="connsiteX159" fmla="*/ 2574993 w 4387700"/>
                <a:gd name="connsiteY159" fmla="*/ 1268895 h 2536531"/>
                <a:gd name="connsiteX160" fmla="*/ 2397091 w 4387700"/>
                <a:gd name="connsiteY160" fmla="*/ 1372005 h 2536531"/>
                <a:gd name="connsiteX161" fmla="*/ 2219190 w 4387700"/>
                <a:gd name="connsiteY161" fmla="*/ 1268895 h 2536531"/>
                <a:gd name="connsiteX162" fmla="*/ 2000094 w 4387700"/>
                <a:gd name="connsiteY162" fmla="*/ 1164527 h 2536531"/>
                <a:gd name="connsiteX163" fmla="*/ 2179483 w 4387700"/>
                <a:gd name="connsiteY163" fmla="*/ 1268270 h 2536531"/>
                <a:gd name="connsiteX164" fmla="*/ 1997585 w 4387700"/>
                <a:gd name="connsiteY164" fmla="*/ 1372012 h 2536531"/>
                <a:gd name="connsiteX165" fmla="*/ 1818196 w 4387700"/>
                <a:gd name="connsiteY165" fmla="*/ 1268270 h 2536531"/>
                <a:gd name="connsiteX166" fmla="*/ 1589612 w 4387700"/>
                <a:gd name="connsiteY166" fmla="*/ 1164527 h 2536531"/>
                <a:gd name="connsiteX167" fmla="*/ 1767516 w 4387700"/>
                <a:gd name="connsiteY167" fmla="*/ 1268270 h 2536531"/>
                <a:gd name="connsiteX168" fmla="*/ 1589612 w 4387700"/>
                <a:gd name="connsiteY168" fmla="*/ 1372012 h 2536531"/>
                <a:gd name="connsiteX169" fmla="*/ 1411709 w 4387700"/>
                <a:gd name="connsiteY169" fmla="*/ 1268270 h 2536531"/>
                <a:gd name="connsiteX170" fmla="*/ 1188622 w 4387700"/>
                <a:gd name="connsiteY170" fmla="*/ 1164527 h 2536531"/>
                <a:gd name="connsiteX171" fmla="*/ 1366524 w 4387700"/>
                <a:gd name="connsiteY171" fmla="*/ 1268270 h 2536531"/>
                <a:gd name="connsiteX172" fmla="*/ 1188622 w 4387700"/>
                <a:gd name="connsiteY172" fmla="*/ 1372012 h 2536531"/>
                <a:gd name="connsiteX173" fmla="*/ 1010721 w 4387700"/>
                <a:gd name="connsiteY173" fmla="*/ 1268270 h 2536531"/>
                <a:gd name="connsiteX174" fmla="*/ 3001327 w 4387700"/>
                <a:gd name="connsiteY174" fmla="*/ 1049174 h 2536531"/>
                <a:gd name="connsiteX175" fmla="*/ 3179229 w 4387700"/>
                <a:gd name="connsiteY175" fmla="*/ 1153541 h 2536531"/>
                <a:gd name="connsiteX176" fmla="*/ 3001327 w 4387700"/>
                <a:gd name="connsiteY176" fmla="*/ 1256652 h 2536531"/>
                <a:gd name="connsiteX177" fmla="*/ 2823426 w 4387700"/>
                <a:gd name="connsiteY177" fmla="*/ 1153541 h 2536531"/>
                <a:gd name="connsiteX178" fmla="*/ 2600955 w 4387700"/>
                <a:gd name="connsiteY178" fmla="*/ 1049174 h 2536531"/>
                <a:gd name="connsiteX179" fmla="*/ 2778241 w 4387700"/>
                <a:gd name="connsiteY179" fmla="*/ 1153541 h 2536531"/>
                <a:gd name="connsiteX180" fmla="*/ 2600955 w 4387700"/>
                <a:gd name="connsiteY180" fmla="*/ 1256652 h 2536531"/>
                <a:gd name="connsiteX181" fmla="*/ 2422430 w 4387700"/>
                <a:gd name="connsiteY181" fmla="*/ 1153541 h 2536531"/>
                <a:gd name="connsiteX182" fmla="*/ 2198097 w 4387700"/>
                <a:gd name="connsiteY182" fmla="*/ 1049174 h 2536531"/>
                <a:gd name="connsiteX183" fmla="*/ 2377243 w 4387700"/>
                <a:gd name="connsiteY183" fmla="*/ 1153541 h 2536531"/>
                <a:gd name="connsiteX184" fmla="*/ 2199341 w 4387700"/>
                <a:gd name="connsiteY184" fmla="*/ 1256652 h 2536531"/>
                <a:gd name="connsiteX185" fmla="*/ 2021440 w 4387700"/>
                <a:gd name="connsiteY185" fmla="*/ 1152284 h 2536531"/>
                <a:gd name="connsiteX186" fmla="*/ 1796853 w 4387700"/>
                <a:gd name="connsiteY186" fmla="*/ 1049174 h 2536531"/>
                <a:gd name="connsiteX187" fmla="*/ 1976242 w 4387700"/>
                <a:gd name="connsiteY187" fmla="*/ 1152284 h 2536531"/>
                <a:gd name="connsiteX188" fmla="*/ 1795598 w 4387700"/>
                <a:gd name="connsiteY188" fmla="*/ 1256652 h 2536531"/>
                <a:gd name="connsiteX189" fmla="*/ 1614955 w 4387700"/>
                <a:gd name="connsiteY189" fmla="*/ 1153541 h 2536531"/>
                <a:gd name="connsiteX190" fmla="*/ 1391245 w 4387700"/>
                <a:gd name="connsiteY190" fmla="*/ 1049174 h 2536531"/>
                <a:gd name="connsiteX191" fmla="*/ 1569770 w 4387700"/>
                <a:gd name="connsiteY191" fmla="*/ 1153541 h 2536531"/>
                <a:gd name="connsiteX192" fmla="*/ 1391245 w 4387700"/>
                <a:gd name="connsiteY192" fmla="*/ 1256652 h 2536531"/>
                <a:gd name="connsiteX193" fmla="*/ 1213959 w 4387700"/>
                <a:gd name="connsiteY193" fmla="*/ 1153541 h 2536531"/>
                <a:gd name="connsiteX194" fmla="*/ 3408513 w 4387700"/>
                <a:gd name="connsiteY194" fmla="*/ 1049172 h 2536531"/>
                <a:gd name="connsiteX195" fmla="*/ 3585710 w 4387700"/>
                <a:gd name="connsiteY195" fmla="*/ 1152631 h 2536531"/>
                <a:gd name="connsiteX196" fmla="*/ 3402274 w 4387700"/>
                <a:gd name="connsiteY196" fmla="*/ 1258583 h 2536531"/>
                <a:gd name="connsiteX197" fmla="*/ 3206359 w 4387700"/>
                <a:gd name="connsiteY197" fmla="*/ 1372013 h 2536531"/>
                <a:gd name="connsiteX198" fmla="*/ 3026667 w 4387700"/>
                <a:gd name="connsiteY198" fmla="*/ 1268555 h 2536531"/>
                <a:gd name="connsiteX199" fmla="*/ 3211351 w 4387700"/>
                <a:gd name="connsiteY199" fmla="*/ 1162603 h 2536531"/>
                <a:gd name="connsiteX200" fmla="*/ 3610426 w 4387700"/>
                <a:gd name="connsiteY200" fmla="*/ 933819 h 2536531"/>
                <a:gd name="connsiteX201" fmla="*/ 3788952 w 4387700"/>
                <a:gd name="connsiteY201" fmla="*/ 1036929 h 2536531"/>
                <a:gd name="connsiteX202" fmla="*/ 3610426 w 4387700"/>
                <a:gd name="connsiteY202" fmla="*/ 1141297 h 2536531"/>
                <a:gd name="connsiteX203" fmla="*/ 3433149 w 4387700"/>
                <a:gd name="connsiteY203" fmla="*/ 1036929 h 2536531"/>
                <a:gd name="connsiteX204" fmla="*/ 3205191 w 4387700"/>
                <a:gd name="connsiteY204" fmla="*/ 933819 h 2536531"/>
                <a:gd name="connsiteX205" fmla="*/ 3382476 w 4387700"/>
                <a:gd name="connsiteY205" fmla="*/ 1036929 h 2536531"/>
                <a:gd name="connsiteX206" fmla="*/ 3205191 w 4387700"/>
                <a:gd name="connsiteY206" fmla="*/ 1141297 h 2536531"/>
                <a:gd name="connsiteX207" fmla="*/ 3026665 w 4387700"/>
                <a:gd name="connsiteY207" fmla="*/ 1036929 h 2536531"/>
                <a:gd name="connsiteX208" fmla="*/ 2802960 w 4387700"/>
                <a:gd name="connsiteY208" fmla="*/ 933819 h 2536531"/>
                <a:gd name="connsiteX209" fmla="*/ 2981483 w 4387700"/>
                <a:gd name="connsiteY209" fmla="*/ 1036929 h 2536531"/>
                <a:gd name="connsiteX210" fmla="*/ 2802960 w 4387700"/>
                <a:gd name="connsiteY210" fmla="*/ 1141297 h 2536531"/>
                <a:gd name="connsiteX211" fmla="*/ 2625676 w 4387700"/>
                <a:gd name="connsiteY211" fmla="*/ 1036929 h 2536531"/>
                <a:gd name="connsiteX212" fmla="*/ 2397091 w 4387700"/>
                <a:gd name="connsiteY212" fmla="*/ 933819 h 2536531"/>
                <a:gd name="connsiteX213" fmla="*/ 2574993 w 4387700"/>
                <a:gd name="connsiteY213" fmla="*/ 1036929 h 2536531"/>
                <a:gd name="connsiteX214" fmla="*/ 2397091 w 4387700"/>
                <a:gd name="connsiteY214" fmla="*/ 1141297 h 2536531"/>
                <a:gd name="connsiteX215" fmla="*/ 2219190 w 4387700"/>
                <a:gd name="connsiteY215" fmla="*/ 1036929 h 2536531"/>
                <a:gd name="connsiteX216" fmla="*/ 1590235 w 4387700"/>
                <a:gd name="connsiteY216" fmla="*/ 933819 h 2536531"/>
                <a:gd name="connsiteX217" fmla="*/ 1767520 w 4387700"/>
                <a:gd name="connsiteY217" fmla="*/ 1037562 h 2536531"/>
                <a:gd name="connsiteX218" fmla="*/ 1588995 w 4387700"/>
                <a:gd name="connsiteY218" fmla="*/ 1141304 h 2536531"/>
                <a:gd name="connsiteX219" fmla="*/ 1411709 w 4387700"/>
                <a:gd name="connsiteY219" fmla="*/ 1037562 h 2536531"/>
                <a:gd name="connsiteX220" fmla="*/ 1994853 w 4387700"/>
                <a:gd name="connsiteY220" fmla="*/ 933817 h 2536531"/>
                <a:gd name="connsiteX221" fmla="*/ 2174001 w 4387700"/>
                <a:gd name="connsiteY221" fmla="*/ 1034823 h 2536531"/>
                <a:gd name="connsiteX222" fmla="*/ 1997342 w 4387700"/>
                <a:gd name="connsiteY222" fmla="*/ 1135829 h 2536531"/>
                <a:gd name="connsiteX223" fmla="*/ 1818194 w 4387700"/>
                <a:gd name="connsiteY223" fmla="*/ 1034823 h 2536531"/>
                <a:gd name="connsiteX224" fmla="*/ 3808802 w 4387700"/>
                <a:gd name="connsiteY224" fmla="*/ 812971 h 2536531"/>
                <a:gd name="connsiteX225" fmla="*/ 3986706 w 4387700"/>
                <a:gd name="connsiteY225" fmla="*/ 917338 h 2536531"/>
                <a:gd name="connsiteX226" fmla="*/ 3808802 w 4387700"/>
                <a:gd name="connsiteY226" fmla="*/ 1020449 h 2536531"/>
                <a:gd name="connsiteX227" fmla="*/ 3630899 w 4387700"/>
                <a:gd name="connsiteY227" fmla="*/ 917338 h 2536531"/>
                <a:gd name="connsiteX228" fmla="*/ 3408435 w 4387700"/>
                <a:gd name="connsiteY228" fmla="*/ 812971 h 2536531"/>
                <a:gd name="connsiteX229" fmla="*/ 3585710 w 4387700"/>
                <a:gd name="connsiteY229" fmla="*/ 917338 h 2536531"/>
                <a:gd name="connsiteX230" fmla="*/ 3408435 w 4387700"/>
                <a:gd name="connsiteY230" fmla="*/ 1020449 h 2536531"/>
                <a:gd name="connsiteX231" fmla="*/ 3229911 w 4387700"/>
                <a:gd name="connsiteY231" fmla="*/ 917338 h 2536531"/>
                <a:gd name="connsiteX232" fmla="*/ 3001327 w 4387700"/>
                <a:gd name="connsiteY232" fmla="*/ 812971 h 2536531"/>
                <a:gd name="connsiteX233" fmla="*/ 3179229 w 4387700"/>
                <a:gd name="connsiteY233" fmla="*/ 917338 h 2536531"/>
                <a:gd name="connsiteX234" fmla="*/ 3001327 w 4387700"/>
                <a:gd name="connsiteY234" fmla="*/ 1020449 h 2536531"/>
                <a:gd name="connsiteX235" fmla="*/ 2823426 w 4387700"/>
                <a:gd name="connsiteY235" fmla="*/ 917338 h 2536531"/>
                <a:gd name="connsiteX236" fmla="*/ 2600955 w 4387700"/>
                <a:gd name="connsiteY236" fmla="*/ 812971 h 2536531"/>
                <a:gd name="connsiteX237" fmla="*/ 2778241 w 4387700"/>
                <a:gd name="connsiteY237" fmla="*/ 917338 h 2536531"/>
                <a:gd name="connsiteX238" fmla="*/ 2600955 w 4387700"/>
                <a:gd name="connsiteY238" fmla="*/ 1020449 h 2536531"/>
                <a:gd name="connsiteX239" fmla="*/ 2422430 w 4387700"/>
                <a:gd name="connsiteY239" fmla="*/ 917338 h 2536531"/>
                <a:gd name="connsiteX240" fmla="*/ 2193230 w 4387700"/>
                <a:gd name="connsiteY240" fmla="*/ 812971 h 2536531"/>
                <a:gd name="connsiteX241" fmla="*/ 2371755 w 4387700"/>
                <a:gd name="connsiteY241" fmla="*/ 917338 h 2536531"/>
                <a:gd name="connsiteX242" fmla="*/ 2193230 w 4387700"/>
                <a:gd name="connsiteY242" fmla="*/ 1020449 h 2536531"/>
                <a:gd name="connsiteX243" fmla="*/ 2015944 w 4387700"/>
                <a:gd name="connsiteY243" fmla="*/ 917338 h 2536531"/>
                <a:gd name="connsiteX244" fmla="*/ 1792856 w 4387700"/>
                <a:gd name="connsiteY244" fmla="*/ 812971 h 2536531"/>
                <a:gd name="connsiteX245" fmla="*/ 1970758 w 4387700"/>
                <a:gd name="connsiteY245" fmla="*/ 917338 h 2536531"/>
                <a:gd name="connsiteX246" fmla="*/ 1794101 w 4387700"/>
                <a:gd name="connsiteY246" fmla="*/ 1020449 h 2536531"/>
                <a:gd name="connsiteX247" fmla="*/ 1614955 w 4387700"/>
                <a:gd name="connsiteY247" fmla="*/ 916081 h 2536531"/>
                <a:gd name="connsiteX248" fmla="*/ 4007446 w 4387700"/>
                <a:gd name="connsiteY248" fmla="*/ 703108 h 2536531"/>
                <a:gd name="connsiteX249" fmla="*/ 4184461 w 4387700"/>
                <a:gd name="connsiteY249" fmla="*/ 806600 h 2536531"/>
                <a:gd name="connsiteX250" fmla="*/ 4012398 w 4387700"/>
                <a:gd name="connsiteY250" fmla="*/ 905105 h 2536531"/>
                <a:gd name="connsiteX251" fmla="*/ 3834145 w 4387700"/>
                <a:gd name="connsiteY251" fmla="*/ 801613 h 2536531"/>
                <a:gd name="connsiteX252" fmla="*/ 3205191 w 4387700"/>
                <a:gd name="connsiteY252" fmla="*/ 697620 h 2536531"/>
                <a:gd name="connsiteX253" fmla="*/ 3382476 w 4387700"/>
                <a:gd name="connsiteY253" fmla="*/ 801362 h 2536531"/>
                <a:gd name="connsiteX254" fmla="*/ 3205191 w 4387700"/>
                <a:gd name="connsiteY254" fmla="*/ 905105 h 2536531"/>
                <a:gd name="connsiteX255" fmla="*/ 3026665 w 4387700"/>
                <a:gd name="connsiteY255" fmla="*/ 801362 h 2536531"/>
                <a:gd name="connsiteX256" fmla="*/ 2802960 w 4387700"/>
                <a:gd name="connsiteY256" fmla="*/ 697620 h 2536531"/>
                <a:gd name="connsiteX257" fmla="*/ 2981483 w 4387700"/>
                <a:gd name="connsiteY257" fmla="*/ 801362 h 2536531"/>
                <a:gd name="connsiteX258" fmla="*/ 2802960 w 4387700"/>
                <a:gd name="connsiteY258" fmla="*/ 905105 h 2536531"/>
                <a:gd name="connsiteX259" fmla="*/ 2625676 w 4387700"/>
                <a:gd name="connsiteY259" fmla="*/ 801362 h 2536531"/>
                <a:gd name="connsiteX260" fmla="*/ 2397091 w 4387700"/>
                <a:gd name="connsiteY260" fmla="*/ 697620 h 2536531"/>
                <a:gd name="connsiteX261" fmla="*/ 2574993 w 4387700"/>
                <a:gd name="connsiteY261" fmla="*/ 801362 h 2536531"/>
                <a:gd name="connsiteX262" fmla="*/ 2397091 w 4387700"/>
                <a:gd name="connsiteY262" fmla="*/ 905105 h 2536531"/>
                <a:gd name="connsiteX263" fmla="*/ 2219190 w 4387700"/>
                <a:gd name="connsiteY263" fmla="*/ 801362 h 2536531"/>
                <a:gd name="connsiteX264" fmla="*/ 1995480 w 4387700"/>
                <a:gd name="connsiteY264" fmla="*/ 697620 h 2536531"/>
                <a:gd name="connsiteX265" fmla="*/ 2174005 w 4387700"/>
                <a:gd name="connsiteY265" fmla="*/ 801362 h 2536531"/>
                <a:gd name="connsiteX266" fmla="*/ 1995480 w 4387700"/>
                <a:gd name="connsiteY266" fmla="*/ 905105 h 2536531"/>
                <a:gd name="connsiteX267" fmla="*/ 1818194 w 4387700"/>
                <a:gd name="connsiteY267" fmla="*/ 801362 h 2536531"/>
                <a:gd name="connsiteX268" fmla="*/ 3612195 w 4387700"/>
                <a:gd name="connsiteY268" fmla="*/ 697618 h 2536531"/>
                <a:gd name="connsiteX269" fmla="*/ 3799943 w 4387700"/>
                <a:gd name="connsiteY269" fmla="*/ 805358 h 2536531"/>
                <a:gd name="connsiteX270" fmla="*/ 3619655 w 4387700"/>
                <a:gd name="connsiteY270" fmla="*/ 910592 h 2536531"/>
                <a:gd name="connsiteX271" fmla="*/ 3433151 w 4387700"/>
                <a:gd name="connsiteY271" fmla="*/ 801599 h 2536531"/>
                <a:gd name="connsiteX272" fmla="*/ 3001327 w 4387700"/>
                <a:gd name="connsiteY272" fmla="*/ 582265 h 2536531"/>
                <a:gd name="connsiteX273" fmla="*/ 3179229 w 4387700"/>
                <a:gd name="connsiteY273" fmla="*/ 684757 h 2536531"/>
                <a:gd name="connsiteX274" fmla="*/ 3001327 w 4387700"/>
                <a:gd name="connsiteY274" fmla="*/ 789750 h 2536531"/>
                <a:gd name="connsiteX275" fmla="*/ 2823426 w 4387700"/>
                <a:gd name="connsiteY275" fmla="*/ 684757 h 2536531"/>
                <a:gd name="connsiteX276" fmla="*/ 2600955 w 4387700"/>
                <a:gd name="connsiteY276" fmla="*/ 582265 h 2536531"/>
                <a:gd name="connsiteX277" fmla="*/ 2778241 w 4387700"/>
                <a:gd name="connsiteY277" fmla="*/ 684757 h 2536531"/>
                <a:gd name="connsiteX278" fmla="*/ 2600955 w 4387700"/>
                <a:gd name="connsiteY278" fmla="*/ 789750 h 2536531"/>
                <a:gd name="connsiteX279" fmla="*/ 2422430 w 4387700"/>
                <a:gd name="connsiteY279" fmla="*/ 684757 h 2536531"/>
                <a:gd name="connsiteX280" fmla="*/ 2193230 w 4387700"/>
                <a:gd name="connsiteY280" fmla="*/ 582265 h 2536531"/>
                <a:gd name="connsiteX281" fmla="*/ 2371755 w 4387700"/>
                <a:gd name="connsiteY281" fmla="*/ 684757 h 2536531"/>
                <a:gd name="connsiteX282" fmla="*/ 2193230 w 4387700"/>
                <a:gd name="connsiteY282" fmla="*/ 789750 h 2536531"/>
                <a:gd name="connsiteX283" fmla="*/ 2015944 w 4387700"/>
                <a:gd name="connsiteY283" fmla="*/ 684757 h 2536531"/>
                <a:gd name="connsiteX284" fmla="*/ 4208913 w 4387700"/>
                <a:gd name="connsiteY284" fmla="*/ 582263 h 2536531"/>
                <a:gd name="connsiteX285" fmla="*/ 4387700 w 4387700"/>
                <a:gd name="connsiteY285" fmla="*/ 685598 h 2536531"/>
                <a:gd name="connsiteX286" fmla="*/ 4203947 w 4387700"/>
                <a:gd name="connsiteY286" fmla="*/ 795234 h 2536531"/>
                <a:gd name="connsiteX287" fmla="*/ 4026401 w 4387700"/>
                <a:gd name="connsiteY287" fmla="*/ 690638 h 2536531"/>
                <a:gd name="connsiteX288" fmla="*/ 3812799 w 4387700"/>
                <a:gd name="connsiteY288" fmla="*/ 582263 h 2536531"/>
                <a:gd name="connsiteX289" fmla="*/ 3992188 w 4387700"/>
                <a:gd name="connsiteY289" fmla="*/ 691257 h 2536531"/>
                <a:gd name="connsiteX290" fmla="*/ 3812799 w 4387700"/>
                <a:gd name="connsiteY290" fmla="*/ 795241 h 2536531"/>
                <a:gd name="connsiteX291" fmla="*/ 3630901 w 4387700"/>
                <a:gd name="connsiteY291" fmla="*/ 686246 h 2536531"/>
                <a:gd name="connsiteX292" fmla="*/ 4000976 w 4387700"/>
                <a:gd name="connsiteY292" fmla="*/ 472402 h 2536531"/>
                <a:gd name="connsiteX293" fmla="*/ 4184460 w 4387700"/>
                <a:gd name="connsiteY293" fmla="*/ 574254 h 2536531"/>
                <a:gd name="connsiteX294" fmla="*/ 4005935 w 4387700"/>
                <a:gd name="connsiteY294" fmla="*/ 679879 h 2536531"/>
                <a:gd name="connsiteX295" fmla="*/ 3828649 w 4387700"/>
                <a:gd name="connsiteY295" fmla="*/ 572997 h 2536531"/>
                <a:gd name="connsiteX296" fmla="*/ 3205191 w 4387700"/>
                <a:gd name="connsiteY296" fmla="*/ 466911 h 2536531"/>
                <a:gd name="connsiteX297" fmla="*/ 3382476 w 4387700"/>
                <a:gd name="connsiteY297" fmla="*/ 570653 h 2536531"/>
                <a:gd name="connsiteX298" fmla="*/ 3205191 w 4387700"/>
                <a:gd name="connsiteY298" fmla="*/ 674396 h 2536531"/>
                <a:gd name="connsiteX299" fmla="*/ 3026665 w 4387700"/>
                <a:gd name="connsiteY299" fmla="*/ 570653 h 2536531"/>
                <a:gd name="connsiteX300" fmla="*/ 2802960 w 4387700"/>
                <a:gd name="connsiteY300" fmla="*/ 466911 h 2536531"/>
                <a:gd name="connsiteX301" fmla="*/ 2981483 w 4387700"/>
                <a:gd name="connsiteY301" fmla="*/ 570653 h 2536531"/>
                <a:gd name="connsiteX302" fmla="*/ 2802960 w 4387700"/>
                <a:gd name="connsiteY302" fmla="*/ 674396 h 2536531"/>
                <a:gd name="connsiteX303" fmla="*/ 2625676 w 4387700"/>
                <a:gd name="connsiteY303" fmla="*/ 570653 h 2536531"/>
                <a:gd name="connsiteX304" fmla="*/ 2397091 w 4387700"/>
                <a:gd name="connsiteY304" fmla="*/ 466911 h 2536531"/>
                <a:gd name="connsiteX305" fmla="*/ 2574993 w 4387700"/>
                <a:gd name="connsiteY305" fmla="*/ 570653 h 2536531"/>
                <a:gd name="connsiteX306" fmla="*/ 2397091 w 4387700"/>
                <a:gd name="connsiteY306" fmla="*/ 674396 h 2536531"/>
                <a:gd name="connsiteX307" fmla="*/ 2219190 w 4387700"/>
                <a:gd name="connsiteY307" fmla="*/ 570653 h 2536531"/>
                <a:gd name="connsiteX308" fmla="*/ 3001327 w 4387700"/>
                <a:gd name="connsiteY308" fmla="*/ 351556 h 2536531"/>
                <a:gd name="connsiteX309" fmla="*/ 3179229 w 4387700"/>
                <a:gd name="connsiteY309" fmla="*/ 455923 h 2536531"/>
                <a:gd name="connsiteX310" fmla="*/ 3001327 w 4387700"/>
                <a:gd name="connsiteY310" fmla="*/ 559033 h 2536531"/>
                <a:gd name="connsiteX311" fmla="*/ 2823426 w 4387700"/>
                <a:gd name="connsiteY311" fmla="*/ 455923 h 2536531"/>
                <a:gd name="connsiteX312" fmla="*/ 2600955 w 4387700"/>
                <a:gd name="connsiteY312" fmla="*/ 351556 h 2536531"/>
                <a:gd name="connsiteX313" fmla="*/ 2778241 w 4387700"/>
                <a:gd name="connsiteY313" fmla="*/ 455923 h 2536531"/>
                <a:gd name="connsiteX314" fmla="*/ 2600955 w 4387700"/>
                <a:gd name="connsiteY314" fmla="*/ 559033 h 2536531"/>
                <a:gd name="connsiteX315" fmla="*/ 2422430 w 4387700"/>
                <a:gd name="connsiteY315" fmla="*/ 455923 h 2536531"/>
                <a:gd name="connsiteX316" fmla="*/ 3809005 w 4387700"/>
                <a:gd name="connsiteY316" fmla="*/ 351554 h 2536531"/>
                <a:gd name="connsiteX317" fmla="*/ 3986709 w 4387700"/>
                <a:gd name="connsiteY317" fmla="*/ 454587 h 2536531"/>
                <a:gd name="connsiteX318" fmla="*/ 3802791 w 4387700"/>
                <a:gd name="connsiteY318" fmla="*/ 560103 h 2536531"/>
                <a:gd name="connsiteX319" fmla="*/ 3601475 w 4387700"/>
                <a:gd name="connsiteY319" fmla="*/ 676791 h 2536531"/>
                <a:gd name="connsiteX320" fmla="*/ 3407616 w 4387700"/>
                <a:gd name="connsiteY320" fmla="*/ 789755 h 2536531"/>
                <a:gd name="connsiteX321" fmla="*/ 3229911 w 4387700"/>
                <a:gd name="connsiteY321" fmla="*/ 685481 h 2536531"/>
                <a:gd name="connsiteX322" fmla="*/ 3412586 w 4387700"/>
                <a:gd name="connsiteY322" fmla="*/ 579965 h 2536531"/>
                <a:gd name="connsiteX323" fmla="*/ 3613902 w 4387700"/>
                <a:gd name="connsiteY323" fmla="*/ 464518 h 2536531"/>
                <a:gd name="connsiteX324" fmla="*/ 3205191 w 4387700"/>
                <a:gd name="connsiteY324" fmla="*/ 236203 h 2536531"/>
                <a:gd name="connsiteX325" fmla="*/ 3382476 w 4387700"/>
                <a:gd name="connsiteY325" fmla="*/ 339313 h 2536531"/>
                <a:gd name="connsiteX326" fmla="*/ 3205191 w 4387700"/>
                <a:gd name="connsiteY326" fmla="*/ 443680 h 2536531"/>
                <a:gd name="connsiteX327" fmla="*/ 3026665 w 4387700"/>
                <a:gd name="connsiteY327" fmla="*/ 339313 h 2536531"/>
                <a:gd name="connsiteX328" fmla="*/ 2802960 w 4387700"/>
                <a:gd name="connsiteY328" fmla="*/ 236203 h 2536531"/>
                <a:gd name="connsiteX329" fmla="*/ 2981483 w 4387700"/>
                <a:gd name="connsiteY329" fmla="*/ 339313 h 2536531"/>
                <a:gd name="connsiteX330" fmla="*/ 2802960 w 4387700"/>
                <a:gd name="connsiteY330" fmla="*/ 443680 h 2536531"/>
                <a:gd name="connsiteX331" fmla="*/ 2625676 w 4387700"/>
                <a:gd name="connsiteY331" fmla="*/ 339313 h 2536531"/>
                <a:gd name="connsiteX332" fmla="*/ 3610108 w 4387700"/>
                <a:gd name="connsiteY332" fmla="*/ 236201 h 2536531"/>
                <a:gd name="connsiteX333" fmla="*/ 3788951 w 4387700"/>
                <a:gd name="connsiteY333" fmla="*/ 338808 h 2536531"/>
                <a:gd name="connsiteX334" fmla="*/ 3603855 w 4387700"/>
                <a:gd name="connsiteY334" fmla="*/ 446420 h 2536531"/>
                <a:gd name="connsiteX335" fmla="*/ 3408754 w 4387700"/>
                <a:gd name="connsiteY335" fmla="*/ 559037 h 2536531"/>
                <a:gd name="connsiteX336" fmla="*/ 3229911 w 4387700"/>
                <a:gd name="connsiteY336" fmla="*/ 456430 h 2536531"/>
                <a:gd name="connsiteX337" fmla="*/ 3413756 w 4387700"/>
                <a:gd name="connsiteY337" fmla="*/ 348818 h 2536531"/>
                <a:gd name="connsiteX338" fmla="*/ 3408435 w 4387700"/>
                <a:gd name="connsiteY338" fmla="*/ 115357 h 2536531"/>
                <a:gd name="connsiteX339" fmla="*/ 3585710 w 4387700"/>
                <a:gd name="connsiteY339" fmla="*/ 219724 h 2536531"/>
                <a:gd name="connsiteX340" fmla="*/ 3408435 w 4387700"/>
                <a:gd name="connsiteY340" fmla="*/ 322834 h 2536531"/>
                <a:gd name="connsiteX341" fmla="*/ 3229911 w 4387700"/>
                <a:gd name="connsiteY341" fmla="*/ 219724 h 2536531"/>
                <a:gd name="connsiteX342" fmla="*/ 3204025 w 4387700"/>
                <a:gd name="connsiteY342" fmla="*/ 0 h 2536531"/>
                <a:gd name="connsiteX343" fmla="*/ 3382469 w 4387700"/>
                <a:gd name="connsiteY343" fmla="*/ 102608 h 2536531"/>
                <a:gd name="connsiteX344" fmla="*/ 3197785 w 4387700"/>
                <a:gd name="connsiteY344" fmla="*/ 210222 h 2536531"/>
                <a:gd name="connsiteX345" fmla="*/ 3001871 w 4387700"/>
                <a:gd name="connsiteY345" fmla="*/ 322840 h 2536531"/>
                <a:gd name="connsiteX346" fmla="*/ 2823426 w 4387700"/>
                <a:gd name="connsiteY346" fmla="*/ 220232 h 2536531"/>
                <a:gd name="connsiteX347" fmla="*/ 3008110 w 4387700"/>
                <a:gd name="connsiteY347" fmla="*/ 112619 h 253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Lst>
              <a:rect l="l" t="t" r="r" b="b"/>
              <a:pathLst>
                <a:path w="4387700" h="2536531">
                  <a:moveTo>
                    <a:pt x="1188622" y="2329053"/>
                  </a:moveTo>
                  <a:lnTo>
                    <a:pt x="1366524" y="2433421"/>
                  </a:lnTo>
                  <a:lnTo>
                    <a:pt x="1188622" y="2536531"/>
                  </a:lnTo>
                  <a:lnTo>
                    <a:pt x="1010721" y="2433421"/>
                  </a:lnTo>
                  <a:close/>
                  <a:moveTo>
                    <a:pt x="1391245" y="2213700"/>
                  </a:moveTo>
                  <a:lnTo>
                    <a:pt x="1569770" y="2316810"/>
                  </a:lnTo>
                  <a:lnTo>
                    <a:pt x="1391245" y="2421178"/>
                  </a:lnTo>
                  <a:lnTo>
                    <a:pt x="1213959" y="2316810"/>
                  </a:lnTo>
                  <a:close/>
                  <a:moveTo>
                    <a:pt x="1589612" y="2098344"/>
                  </a:moveTo>
                  <a:lnTo>
                    <a:pt x="1767516" y="2202087"/>
                  </a:lnTo>
                  <a:lnTo>
                    <a:pt x="1589612" y="2305829"/>
                  </a:lnTo>
                  <a:lnTo>
                    <a:pt x="1411709" y="2202087"/>
                  </a:lnTo>
                  <a:close/>
                  <a:moveTo>
                    <a:pt x="984833" y="1977497"/>
                  </a:moveTo>
                  <a:lnTo>
                    <a:pt x="1163277" y="2080561"/>
                  </a:lnTo>
                  <a:lnTo>
                    <a:pt x="978593" y="2187350"/>
                  </a:lnTo>
                  <a:lnTo>
                    <a:pt x="782679" y="2300347"/>
                  </a:lnTo>
                  <a:lnTo>
                    <a:pt x="604234" y="2197284"/>
                  </a:lnTo>
                  <a:lnTo>
                    <a:pt x="788918" y="2091736"/>
                  </a:lnTo>
                  <a:close/>
                  <a:moveTo>
                    <a:pt x="583770" y="1977497"/>
                  </a:moveTo>
                  <a:lnTo>
                    <a:pt x="762293" y="2081240"/>
                  </a:lnTo>
                  <a:lnTo>
                    <a:pt x="583770" y="2184982"/>
                  </a:lnTo>
                  <a:lnTo>
                    <a:pt x="406486" y="2081240"/>
                  </a:lnTo>
                  <a:close/>
                  <a:moveTo>
                    <a:pt x="1390109" y="1977495"/>
                  </a:moveTo>
                  <a:lnTo>
                    <a:pt x="1569764" y="2080528"/>
                  </a:lnTo>
                  <a:lnTo>
                    <a:pt x="1385119" y="2187286"/>
                  </a:lnTo>
                  <a:lnTo>
                    <a:pt x="1183006" y="2302732"/>
                  </a:lnTo>
                  <a:lnTo>
                    <a:pt x="985885" y="2415697"/>
                  </a:lnTo>
                  <a:lnTo>
                    <a:pt x="807477" y="2312663"/>
                  </a:lnTo>
                  <a:lnTo>
                    <a:pt x="992123" y="2207147"/>
                  </a:lnTo>
                  <a:lnTo>
                    <a:pt x="1194235" y="2091701"/>
                  </a:lnTo>
                  <a:close/>
                  <a:moveTo>
                    <a:pt x="1589612" y="1862145"/>
                  </a:moveTo>
                  <a:lnTo>
                    <a:pt x="1767516" y="1965888"/>
                  </a:lnTo>
                  <a:lnTo>
                    <a:pt x="1589612" y="2069630"/>
                  </a:lnTo>
                  <a:lnTo>
                    <a:pt x="1411709" y="1965888"/>
                  </a:lnTo>
                  <a:close/>
                  <a:moveTo>
                    <a:pt x="1188622" y="1862145"/>
                  </a:moveTo>
                  <a:lnTo>
                    <a:pt x="1366524" y="1965888"/>
                  </a:lnTo>
                  <a:lnTo>
                    <a:pt x="1188622" y="2069630"/>
                  </a:lnTo>
                  <a:lnTo>
                    <a:pt x="1010721" y="1965888"/>
                  </a:lnTo>
                  <a:close/>
                  <a:moveTo>
                    <a:pt x="781518" y="1862145"/>
                  </a:moveTo>
                  <a:lnTo>
                    <a:pt x="960041" y="1965888"/>
                  </a:lnTo>
                  <a:lnTo>
                    <a:pt x="781518" y="2069630"/>
                  </a:lnTo>
                  <a:lnTo>
                    <a:pt x="604234" y="1965888"/>
                  </a:lnTo>
                  <a:close/>
                  <a:moveTo>
                    <a:pt x="1994708" y="1862143"/>
                  </a:moveTo>
                  <a:lnTo>
                    <a:pt x="2174001" y="1965602"/>
                  </a:lnTo>
                  <a:lnTo>
                    <a:pt x="1989727" y="2071554"/>
                  </a:lnTo>
                  <a:lnTo>
                    <a:pt x="1794248" y="2184985"/>
                  </a:lnTo>
                  <a:lnTo>
                    <a:pt x="1614955" y="2081526"/>
                  </a:lnTo>
                  <a:lnTo>
                    <a:pt x="1799228" y="1975574"/>
                  </a:lnTo>
                  <a:close/>
                  <a:moveTo>
                    <a:pt x="1793479" y="1746790"/>
                  </a:moveTo>
                  <a:lnTo>
                    <a:pt x="1970762" y="1851782"/>
                  </a:lnTo>
                  <a:lnTo>
                    <a:pt x="1793479" y="1954275"/>
                  </a:lnTo>
                  <a:lnTo>
                    <a:pt x="1614955" y="1851782"/>
                  </a:lnTo>
                  <a:close/>
                  <a:moveTo>
                    <a:pt x="1391245" y="1746790"/>
                  </a:moveTo>
                  <a:lnTo>
                    <a:pt x="1569770" y="1851782"/>
                  </a:lnTo>
                  <a:lnTo>
                    <a:pt x="1391245" y="1954275"/>
                  </a:lnTo>
                  <a:lnTo>
                    <a:pt x="1213959" y="1851782"/>
                  </a:lnTo>
                  <a:close/>
                  <a:moveTo>
                    <a:pt x="985378" y="1746790"/>
                  </a:moveTo>
                  <a:lnTo>
                    <a:pt x="1163282" y="1851782"/>
                  </a:lnTo>
                  <a:lnTo>
                    <a:pt x="985378" y="1954275"/>
                  </a:lnTo>
                  <a:lnTo>
                    <a:pt x="807475" y="1851782"/>
                  </a:lnTo>
                  <a:close/>
                  <a:moveTo>
                    <a:pt x="177901" y="1746790"/>
                  </a:moveTo>
                  <a:lnTo>
                    <a:pt x="355803" y="1851782"/>
                  </a:lnTo>
                  <a:lnTo>
                    <a:pt x="177901" y="1954275"/>
                  </a:lnTo>
                  <a:lnTo>
                    <a:pt x="0" y="1851782"/>
                  </a:lnTo>
                  <a:close/>
                  <a:moveTo>
                    <a:pt x="584238" y="1746788"/>
                  </a:moveTo>
                  <a:lnTo>
                    <a:pt x="762286" y="1851093"/>
                  </a:lnTo>
                  <a:lnTo>
                    <a:pt x="578012" y="1956641"/>
                  </a:lnTo>
                  <a:lnTo>
                    <a:pt x="382533" y="2069638"/>
                  </a:lnTo>
                  <a:lnTo>
                    <a:pt x="203240" y="1966575"/>
                  </a:lnTo>
                  <a:lnTo>
                    <a:pt x="387513" y="1859786"/>
                  </a:lnTo>
                  <a:close/>
                  <a:moveTo>
                    <a:pt x="1995480" y="1631437"/>
                  </a:moveTo>
                  <a:lnTo>
                    <a:pt x="2174005" y="1735805"/>
                  </a:lnTo>
                  <a:lnTo>
                    <a:pt x="1995480" y="1838915"/>
                  </a:lnTo>
                  <a:lnTo>
                    <a:pt x="1818194" y="1735805"/>
                  </a:lnTo>
                  <a:close/>
                  <a:moveTo>
                    <a:pt x="1589612" y="1631437"/>
                  </a:moveTo>
                  <a:lnTo>
                    <a:pt x="1767516" y="1735805"/>
                  </a:lnTo>
                  <a:lnTo>
                    <a:pt x="1589612" y="1838915"/>
                  </a:lnTo>
                  <a:lnTo>
                    <a:pt x="1411709" y="1735805"/>
                  </a:lnTo>
                  <a:close/>
                  <a:moveTo>
                    <a:pt x="1188622" y="1631437"/>
                  </a:moveTo>
                  <a:lnTo>
                    <a:pt x="1366524" y="1735805"/>
                  </a:lnTo>
                  <a:lnTo>
                    <a:pt x="1188622" y="1838915"/>
                  </a:lnTo>
                  <a:lnTo>
                    <a:pt x="1010721" y="1735805"/>
                  </a:lnTo>
                  <a:close/>
                  <a:moveTo>
                    <a:pt x="781518" y="1631437"/>
                  </a:moveTo>
                  <a:lnTo>
                    <a:pt x="960041" y="1735805"/>
                  </a:lnTo>
                  <a:lnTo>
                    <a:pt x="781518" y="1838915"/>
                  </a:lnTo>
                  <a:lnTo>
                    <a:pt x="604234" y="1735805"/>
                  </a:lnTo>
                  <a:close/>
                  <a:moveTo>
                    <a:pt x="381763" y="1631437"/>
                  </a:moveTo>
                  <a:lnTo>
                    <a:pt x="559049" y="1735805"/>
                  </a:lnTo>
                  <a:lnTo>
                    <a:pt x="381763" y="1838915"/>
                  </a:lnTo>
                  <a:lnTo>
                    <a:pt x="203238" y="1735805"/>
                  </a:lnTo>
                  <a:close/>
                  <a:moveTo>
                    <a:pt x="2193230" y="1516082"/>
                  </a:moveTo>
                  <a:lnTo>
                    <a:pt x="2371755" y="1619192"/>
                  </a:lnTo>
                  <a:lnTo>
                    <a:pt x="2193230" y="1723560"/>
                  </a:lnTo>
                  <a:lnTo>
                    <a:pt x="2015944" y="1619192"/>
                  </a:lnTo>
                  <a:close/>
                  <a:moveTo>
                    <a:pt x="1793479" y="1516082"/>
                  </a:moveTo>
                  <a:lnTo>
                    <a:pt x="1970762" y="1619192"/>
                  </a:lnTo>
                  <a:lnTo>
                    <a:pt x="1793479" y="1723560"/>
                  </a:lnTo>
                  <a:lnTo>
                    <a:pt x="1614955" y="1619192"/>
                  </a:lnTo>
                  <a:close/>
                  <a:moveTo>
                    <a:pt x="1391245" y="1516082"/>
                  </a:moveTo>
                  <a:lnTo>
                    <a:pt x="1569770" y="1619192"/>
                  </a:lnTo>
                  <a:lnTo>
                    <a:pt x="1391245" y="1723560"/>
                  </a:lnTo>
                  <a:lnTo>
                    <a:pt x="1213959" y="1619192"/>
                  </a:lnTo>
                  <a:close/>
                  <a:moveTo>
                    <a:pt x="985378" y="1516082"/>
                  </a:moveTo>
                  <a:lnTo>
                    <a:pt x="1163282" y="1619192"/>
                  </a:lnTo>
                  <a:lnTo>
                    <a:pt x="985378" y="1723560"/>
                  </a:lnTo>
                  <a:lnTo>
                    <a:pt x="807475" y="1619192"/>
                  </a:lnTo>
                  <a:close/>
                  <a:moveTo>
                    <a:pt x="583770" y="1516082"/>
                  </a:moveTo>
                  <a:lnTo>
                    <a:pt x="762293" y="1619192"/>
                  </a:lnTo>
                  <a:lnTo>
                    <a:pt x="583770" y="1723560"/>
                  </a:lnTo>
                  <a:lnTo>
                    <a:pt x="406486" y="1619192"/>
                  </a:lnTo>
                  <a:close/>
                  <a:moveTo>
                    <a:pt x="2397091" y="1395234"/>
                  </a:moveTo>
                  <a:lnTo>
                    <a:pt x="2574993" y="1498977"/>
                  </a:lnTo>
                  <a:lnTo>
                    <a:pt x="2397091" y="1602719"/>
                  </a:lnTo>
                  <a:lnTo>
                    <a:pt x="2219190" y="1498977"/>
                  </a:lnTo>
                  <a:close/>
                  <a:moveTo>
                    <a:pt x="1995480" y="1395234"/>
                  </a:moveTo>
                  <a:lnTo>
                    <a:pt x="2174005" y="1498977"/>
                  </a:lnTo>
                  <a:lnTo>
                    <a:pt x="1995480" y="1602719"/>
                  </a:lnTo>
                  <a:lnTo>
                    <a:pt x="1818194" y="1498977"/>
                  </a:lnTo>
                  <a:close/>
                  <a:moveTo>
                    <a:pt x="1589612" y="1395234"/>
                  </a:moveTo>
                  <a:lnTo>
                    <a:pt x="1767516" y="1498977"/>
                  </a:lnTo>
                  <a:lnTo>
                    <a:pt x="1589612" y="1602719"/>
                  </a:lnTo>
                  <a:lnTo>
                    <a:pt x="1411709" y="1498977"/>
                  </a:lnTo>
                  <a:close/>
                  <a:moveTo>
                    <a:pt x="1188622" y="1395234"/>
                  </a:moveTo>
                  <a:lnTo>
                    <a:pt x="1366524" y="1498977"/>
                  </a:lnTo>
                  <a:lnTo>
                    <a:pt x="1188622" y="1602719"/>
                  </a:lnTo>
                  <a:lnTo>
                    <a:pt x="1010721" y="1498977"/>
                  </a:lnTo>
                  <a:close/>
                  <a:moveTo>
                    <a:pt x="781518" y="1395234"/>
                  </a:moveTo>
                  <a:lnTo>
                    <a:pt x="960041" y="1498977"/>
                  </a:lnTo>
                  <a:lnTo>
                    <a:pt x="781518" y="1602719"/>
                  </a:lnTo>
                  <a:lnTo>
                    <a:pt x="604234" y="1498977"/>
                  </a:lnTo>
                  <a:close/>
                  <a:moveTo>
                    <a:pt x="3001120" y="1279883"/>
                  </a:moveTo>
                  <a:lnTo>
                    <a:pt x="3179223" y="1381647"/>
                  </a:lnTo>
                  <a:lnTo>
                    <a:pt x="2194048" y="1948794"/>
                  </a:lnTo>
                  <a:lnTo>
                    <a:pt x="2015944" y="1847030"/>
                  </a:lnTo>
                  <a:close/>
                  <a:moveTo>
                    <a:pt x="2600333" y="1279883"/>
                  </a:moveTo>
                  <a:lnTo>
                    <a:pt x="2778237" y="1382993"/>
                  </a:lnTo>
                  <a:lnTo>
                    <a:pt x="2600333" y="1487361"/>
                  </a:lnTo>
                  <a:lnTo>
                    <a:pt x="2422430" y="1382993"/>
                  </a:lnTo>
                  <a:close/>
                  <a:moveTo>
                    <a:pt x="2196589" y="1279883"/>
                  </a:moveTo>
                  <a:lnTo>
                    <a:pt x="2377233" y="1383626"/>
                  </a:lnTo>
                  <a:lnTo>
                    <a:pt x="2195335" y="1487368"/>
                  </a:lnTo>
                  <a:lnTo>
                    <a:pt x="2015946" y="1383626"/>
                  </a:lnTo>
                  <a:close/>
                  <a:moveTo>
                    <a:pt x="1793479" y="1279883"/>
                  </a:moveTo>
                  <a:lnTo>
                    <a:pt x="1970762" y="1382993"/>
                  </a:lnTo>
                  <a:lnTo>
                    <a:pt x="1793479" y="1487361"/>
                  </a:lnTo>
                  <a:lnTo>
                    <a:pt x="1614955" y="1382993"/>
                  </a:lnTo>
                  <a:close/>
                  <a:moveTo>
                    <a:pt x="1391245" y="1279883"/>
                  </a:moveTo>
                  <a:lnTo>
                    <a:pt x="1569770" y="1382993"/>
                  </a:lnTo>
                  <a:lnTo>
                    <a:pt x="1391245" y="1487361"/>
                  </a:lnTo>
                  <a:lnTo>
                    <a:pt x="1213959" y="1382993"/>
                  </a:lnTo>
                  <a:close/>
                  <a:moveTo>
                    <a:pt x="985378" y="1279883"/>
                  </a:moveTo>
                  <a:lnTo>
                    <a:pt x="1163282" y="1382993"/>
                  </a:lnTo>
                  <a:lnTo>
                    <a:pt x="985378" y="1487361"/>
                  </a:lnTo>
                  <a:lnTo>
                    <a:pt x="807475" y="1382993"/>
                  </a:lnTo>
                  <a:close/>
                  <a:moveTo>
                    <a:pt x="2802960" y="1164527"/>
                  </a:moveTo>
                  <a:lnTo>
                    <a:pt x="2981483" y="1268270"/>
                  </a:lnTo>
                  <a:lnTo>
                    <a:pt x="2802960" y="1372012"/>
                  </a:lnTo>
                  <a:lnTo>
                    <a:pt x="2625676" y="1268270"/>
                  </a:lnTo>
                  <a:close/>
                  <a:moveTo>
                    <a:pt x="2397091" y="1164527"/>
                  </a:moveTo>
                  <a:lnTo>
                    <a:pt x="2574993" y="1268895"/>
                  </a:lnTo>
                  <a:lnTo>
                    <a:pt x="2397091" y="1372005"/>
                  </a:lnTo>
                  <a:lnTo>
                    <a:pt x="2219190" y="1268895"/>
                  </a:lnTo>
                  <a:close/>
                  <a:moveTo>
                    <a:pt x="2000094" y="1164527"/>
                  </a:moveTo>
                  <a:lnTo>
                    <a:pt x="2179483" y="1268270"/>
                  </a:lnTo>
                  <a:lnTo>
                    <a:pt x="1997585" y="1372012"/>
                  </a:lnTo>
                  <a:lnTo>
                    <a:pt x="1818196" y="1268270"/>
                  </a:lnTo>
                  <a:close/>
                  <a:moveTo>
                    <a:pt x="1589612" y="1164527"/>
                  </a:moveTo>
                  <a:lnTo>
                    <a:pt x="1767516" y="1268270"/>
                  </a:lnTo>
                  <a:lnTo>
                    <a:pt x="1589612" y="1372012"/>
                  </a:lnTo>
                  <a:lnTo>
                    <a:pt x="1411709" y="1268270"/>
                  </a:lnTo>
                  <a:close/>
                  <a:moveTo>
                    <a:pt x="1188622" y="1164527"/>
                  </a:moveTo>
                  <a:lnTo>
                    <a:pt x="1366524" y="1268270"/>
                  </a:lnTo>
                  <a:lnTo>
                    <a:pt x="1188622" y="1372012"/>
                  </a:lnTo>
                  <a:lnTo>
                    <a:pt x="1010721" y="1268270"/>
                  </a:lnTo>
                  <a:close/>
                  <a:moveTo>
                    <a:pt x="3001327" y="1049174"/>
                  </a:moveTo>
                  <a:lnTo>
                    <a:pt x="3179229" y="1153541"/>
                  </a:lnTo>
                  <a:lnTo>
                    <a:pt x="3001327" y="1256652"/>
                  </a:lnTo>
                  <a:lnTo>
                    <a:pt x="2823426" y="1153541"/>
                  </a:lnTo>
                  <a:close/>
                  <a:moveTo>
                    <a:pt x="2600955" y="1049174"/>
                  </a:moveTo>
                  <a:lnTo>
                    <a:pt x="2778241" y="1153541"/>
                  </a:lnTo>
                  <a:lnTo>
                    <a:pt x="2600955" y="1256652"/>
                  </a:lnTo>
                  <a:lnTo>
                    <a:pt x="2422430" y="1153541"/>
                  </a:lnTo>
                  <a:close/>
                  <a:moveTo>
                    <a:pt x="2198097" y="1049174"/>
                  </a:moveTo>
                  <a:lnTo>
                    <a:pt x="2377243" y="1153541"/>
                  </a:lnTo>
                  <a:lnTo>
                    <a:pt x="2199341" y="1256652"/>
                  </a:lnTo>
                  <a:lnTo>
                    <a:pt x="2021440" y="1152284"/>
                  </a:lnTo>
                  <a:close/>
                  <a:moveTo>
                    <a:pt x="1796853" y="1049174"/>
                  </a:moveTo>
                  <a:lnTo>
                    <a:pt x="1976242" y="1152284"/>
                  </a:lnTo>
                  <a:lnTo>
                    <a:pt x="1795598" y="1256652"/>
                  </a:lnTo>
                  <a:lnTo>
                    <a:pt x="1614955" y="1153541"/>
                  </a:lnTo>
                  <a:close/>
                  <a:moveTo>
                    <a:pt x="1391245" y="1049174"/>
                  </a:moveTo>
                  <a:lnTo>
                    <a:pt x="1569770" y="1153541"/>
                  </a:lnTo>
                  <a:lnTo>
                    <a:pt x="1391245" y="1256652"/>
                  </a:lnTo>
                  <a:lnTo>
                    <a:pt x="1213959" y="1153541"/>
                  </a:lnTo>
                  <a:close/>
                  <a:moveTo>
                    <a:pt x="3408513" y="1049172"/>
                  </a:moveTo>
                  <a:lnTo>
                    <a:pt x="3585710" y="1152631"/>
                  </a:lnTo>
                  <a:lnTo>
                    <a:pt x="3402274" y="1258583"/>
                  </a:lnTo>
                  <a:lnTo>
                    <a:pt x="3206359" y="1372013"/>
                  </a:lnTo>
                  <a:lnTo>
                    <a:pt x="3026667" y="1268555"/>
                  </a:lnTo>
                  <a:lnTo>
                    <a:pt x="3211351" y="1162603"/>
                  </a:lnTo>
                  <a:close/>
                  <a:moveTo>
                    <a:pt x="3610426" y="933819"/>
                  </a:moveTo>
                  <a:lnTo>
                    <a:pt x="3788952" y="1036929"/>
                  </a:lnTo>
                  <a:lnTo>
                    <a:pt x="3610426" y="1141297"/>
                  </a:lnTo>
                  <a:lnTo>
                    <a:pt x="3433149" y="1036929"/>
                  </a:lnTo>
                  <a:close/>
                  <a:moveTo>
                    <a:pt x="3205191" y="933819"/>
                  </a:moveTo>
                  <a:lnTo>
                    <a:pt x="3382476" y="1036929"/>
                  </a:lnTo>
                  <a:lnTo>
                    <a:pt x="3205191" y="1141297"/>
                  </a:lnTo>
                  <a:lnTo>
                    <a:pt x="3026665" y="1036929"/>
                  </a:lnTo>
                  <a:close/>
                  <a:moveTo>
                    <a:pt x="2802960" y="933819"/>
                  </a:moveTo>
                  <a:lnTo>
                    <a:pt x="2981483" y="1036929"/>
                  </a:lnTo>
                  <a:lnTo>
                    <a:pt x="2802960" y="1141297"/>
                  </a:lnTo>
                  <a:lnTo>
                    <a:pt x="2625676" y="1036929"/>
                  </a:lnTo>
                  <a:close/>
                  <a:moveTo>
                    <a:pt x="2397091" y="933819"/>
                  </a:moveTo>
                  <a:lnTo>
                    <a:pt x="2574993" y="1036929"/>
                  </a:lnTo>
                  <a:lnTo>
                    <a:pt x="2397091" y="1141297"/>
                  </a:lnTo>
                  <a:lnTo>
                    <a:pt x="2219190" y="1036929"/>
                  </a:lnTo>
                  <a:close/>
                  <a:moveTo>
                    <a:pt x="1590235" y="933819"/>
                  </a:moveTo>
                  <a:lnTo>
                    <a:pt x="1767520" y="1037562"/>
                  </a:lnTo>
                  <a:lnTo>
                    <a:pt x="1588995" y="1141304"/>
                  </a:lnTo>
                  <a:lnTo>
                    <a:pt x="1411709" y="1037562"/>
                  </a:lnTo>
                  <a:close/>
                  <a:moveTo>
                    <a:pt x="1994853" y="933817"/>
                  </a:moveTo>
                  <a:lnTo>
                    <a:pt x="2174001" y="1034823"/>
                  </a:lnTo>
                  <a:lnTo>
                    <a:pt x="1997342" y="1135829"/>
                  </a:lnTo>
                  <a:lnTo>
                    <a:pt x="1818194" y="1034823"/>
                  </a:lnTo>
                  <a:close/>
                  <a:moveTo>
                    <a:pt x="3808802" y="812971"/>
                  </a:moveTo>
                  <a:lnTo>
                    <a:pt x="3986706" y="917338"/>
                  </a:lnTo>
                  <a:lnTo>
                    <a:pt x="3808802" y="1020449"/>
                  </a:lnTo>
                  <a:lnTo>
                    <a:pt x="3630899" y="917338"/>
                  </a:lnTo>
                  <a:close/>
                  <a:moveTo>
                    <a:pt x="3408435" y="812971"/>
                  </a:moveTo>
                  <a:lnTo>
                    <a:pt x="3585710" y="917338"/>
                  </a:lnTo>
                  <a:lnTo>
                    <a:pt x="3408435" y="1020449"/>
                  </a:lnTo>
                  <a:lnTo>
                    <a:pt x="3229911" y="917338"/>
                  </a:lnTo>
                  <a:close/>
                  <a:moveTo>
                    <a:pt x="3001327" y="812971"/>
                  </a:moveTo>
                  <a:lnTo>
                    <a:pt x="3179229" y="917338"/>
                  </a:lnTo>
                  <a:lnTo>
                    <a:pt x="3001327" y="1020449"/>
                  </a:lnTo>
                  <a:lnTo>
                    <a:pt x="2823426" y="917338"/>
                  </a:lnTo>
                  <a:close/>
                  <a:moveTo>
                    <a:pt x="2600955" y="812971"/>
                  </a:moveTo>
                  <a:lnTo>
                    <a:pt x="2778241" y="917338"/>
                  </a:lnTo>
                  <a:lnTo>
                    <a:pt x="2600955" y="1020449"/>
                  </a:lnTo>
                  <a:lnTo>
                    <a:pt x="2422430" y="917338"/>
                  </a:lnTo>
                  <a:close/>
                  <a:moveTo>
                    <a:pt x="2193230" y="812971"/>
                  </a:moveTo>
                  <a:lnTo>
                    <a:pt x="2371755" y="917338"/>
                  </a:lnTo>
                  <a:lnTo>
                    <a:pt x="2193230" y="1020449"/>
                  </a:lnTo>
                  <a:lnTo>
                    <a:pt x="2015944" y="917338"/>
                  </a:lnTo>
                  <a:close/>
                  <a:moveTo>
                    <a:pt x="1792856" y="812971"/>
                  </a:moveTo>
                  <a:lnTo>
                    <a:pt x="1970758" y="917338"/>
                  </a:lnTo>
                  <a:lnTo>
                    <a:pt x="1794101" y="1020449"/>
                  </a:lnTo>
                  <a:lnTo>
                    <a:pt x="1614955" y="916081"/>
                  </a:lnTo>
                  <a:close/>
                  <a:moveTo>
                    <a:pt x="4007446" y="703108"/>
                  </a:moveTo>
                  <a:lnTo>
                    <a:pt x="4184461" y="806600"/>
                  </a:lnTo>
                  <a:lnTo>
                    <a:pt x="4012398" y="905105"/>
                  </a:lnTo>
                  <a:lnTo>
                    <a:pt x="3834145" y="801613"/>
                  </a:lnTo>
                  <a:close/>
                  <a:moveTo>
                    <a:pt x="3205191" y="697620"/>
                  </a:moveTo>
                  <a:lnTo>
                    <a:pt x="3382476" y="801362"/>
                  </a:lnTo>
                  <a:lnTo>
                    <a:pt x="3205191" y="905105"/>
                  </a:lnTo>
                  <a:lnTo>
                    <a:pt x="3026665" y="801362"/>
                  </a:lnTo>
                  <a:close/>
                  <a:moveTo>
                    <a:pt x="2802960" y="697620"/>
                  </a:moveTo>
                  <a:lnTo>
                    <a:pt x="2981483" y="801362"/>
                  </a:lnTo>
                  <a:lnTo>
                    <a:pt x="2802960" y="905105"/>
                  </a:lnTo>
                  <a:lnTo>
                    <a:pt x="2625676" y="801362"/>
                  </a:lnTo>
                  <a:close/>
                  <a:moveTo>
                    <a:pt x="2397091" y="697620"/>
                  </a:moveTo>
                  <a:lnTo>
                    <a:pt x="2574993" y="801362"/>
                  </a:lnTo>
                  <a:lnTo>
                    <a:pt x="2397091" y="905105"/>
                  </a:lnTo>
                  <a:lnTo>
                    <a:pt x="2219190" y="801362"/>
                  </a:lnTo>
                  <a:close/>
                  <a:moveTo>
                    <a:pt x="1995480" y="697620"/>
                  </a:moveTo>
                  <a:lnTo>
                    <a:pt x="2174005" y="801362"/>
                  </a:lnTo>
                  <a:lnTo>
                    <a:pt x="1995480" y="905105"/>
                  </a:lnTo>
                  <a:lnTo>
                    <a:pt x="1818194" y="801362"/>
                  </a:lnTo>
                  <a:close/>
                  <a:moveTo>
                    <a:pt x="3612195" y="697618"/>
                  </a:moveTo>
                  <a:lnTo>
                    <a:pt x="3799943" y="805358"/>
                  </a:lnTo>
                  <a:lnTo>
                    <a:pt x="3619655" y="910592"/>
                  </a:lnTo>
                  <a:lnTo>
                    <a:pt x="3433151" y="801599"/>
                  </a:lnTo>
                  <a:close/>
                  <a:moveTo>
                    <a:pt x="3001327" y="582265"/>
                  </a:moveTo>
                  <a:lnTo>
                    <a:pt x="3179229" y="684757"/>
                  </a:lnTo>
                  <a:lnTo>
                    <a:pt x="3001327" y="789750"/>
                  </a:lnTo>
                  <a:lnTo>
                    <a:pt x="2823426" y="684757"/>
                  </a:lnTo>
                  <a:close/>
                  <a:moveTo>
                    <a:pt x="2600955" y="582265"/>
                  </a:moveTo>
                  <a:lnTo>
                    <a:pt x="2778241" y="684757"/>
                  </a:lnTo>
                  <a:lnTo>
                    <a:pt x="2600955" y="789750"/>
                  </a:lnTo>
                  <a:lnTo>
                    <a:pt x="2422430" y="684757"/>
                  </a:lnTo>
                  <a:close/>
                  <a:moveTo>
                    <a:pt x="2193230" y="582265"/>
                  </a:moveTo>
                  <a:lnTo>
                    <a:pt x="2371755" y="684757"/>
                  </a:lnTo>
                  <a:lnTo>
                    <a:pt x="2193230" y="789750"/>
                  </a:lnTo>
                  <a:lnTo>
                    <a:pt x="2015944" y="684757"/>
                  </a:lnTo>
                  <a:close/>
                  <a:moveTo>
                    <a:pt x="4208913" y="582263"/>
                  </a:moveTo>
                  <a:lnTo>
                    <a:pt x="4387700" y="685598"/>
                  </a:lnTo>
                  <a:lnTo>
                    <a:pt x="4203947" y="795234"/>
                  </a:lnTo>
                  <a:lnTo>
                    <a:pt x="4026401" y="690638"/>
                  </a:lnTo>
                  <a:close/>
                  <a:moveTo>
                    <a:pt x="3812799" y="582263"/>
                  </a:moveTo>
                  <a:lnTo>
                    <a:pt x="3992188" y="691257"/>
                  </a:lnTo>
                  <a:lnTo>
                    <a:pt x="3812799" y="795241"/>
                  </a:lnTo>
                  <a:lnTo>
                    <a:pt x="3630901" y="686246"/>
                  </a:lnTo>
                  <a:close/>
                  <a:moveTo>
                    <a:pt x="4000976" y="472402"/>
                  </a:moveTo>
                  <a:lnTo>
                    <a:pt x="4184460" y="574254"/>
                  </a:lnTo>
                  <a:lnTo>
                    <a:pt x="4005935" y="679879"/>
                  </a:lnTo>
                  <a:lnTo>
                    <a:pt x="3828649" y="572997"/>
                  </a:lnTo>
                  <a:close/>
                  <a:moveTo>
                    <a:pt x="3205191" y="466911"/>
                  </a:moveTo>
                  <a:lnTo>
                    <a:pt x="3382476" y="570653"/>
                  </a:lnTo>
                  <a:lnTo>
                    <a:pt x="3205191" y="674396"/>
                  </a:lnTo>
                  <a:lnTo>
                    <a:pt x="3026665" y="570653"/>
                  </a:lnTo>
                  <a:close/>
                  <a:moveTo>
                    <a:pt x="2802960" y="466911"/>
                  </a:moveTo>
                  <a:lnTo>
                    <a:pt x="2981483" y="570653"/>
                  </a:lnTo>
                  <a:lnTo>
                    <a:pt x="2802960" y="674396"/>
                  </a:lnTo>
                  <a:lnTo>
                    <a:pt x="2625676" y="570653"/>
                  </a:lnTo>
                  <a:close/>
                  <a:moveTo>
                    <a:pt x="2397091" y="466911"/>
                  </a:moveTo>
                  <a:lnTo>
                    <a:pt x="2574993" y="570653"/>
                  </a:lnTo>
                  <a:lnTo>
                    <a:pt x="2397091" y="674396"/>
                  </a:lnTo>
                  <a:lnTo>
                    <a:pt x="2219190" y="570653"/>
                  </a:lnTo>
                  <a:close/>
                  <a:moveTo>
                    <a:pt x="3001327" y="351556"/>
                  </a:moveTo>
                  <a:lnTo>
                    <a:pt x="3179229" y="455923"/>
                  </a:lnTo>
                  <a:lnTo>
                    <a:pt x="3001327" y="559033"/>
                  </a:lnTo>
                  <a:lnTo>
                    <a:pt x="2823426" y="455923"/>
                  </a:lnTo>
                  <a:close/>
                  <a:moveTo>
                    <a:pt x="2600955" y="351556"/>
                  </a:moveTo>
                  <a:lnTo>
                    <a:pt x="2778241" y="455923"/>
                  </a:lnTo>
                  <a:lnTo>
                    <a:pt x="2600955" y="559033"/>
                  </a:lnTo>
                  <a:lnTo>
                    <a:pt x="2422430" y="455923"/>
                  </a:lnTo>
                  <a:close/>
                  <a:moveTo>
                    <a:pt x="3809005" y="351554"/>
                  </a:moveTo>
                  <a:lnTo>
                    <a:pt x="3986709" y="454587"/>
                  </a:lnTo>
                  <a:lnTo>
                    <a:pt x="3802791" y="560103"/>
                  </a:lnTo>
                  <a:lnTo>
                    <a:pt x="3601475" y="676791"/>
                  </a:lnTo>
                  <a:lnTo>
                    <a:pt x="3407616" y="789755"/>
                  </a:lnTo>
                  <a:lnTo>
                    <a:pt x="3229911" y="685481"/>
                  </a:lnTo>
                  <a:lnTo>
                    <a:pt x="3412586" y="579965"/>
                  </a:lnTo>
                  <a:lnTo>
                    <a:pt x="3613902" y="464518"/>
                  </a:lnTo>
                  <a:close/>
                  <a:moveTo>
                    <a:pt x="3205191" y="236203"/>
                  </a:moveTo>
                  <a:lnTo>
                    <a:pt x="3382476" y="339313"/>
                  </a:lnTo>
                  <a:lnTo>
                    <a:pt x="3205191" y="443680"/>
                  </a:lnTo>
                  <a:lnTo>
                    <a:pt x="3026665" y="339313"/>
                  </a:lnTo>
                  <a:close/>
                  <a:moveTo>
                    <a:pt x="2802960" y="236203"/>
                  </a:moveTo>
                  <a:lnTo>
                    <a:pt x="2981483" y="339313"/>
                  </a:lnTo>
                  <a:lnTo>
                    <a:pt x="2802960" y="443680"/>
                  </a:lnTo>
                  <a:lnTo>
                    <a:pt x="2625676" y="339313"/>
                  </a:lnTo>
                  <a:close/>
                  <a:moveTo>
                    <a:pt x="3610108" y="236201"/>
                  </a:moveTo>
                  <a:lnTo>
                    <a:pt x="3788951" y="338808"/>
                  </a:lnTo>
                  <a:lnTo>
                    <a:pt x="3603855" y="446420"/>
                  </a:lnTo>
                  <a:lnTo>
                    <a:pt x="3408754" y="559037"/>
                  </a:lnTo>
                  <a:lnTo>
                    <a:pt x="3229911" y="456430"/>
                  </a:lnTo>
                  <a:lnTo>
                    <a:pt x="3413756" y="348818"/>
                  </a:lnTo>
                  <a:close/>
                  <a:moveTo>
                    <a:pt x="3408435" y="115357"/>
                  </a:moveTo>
                  <a:lnTo>
                    <a:pt x="3585710" y="219724"/>
                  </a:lnTo>
                  <a:lnTo>
                    <a:pt x="3408435" y="322834"/>
                  </a:lnTo>
                  <a:lnTo>
                    <a:pt x="3229911" y="219724"/>
                  </a:lnTo>
                  <a:close/>
                  <a:moveTo>
                    <a:pt x="3204025" y="0"/>
                  </a:moveTo>
                  <a:lnTo>
                    <a:pt x="3382469" y="102608"/>
                  </a:lnTo>
                  <a:lnTo>
                    <a:pt x="3197785" y="210222"/>
                  </a:lnTo>
                  <a:lnTo>
                    <a:pt x="3001871" y="322840"/>
                  </a:lnTo>
                  <a:lnTo>
                    <a:pt x="2823426" y="220232"/>
                  </a:lnTo>
                  <a:lnTo>
                    <a:pt x="3008110" y="11261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4" name="Freeform 173">
              <a:extLst>
                <a:ext uri="{FF2B5EF4-FFF2-40B4-BE49-F238E27FC236}">
                  <a16:creationId xmlns:a16="http://schemas.microsoft.com/office/drawing/2014/main" id="{743D198A-1A4C-4E23-8A10-160E3014553C}"/>
                </a:ext>
              </a:extLst>
            </p:cNvPr>
            <p:cNvSpPr>
              <a:spLocks noChangeArrowheads="1"/>
            </p:cNvSpPr>
            <p:nvPr/>
          </p:nvSpPr>
          <p:spPr bwMode="auto">
            <a:xfrm>
              <a:off x="6975924" y="10483411"/>
              <a:ext cx="2999203" cy="1763270"/>
            </a:xfrm>
            <a:custGeom>
              <a:avLst/>
              <a:gdLst>
                <a:gd name="T0" fmla="*/ 28 w 2407"/>
                <a:gd name="T1" fmla="*/ 503 h 1415"/>
                <a:gd name="T2" fmla="*/ 1581 w 2407"/>
                <a:gd name="T3" fmla="*/ 1400 h 1415"/>
                <a:gd name="T4" fmla="*/ 1581 w 2407"/>
                <a:gd name="T5" fmla="*/ 1400 h 1415"/>
                <a:gd name="T6" fmla="*/ 1655 w 2407"/>
                <a:gd name="T7" fmla="*/ 1400 h 1415"/>
                <a:gd name="T8" fmla="*/ 2376 w 2407"/>
                <a:gd name="T9" fmla="*/ 984 h 1415"/>
                <a:gd name="T10" fmla="*/ 2376 w 2407"/>
                <a:gd name="T11" fmla="*/ 984 h 1415"/>
                <a:gd name="T12" fmla="*/ 2376 w 2407"/>
                <a:gd name="T13" fmla="*/ 905 h 1415"/>
                <a:gd name="T14" fmla="*/ 834 w 2407"/>
                <a:gd name="T15" fmla="*/ 15 h 1415"/>
                <a:gd name="T16" fmla="*/ 834 w 2407"/>
                <a:gd name="T17" fmla="*/ 15 h 1415"/>
                <a:gd name="T18" fmla="*/ 751 w 2407"/>
                <a:gd name="T19" fmla="*/ 15 h 1415"/>
                <a:gd name="T20" fmla="*/ 52 w 2407"/>
                <a:gd name="T21" fmla="*/ 419 h 1415"/>
                <a:gd name="T22" fmla="*/ 28 w 2407"/>
                <a:gd name="T23" fmla="*/ 433 h 1415"/>
                <a:gd name="T24" fmla="*/ 28 w 2407"/>
                <a:gd name="T25" fmla="*/ 433 h 1415"/>
                <a:gd name="T26" fmla="*/ 28 w 2407"/>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7" h="1415">
                  <a:moveTo>
                    <a:pt x="28" y="503"/>
                  </a:moveTo>
                  <a:lnTo>
                    <a:pt x="1581" y="1400"/>
                  </a:lnTo>
                  <a:lnTo>
                    <a:pt x="1581" y="1400"/>
                  </a:lnTo>
                  <a:cubicBezTo>
                    <a:pt x="1604" y="1414"/>
                    <a:pt x="1632" y="1414"/>
                    <a:pt x="1655" y="1400"/>
                  </a:cubicBezTo>
                  <a:lnTo>
                    <a:pt x="2376" y="984"/>
                  </a:lnTo>
                  <a:lnTo>
                    <a:pt x="2376" y="984"/>
                  </a:lnTo>
                  <a:cubicBezTo>
                    <a:pt x="2406" y="967"/>
                    <a:pt x="2406" y="923"/>
                    <a:pt x="2376" y="905"/>
                  </a:cubicBezTo>
                  <a:lnTo>
                    <a:pt x="834" y="15"/>
                  </a:lnTo>
                  <a:lnTo>
                    <a:pt x="834" y="15"/>
                  </a:lnTo>
                  <a:cubicBezTo>
                    <a:pt x="808" y="0"/>
                    <a:pt x="776" y="0"/>
                    <a:pt x="751" y="15"/>
                  </a:cubicBezTo>
                  <a:lnTo>
                    <a:pt x="52" y="419"/>
                  </a:lnTo>
                  <a:lnTo>
                    <a:pt x="28" y="433"/>
                  </a:lnTo>
                  <a:lnTo>
                    <a:pt x="28" y="433"/>
                  </a:lnTo>
                  <a:cubicBezTo>
                    <a:pt x="0" y="449"/>
                    <a:pt x="0" y="488"/>
                    <a:pt x="28" y="503"/>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174">
              <a:extLst>
                <a:ext uri="{FF2B5EF4-FFF2-40B4-BE49-F238E27FC236}">
                  <a16:creationId xmlns:a16="http://schemas.microsoft.com/office/drawing/2014/main" id="{5C25A3C2-64F2-4211-8DC0-AF7790AD23D1}"/>
                </a:ext>
              </a:extLst>
            </p:cNvPr>
            <p:cNvSpPr>
              <a:spLocks noChangeArrowheads="1"/>
            </p:cNvSpPr>
            <p:nvPr/>
          </p:nvSpPr>
          <p:spPr bwMode="auto">
            <a:xfrm>
              <a:off x="8783134" y="11532587"/>
              <a:ext cx="1032693" cy="774518"/>
            </a:xfrm>
            <a:custGeom>
              <a:avLst/>
              <a:gdLst>
                <a:gd name="T0" fmla="*/ 795 w 828"/>
                <a:gd name="T1" fmla="*/ 20 h 620"/>
                <a:gd name="T2" fmla="*/ 759 w 828"/>
                <a:gd name="T3" fmla="*/ 0 h 620"/>
                <a:gd name="T4" fmla="*/ 756 w 828"/>
                <a:gd name="T5" fmla="*/ 80 h 620"/>
                <a:gd name="T6" fmla="*/ 38 w 828"/>
                <a:gd name="T7" fmla="*/ 494 h 620"/>
                <a:gd name="T8" fmla="*/ 38 w 828"/>
                <a:gd name="T9" fmla="*/ 494 h 620"/>
                <a:gd name="T10" fmla="*/ 0 w 828"/>
                <a:gd name="T11" fmla="*/ 504 h 620"/>
                <a:gd name="T12" fmla="*/ 0 w 828"/>
                <a:gd name="T13" fmla="*/ 619 h 620"/>
                <a:gd name="T14" fmla="*/ 0 w 828"/>
                <a:gd name="T15" fmla="*/ 619 h 620"/>
                <a:gd name="T16" fmla="*/ 35 w 828"/>
                <a:gd name="T17" fmla="*/ 610 h 620"/>
                <a:gd name="T18" fmla="*/ 794 w 828"/>
                <a:gd name="T19" fmla="*/ 172 h 620"/>
                <a:gd name="T20" fmla="*/ 794 w 828"/>
                <a:gd name="T21" fmla="*/ 172 h 620"/>
                <a:gd name="T22" fmla="*/ 827 w 828"/>
                <a:gd name="T23" fmla="*/ 114 h 620"/>
                <a:gd name="T24" fmla="*/ 827 w 828"/>
                <a:gd name="T25" fmla="*/ 76 h 620"/>
                <a:gd name="T26" fmla="*/ 827 w 828"/>
                <a:gd name="T27" fmla="*/ 76 h 620"/>
                <a:gd name="T28" fmla="*/ 795 w 828"/>
                <a:gd name="T29" fmla="*/ 2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8" h="620">
                  <a:moveTo>
                    <a:pt x="795" y="20"/>
                  </a:moveTo>
                  <a:lnTo>
                    <a:pt x="759" y="0"/>
                  </a:lnTo>
                  <a:lnTo>
                    <a:pt x="756" y="80"/>
                  </a:lnTo>
                  <a:lnTo>
                    <a:pt x="38" y="494"/>
                  </a:lnTo>
                  <a:lnTo>
                    <a:pt x="38" y="494"/>
                  </a:lnTo>
                  <a:cubicBezTo>
                    <a:pt x="26" y="501"/>
                    <a:pt x="13" y="505"/>
                    <a:pt x="0" y="504"/>
                  </a:cubicBezTo>
                  <a:lnTo>
                    <a:pt x="0" y="619"/>
                  </a:lnTo>
                  <a:lnTo>
                    <a:pt x="0" y="619"/>
                  </a:lnTo>
                  <a:cubicBezTo>
                    <a:pt x="12" y="619"/>
                    <a:pt x="24" y="616"/>
                    <a:pt x="35" y="610"/>
                  </a:cubicBezTo>
                  <a:lnTo>
                    <a:pt x="794" y="172"/>
                  </a:lnTo>
                  <a:lnTo>
                    <a:pt x="794" y="172"/>
                  </a:lnTo>
                  <a:cubicBezTo>
                    <a:pt x="814" y="160"/>
                    <a:pt x="827" y="138"/>
                    <a:pt x="827" y="114"/>
                  </a:cubicBezTo>
                  <a:lnTo>
                    <a:pt x="827" y="76"/>
                  </a:lnTo>
                  <a:lnTo>
                    <a:pt x="827" y="76"/>
                  </a:lnTo>
                  <a:cubicBezTo>
                    <a:pt x="827" y="53"/>
                    <a:pt x="815" y="32"/>
                    <a:pt x="795" y="2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6" name="Freeform 175">
              <a:extLst>
                <a:ext uri="{FF2B5EF4-FFF2-40B4-BE49-F238E27FC236}">
                  <a16:creationId xmlns:a16="http://schemas.microsoft.com/office/drawing/2014/main" id="{8B66CE81-99DE-44ED-97DB-D919CF08F8FD}"/>
                </a:ext>
              </a:extLst>
            </p:cNvPr>
            <p:cNvSpPr>
              <a:spLocks noChangeArrowheads="1"/>
            </p:cNvSpPr>
            <p:nvPr/>
          </p:nvSpPr>
          <p:spPr bwMode="auto">
            <a:xfrm>
              <a:off x="6728737" y="10933841"/>
              <a:ext cx="2054399" cy="1367770"/>
            </a:xfrm>
            <a:custGeom>
              <a:avLst/>
              <a:gdLst>
                <a:gd name="T0" fmla="*/ 1615 w 1651"/>
                <a:gd name="T1" fmla="*/ 974 h 1100"/>
                <a:gd name="T2" fmla="*/ 61 w 1651"/>
                <a:gd name="T3" fmla="*/ 77 h 1100"/>
                <a:gd name="T4" fmla="*/ 74 w 1651"/>
                <a:gd name="T5" fmla="*/ 0 h 1100"/>
                <a:gd name="T6" fmla="*/ 42 w 1651"/>
                <a:gd name="T7" fmla="*/ 18 h 1100"/>
                <a:gd name="T8" fmla="*/ 42 w 1651"/>
                <a:gd name="T9" fmla="*/ 18 h 1100"/>
                <a:gd name="T10" fmla="*/ 0 w 1651"/>
                <a:gd name="T11" fmla="*/ 91 h 1100"/>
                <a:gd name="T12" fmla="*/ 0 w 1651"/>
                <a:gd name="T13" fmla="*/ 117 h 1100"/>
                <a:gd name="T14" fmla="*/ 0 w 1651"/>
                <a:gd name="T15" fmla="*/ 117 h 1100"/>
                <a:gd name="T16" fmla="*/ 34 w 1651"/>
                <a:gd name="T17" fmla="*/ 176 h 1100"/>
                <a:gd name="T18" fmla="*/ 1618 w 1651"/>
                <a:gd name="T19" fmla="*/ 1090 h 1100"/>
                <a:gd name="T20" fmla="*/ 1618 w 1651"/>
                <a:gd name="T21" fmla="*/ 1090 h 1100"/>
                <a:gd name="T22" fmla="*/ 1650 w 1651"/>
                <a:gd name="T23" fmla="*/ 1099 h 1100"/>
                <a:gd name="T24" fmla="*/ 1650 w 1651"/>
                <a:gd name="T25" fmla="*/ 984 h 1100"/>
                <a:gd name="T26" fmla="*/ 1650 w 1651"/>
                <a:gd name="T27" fmla="*/ 984 h 1100"/>
                <a:gd name="T28" fmla="*/ 1615 w 1651"/>
                <a:gd name="T29" fmla="*/ 974 h 1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51" h="1100">
                  <a:moveTo>
                    <a:pt x="1615" y="974"/>
                  </a:moveTo>
                  <a:lnTo>
                    <a:pt x="61" y="77"/>
                  </a:lnTo>
                  <a:lnTo>
                    <a:pt x="74" y="0"/>
                  </a:lnTo>
                  <a:lnTo>
                    <a:pt x="42" y="18"/>
                  </a:lnTo>
                  <a:lnTo>
                    <a:pt x="42" y="18"/>
                  </a:lnTo>
                  <a:cubicBezTo>
                    <a:pt x="16" y="33"/>
                    <a:pt x="0" y="61"/>
                    <a:pt x="0" y="91"/>
                  </a:cubicBezTo>
                  <a:lnTo>
                    <a:pt x="0" y="117"/>
                  </a:lnTo>
                  <a:lnTo>
                    <a:pt x="0" y="117"/>
                  </a:lnTo>
                  <a:cubicBezTo>
                    <a:pt x="0" y="142"/>
                    <a:pt x="13" y="163"/>
                    <a:pt x="34" y="176"/>
                  </a:cubicBezTo>
                  <a:lnTo>
                    <a:pt x="1618" y="1090"/>
                  </a:lnTo>
                  <a:lnTo>
                    <a:pt x="1618" y="1090"/>
                  </a:lnTo>
                  <a:cubicBezTo>
                    <a:pt x="1628" y="1096"/>
                    <a:pt x="1639" y="1098"/>
                    <a:pt x="1650" y="1099"/>
                  </a:cubicBezTo>
                  <a:lnTo>
                    <a:pt x="1650" y="984"/>
                  </a:lnTo>
                  <a:lnTo>
                    <a:pt x="1650" y="984"/>
                  </a:lnTo>
                  <a:cubicBezTo>
                    <a:pt x="1637" y="984"/>
                    <a:pt x="1626" y="981"/>
                    <a:pt x="1615" y="974"/>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176">
              <a:extLst>
                <a:ext uri="{FF2B5EF4-FFF2-40B4-BE49-F238E27FC236}">
                  <a16:creationId xmlns:a16="http://schemas.microsoft.com/office/drawing/2014/main" id="{F94B981D-EDD2-49C3-A847-260C4EE494D9}"/>
                </a:ext>
              </a:extLst>
            </p:cNvPr>
            <p:cNvSpPr>
              <a:spLocks noChangeArrowheads="1"/>
            </p:cNvSpPr>
            <p:nvPr/>
          </p:nvSpPr>
          <p:spPr bwMode="auto">
            <a:xfrm>
              <a:off x="6767190" y="10406508"/>
              <a:ext cx="2999203" cy="1763270"/>
            </a:xfrm>
            <a:custGeom>
              <a:avLst/>
              <a:gdLst>
                <a:gd name="T0" fmla="*/ 27 w 2406"/>
                <a:gd name="T1" fmla="*/ 503 h 1415"/>
                <a:gd name="T2" fmla="*/ 1581 w 2406"/>
                <a:gd name="T3" fmla="*/ 1400 h 1415"/>
                <a:gd name="T4" fmla="*/ 1581 w 2406"/>
                <a:gd name="T5" fmla="*/ 1400 h 1415"/>
                <a:gd name="T6" fmla="*/ 1654 w 2406"/>
                <a:gd name="T7" fmla="*/ 1400 h 1415"/>
                <a:gd name="T8" fmla="*/ 2375 w 2406"/>
                <a:gd name="T9" fmla="*/ 984 h 1415"/>
                <a:gd name="T10" fmla="*/ 2375 w 2406"/>
                <a:gd name="T11" fmla="*/ 984 h 1415"/>
                <a:gd name="T12" fmla="*/ 2375 w 2406"/>
                <a:gd name="T13" fmla="*/ 906 h 1415"/>
                <a:gd name="T14" fmla="*/ 833 w 2406"/>
                <a:gd name="T15" fmla="*/ 15 h 1415"/>
                <a:gd name="T16" fmla="*/ 833 w 2406"/>
                <a:gd name="T17" fmla="*/ 15 h 1415"/>
                <a:gd name="T18" fmla="*/ 750 w 2406"/>
                <a:gd name="T19" fmla="*/ 15 h 1415"/>
                <a:gd name="T20" fmla="*/ 51 w 2406"/>
                <a:gd name="T21" fmla="*/ 419 h 1415"/>
                <a:gd name="T22" fmla="*/ 27 w 2406"/>
                <a:gd name="T23" fmla="*/ 433 h 1415"/>
                <a:gd name="T24" fmla="*/ 27 w 2406"/>
                <a:gd name="T25" fmla="*/ 433 h 1415"/>
                <a:gd name="T26" fmla="*/ 27 w 2406"/>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6" h="1415">
                  <a:moveTo>
                    <a:pt x="27" y="503"/>
                  </a:moveTo>
                  <a:lnTo>
                    <a:pt x="1581" y="1400"/>
                  </a:lnTo>
                  <a:lnTo>
                    <a:pt x="1581" y="1400"/>
                  </a:lnTo>
                  <a:cubicBezTo>
                    <a:pt x="1603" y="1414"/>
                    <a:pt x="1631" y="1414"/>
                    <a:pt x="1654" y="1400"/>
                  </a:cubicBezTo>
                  <a:lnTo>
                    <a:pt x="2375" y="984"/>
                  </a:lnTo>
                  <a:lnTo>
                    <a:pt x="2375" y="984"/>
                  </a:lnTo>
                  <a:cubicBezTo>
                    <a:pt x="2405" y="967"/>
                    <a:pt x="2405" y="923"/>
                    <a:pt x="2375" y="906"/>
                  </a:cubicBezTo>
                  <a:lnTo>
                    <a:pt x="833" y="15"/>
                  </a:lnTo>
                  <a:lnTo>
                    <a:pt x="833" y="15"/>
                  </a:lnTo>
                  <a:cubicBezTo>
                    <a:pt x="808" y="0"/>
                    <a:pt x="776" y="0"/>
                    <a:pt x="750" y="15"/>
                  </a:cubicBezTo>
                  <a:lnTo>
                    <a:pt x="51" y="419"/>
                  </a:lnTo>
                  <a:lnTo>
                    <a:pt x="27" y="433"/>
                  </a:lnTo>
                  <a:lnTo>
                    <a:pt x="27" y="433"/>
                  </a:lnTo>
                  <a:cubicBezTo>
                    <a:pt x="0" y="449"/>
                    <a:pt x="0" y="488"/>
                    <a:pt x="27" y="5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8" name="Freeform 177">
              <a:extLst>
                <a:ext uri="{FF2B5EF4-FFF2-40B4-BE49-F238E27FC236}">
                  <a16:creationId xmlns:a16="http://schemas.microsoft.com/office/drawing/2014/main" id="{D60558F8-0C93-4DE3-A105-DBEED7E4160D}"/>
                </a:ext>
              </a:extLst>
            </p:cNvPr>
            <p:cNvSpPr>
              <a:spLocks noChangeArrowheads="1"/>
            </p:cNvSpPr>
            <p:nvPr/>
          </p:nvSpPr>
          <p:spPr bwMode="auto">
            <a:xfrm>
              <a:off x="6970430" y="10510881"/>
              <a:ext cx="2521310" cy="1483123"/>
            </a:xfrm>
            <a:custGeom>
              <a:avLst/>
              <a:gdLst>
                <a:gd name="T0" fmla="*/ 19 w 2023"/>
                <a:gd name="T1" fmla="*/ 413 h 1190"/>
                <a:gd name="T2" fmla="*/ 1336 w 2023"/>
                <a:gd name="T3" fmla="*/ 1180 h 1190"/>
                <a:gd name="T4" fmla="*/ 1336 w 2023"/>
                <a:gd name="T5" fmla="*/ 1180 h 1190"/>
                <a:gd name="T6" fmla="*/ 1386 w 2023"/>
                <a:gd name="T7" fmla="*/ 1180 h 1190"/>
                <a:gd name="T8" fmla="*/ 2005 w 2023"/>
                <a:gd name="T9" fmla="*/ 822 h 1190"/>
                <a:gd name="T10" fmla="*/ 2005 w 2023"/>
                <a:gd name="T11" fmla="*/ 822 h 1190"/>
                <a:gd name="T12" fmla="*/ 2005 w 2023"/>
                <a:gd name="T13" fmla="*/ 779 h 1190"/>
                <a:gd name="T14" fmla="*/ 685 w 2023"/>
                <a:gd name="T15" fmla="*/ 10 h 1190"/>
                <a:gd name="T16" fmla="*/ 685 w 2023"/>
                <a:gd name="T17" fmla="*/ 10 h 1190"/>
                <a:gd name="T18" fmla="*/ 632 w 2023"/>
                <a:gd name="T19" fmla="*/ 10 h 1190"/>
                <a:gd name="T20" fmla="*/ 19 w 2023"/>
                <a:gd name="T21" fmla="*/ 363 h 1190"/>
                <a:gd name="T22" fmla="*/ 19 w 2023"/>
                <a:gd name="T23" fmla="*/ 363 h 1190"/>
                <a:gd name="T24" fmla="*/ 19 w 2023"/>
                <a:gd name="T25" fmla="*/ 413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23" h="1190">
                  <a:moveTo>
                    <a:pt x="19" y="413"/>
                  </a:moveTo>
                  <a:lnTo>
                    <a:pt x="1336" y="1180"/>
                  </a:lnTo>
                  <a:lnTo>
                    <a:pt x="1336" y="1180"/>
                  </a:lnTo>
                  <a:cubicBezTo>
                    <a:pt x="1351" y="1189"/>
                    <a:pt x="1370" y="1189"/>
                    <a:pt x="1386" y="1180"/>
                  </a:cubicBezTo>
                  <a:lnTo>
                    <a:pt x="2005" y="822"/>
                  </a:lnTo>
                  <a:lnTo>
                    <a:pt x="2005" y="822"/>
                  </a:lnTo>
                  <a:cubicBezTo>
                    <a:pt x="2022" y="813"/>
                    <a:pt x="2022" y="788"/>
                    <a:pt x="2005" y="779"/>
                  </a:cubicBezTo>
                  <a:lnTo>
                    <a:pt x="685" y="10"/>
                  </a:lnTo>
                  <a:lnTo>
                    <a:pt x="685" y="10"/>
                  </a:lnTo>
                  <a:cubicBezTo>
                    <a:pt x="668" y="0"/>
                    <a:pt x="649" y="0"/>
                    <a:pt x="632" y="10"/>
                  </a:cubicBezTo>
                  <a:lnTo>
                    <a:pt x="19" y="363"/>
                  </a:lnTo>
                  <a:lnTo>
                    <a:pt x="19" y="363"/>
                  </a:lnTo>
                  <a:cubicBezTo>
                    <a:pt x="0" y="374"/>
                    <a:pt x="0" y="402"/>
                    <a:pt x="19" y="413"/>
                  </a:cubicBezTo>
                </a:path>
              </a:pathLst>
            </a:custGeom>
            <a:gradFill>
              <a:gsLst>
                <a:gs pos="26000">
                  <a:srgbClr val="368BD1"/>
                </a:gs>
                <a:gs pos="94000">
                  <a:srgbClr val="1161A3"/>
                </a:gs>
              </a:gsLst>
              <a:lin ang="0" scaled="0"/>
            </a:gradFill>
            <a:ln>
              <a:noFill/>
            </a:ln>
            <a:effectLst/>
          </p:spPr>
          <p:txBody>
            <a:bodyPr wrap="none" anchor="ctr"/>
            <a:lstStyle/>
            <a:p>
              <a:endParaRPr lang="en-US" sz="3599" dirty="0">
                <a:latin typeface="Poppins" pitchFamily="2" charset="77"/>
              </a:endParaRPr>
            </a:p>
          </p:txBody>
        </p:sp>
        <p:sp>
          <p:nvSpPr>
            <p:cNvPr id="159" name="Freeform 178">
              <a:extLst>
                <a:ext uri="{FF2B5EF4-FFF2-40B4-BE49-F238E27FC236}">
                  <a16:creationId xmlns:a16="http://schemas.microsoft.com/office/drawing/2014/main" id="{AAA2C744-3449-447A-8A92-407348402848}"/>
                </a:ext>
              </a:extLst>
            </p:cNvPr>
            <p:cNvSpPr>
              <a:spLocks noChangeArrowheads="1"/>
            </p:cNvSpPr>
            <p:nvPr/>
          </p:nvSpPr>
          <p:spPr bwMode="auto">
            <a:xfrm>
              <a:off x="9134688" y="11741323"/>
              <a:ext cx="175778" cy="98874"/>
            </a:xfrm>
            <a:custGeom>
              <a:avLst/>
              <a:gdLst>
                <a:gd name="T0" fmla="*/ 107 w 141"/>
                <a:gd name="T1" fmla="*/ 68 h 81"/>
                <a:gd name="T2" fmla="*/ 107 w 141"/>
                <a:gd name="T3" fmla="*/ 68 h 81"/>
                <a:gd name="T4" fmla="*/ 119 w 141"/>
                <a:gd name="T5" fmla="*/ 19 h 81"/>
                <a:gd name="T6" fmla="*/ 119 w 141"/>
                <a:gd name="T7" fmla="*/ 19 h 81"/>
                <a:gd name="T8" fmla="*/ 32 w 141"/>
                <a:gd name="T9" fmla="*/ 12 h 81"/>
                <a:gd name="T10" fmla="*/ 32 w 141"/>
                <a:gd name="T11" fmla="*/ 12 h 81"/>
                <a:gd name="T12" fmla="*/ 20 w 141"/>
                <a:gd name="T13" fmla="*/ 62 h 81"/>
                <a:gd name="T14" fmla="*/ 20 w 141"/>
                <a:gd name="T15" fmla="*/ 62 h 81"/>
                <a:gd name="T16" fmla="*/ 107 w 141"/>
                <a:gd name="T17" fmla="*/ 6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81">
                  <a:moveTo>
                    <a:pt x="107" y="68"/>
                  </a:moveTo>
                  <a:lnTo>
                    <a:pt x="107" y="68"/>
                  </a:lnTo>
                  <a:cubicBezTo>
                    <a:pt x="135" y="57"/>
                    <a:pt x="140" y="35"/>
                    <a:pt x="119" y="19"/>
                  </a:cubicBezTo>
                  <a:lnTo>
                    <a:pt x="119" y="19"/>
                  </a:lnTo>
                  <a:cubicBezTo>
                    <a:pt x="99" y="3"/>
                    <a:pt x="60" y="0"/>
                    <a:pt x="32" y="12"/>
                  </a:cubicBezTo>
                  <a:lnTo>
                    <a:pt x="32" y="12"/>
                  </a:lnTo>
                  <a:cubicBezTo>
                    <a:pt x="5" y="24"/>
                    <a:pt x="0" y="46"/>
                    <a:pt x="20" y="62"/>
                  </a:cubicBezTo>
                  <a:lnTo>
                    <a:pt x="20" y="62"/>
                  </a:lnTo>
                  <a:cubicBezTo>
                    <a:pt x="41" y="77"/>
                    <a:pt x="80" y="80"/>
                    <a:pt x="107" y="68"/>
                  </a:cubicBez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0" name="Freeform 179">
              <a:extLst>
                <a:ext uri="{FF2B5EF4-FFF2-40B4-BE49-F238E27FC236}">
                  <a16:creationId xmlns:a16="http://schemas.microsoft.com/office/drawing/2014/main" id="{F80E8A36-333E-4D5E-A798-576E99BFBA86}"/>
                </a:ext>
              </a:extLst>
            </p:cNvPr>
            <p:cNvSpPr>
              <a:spLocks noChangeArrowheads="1"/>
            </p:cNvSpPr>
            <p:nvPr/>
          </p:nvSpPr>
          <p:spPr bwMode="auto">
            <a:xfrm>
              <a:off x="11139652" y="10269187"/>
              <a:ext cx="4317534" cy="2493842"/>
            </a:xfrm>
            <a:custGeom>
              <a:avLst/>
              <a:gdLst>
                <a:gd name="T0" fmla="*/ 0 w 3468"/>
                <a:gd name="T1" fmla="*/ 859 h 2004"/>
                <a:gd name="T2" fmla="*/ 1981 w 3468"/>
                <a:gd name="T3" fmla="*/ 2003 h 2004"/>
                <a:gd name="T4" fmla="*/ 3467 w 3468"/>
                <a:gd name="T5" fmla="*/ 1145 h 2004"/>
                <a:gd name="T6" fmla="*/ 1485 w 3468"/>
                <a:gd name="T7" fmla="*/ 0 h 2004"/>
                <a:gd name="T8" fmla="*/ 0 w 3468"/>
                <a:gd name="T9" fmla="*/ 859 h 2004"/>
              </a:gdLst>
              <a:ahLst/>
              <a:cxnLst>
                <a:cxn ang="0">
                  <a:pos x="T0" y="T1"/>
                </a:cxn>
                <a:cxn ang="0">
                  <a:pos x="T2" y="T3"/>
                </a:cxn>
                <a:cxn ang="0">
                  <a:pos x="T4" y="T5"/>
                </a:cxn>
                <a:cxn ang="0">
                  <a:pos x="T6" y="T7"/>
                </a:cxn>
                <a:cxn ang="0">
                  <a:pos x="T8" y="T9"/>
                </a:cxn>
              </a:cxnLst>
              <a:rect l="0" t="0" r="r" b="b"/>
              <a:pathLst>
                <a:path w="3468" h="2004">
                  <a:moveTo>
                    <a:pt x="0" y="859"/>
                  </a:moveTo>
                  <a:lnTo>
                    <a:pt x="1981" y="2003"/>
                  </a:lnTo>
                  <a:lnTo>
                    <a:pt x="3467" y="1145"/>
                  </a:lnTo>
                  <a:lnTo>
                    <a:pt x="1485" y="0"/>
                  </a:lnTo>
                  <a:lnTo>
                    <a:pt x="0" y="85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180">
              <a:extLst>
                <a:ext uri="{FF2B5EF4-FFF2-40B4-BE49-F238E27FC236}">
                  <a16:creationId xmlns:a16="http://schemas.microsoft.com/office/drawing/2014/main" id="{04896D8D-A48E-4B4C-8402-3A5D00647F32}"/>
                </a:ext>
              </a:extLst>
            </p:cNvPr>
            <p:cNvSpPr>
              <a:spLocks noChangeArrowheads="1"/>
            </p:cNvSpPr>
            <p:nvPr/>
          </p:nvSpPr>
          <p:spPr bwMode="auto">
            <a:xfrm>
              <a:off x="11046269" y="10274678"/>
              <a:ext cx="4317534" cy="2493842"/>
            </a:xfrm>
            <a:custGeom>
              <a:avLst/>
              <a:gdLst>
                <a:gd name="T0" fmla="*/ 0 w 3467"/>
                <a:gd name="T1" fmla="*/ 858 h 2003"/>
                <a:gd name="T2" fmla="*/ 1980 w 3467"/>
                <a:gd name="T3" fmla="*/ 2002 h 2003"/>
                <a:gd name="T4" fmla="*/ 3466 w 3467"/>
                <a:gd name="T5" fmla="*/ 1144 h 2003"/>
                <a:gd name="T6" fmla="*/ 1485 w 3467"/>
                <a:gd name="T7" fmla="*/ 0 h 2003"/>
                <a:gd name="T8" fmla="*/ 0 w 3467"/>
                <a:gd name="T9" fmla="*/ 858 h 2003"/>
              </a:gdLst>
              <a:ahLst/>
              <a:cxnLst>
                <a:cxn ang="0">
                  <a:pos x="T0" y="T1"/>
                </a:cxn>
                <a:cxn ang="0">
                  <a:pos x="T2" y="T3"/>
                </a:cxn>
                <a:cxn ang="0">
                  <a:pos x="T4" y="T5"/>
                </a:cxn>
                <a:cxn ang="0">
                  <a:pos x="T6" y="T7"/>
                </a:cxn>
                <a:cxn ang="0">
                  <a:pos x="T8" y="T9"/>
                </a:cxn>
              </a:cxnLst>
              <a:rect l="0" t="0" r="r" b="b"/>
              <a:pathLst>
                <a:path w="3467" h="2003">
                  <a:moveTo>
                    <a:pt x="0" y="858"/>
                  </a:moveTo>
                  <a:lnTo>
                    <a:pt x="1980" y="2002"/>
                  </a:lnTo>
                  <a:lnTo>
                    <a:pt x="3466" y="1144"/>
                  </a:lnTo>
                  <a:lnTo>
                    <a:pt x="1485" y="0"/>
                  </a:lnTo>
                  <a:lnTo>
                    <a:pt x="0" y="85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44">
              <a:extLst>
                <a:ext uri="{FF2B5EF4-FFF2-40B4-BE49-F238E27FC236}">
                  <a16:creationId xmlns:a16="http://schemas.microsoft.com/office/drawing/2014/main" id="{639533DA-D6E1-4D6A-90C1-853193CF33E7}"/>
                </a:ext>
              </a:extLst>
            </p:cNvPr>
            <p:cNvSpPr>
              <a:spLocks noChangeArrowheads="1"/>
            </p:cNvSpPr>
            <p:nvPr/>
          </p:nvSpPr>
          <p:spPr bwMode="auto">
            <a:xfrm>
              <a:off x="11870227" y="10631724"/>
              <a:ext cx="2789667" cy="1542306"/>
            </a:xfrm>
            <a:custGeom>
              <a:avLst/>
              <a:gdLst>
                <a:gd name="connsiteX0" fmla="*/ 2608229 w 2789667"/>
                <a:gd name="connsiteY0" fmla="*/ 901435 h 1542306"/>
                <a:gd name="connsiteX1" fmla="*/ 2747876 w 2789667"/>
                <a:gd name="connsiteY1" fmla="*/ 947639 h 1542306"/>
                <a:gd name="connsiteX2" fmla="*/ 2705341 w 2789667"/>
                <a:gd name="connsiteY2" fmla="*/ 1112610 h 1542306"/>
                <a:gd name="connsiteX3" fmla="*/ 2411347 w 2789667"/>
                <a:gd name="connsiteY3" fmla="*/ 1089042 h 1542306"/>
                <a:gd name="connsiteX4" fmla="*/ 2452631 w 2789667"/>
                <a:gd name="connsiteY4" fmla="*/ 924072 h 1542306"/>
                <a:gd name="connsiteX5" fmla="*/ 2608229 w 2789667"/>
                <a:gd name="connsiteY5" fmla="*/ 901435 h 1542306"/>
                <a:gd name="connsiteX6" fmla="*/ 2401537 w 2789667"/>
                <a:gd name="connsiteY6" fmla="*/ 675647 h 1542306"/>
                <a:gd name="connsiteX7" fmla="*/ 2465133 w 2789667"/>
                <a:gd name="connsiteY7" fmla="*/ 711706 h 1542306"/>
                <a:gd name="connsiteX8" fmla="*/ 1023634 w 2789667"/>
                <a:gd name="connsiteY8" fmla="*/ 1542306 h 1542306"/>
                <a:gd name="connsiteX9" fmla="*/ 961285 w 2789667"/>
                <a:gd name="connsiteY9" fmla="*/ 1505003 h 1542306"/>
                <a:gd name="connsiteX10" fmla="*/ 2236854 w 2789667"/>
                <a:gd name="connsiteY10" fmla="*/ 582265 h 1542306"/>
                <a:gd name="connsiteX11" fmla="*/ 2300344 w 2789667"/>
                <a:gd name="connsiteY11" fmla="*/ 619567 h 1542306"/>
                <a:gd name="connsiteX12" fmla="*/ 861229 w 2789667"/>
                <a:gd name="connsiteY12" fmla="*/ 1448924 h 1542306"/>
                <a:gd name="connsiteX13" fmla="*/ 796494 w 2789667"/>
                <a:gd name="connsiteY13" fmla="*/ 1412865 h 1542306"/>
                <a:gd name="connsiteX14" fmla="*/ 2077499 w 2789667"/>
                <a:gd name="connsiteY14" fmla="*/ 488882 h 1542306"/>
                <a:gd name="connsiteX15" fmla="*/ 2141042 w 2789667"/>
                <a:gd name="connsiteY15" fmla="*/ 524993 h 1542306"/>
                <a:gd name="connsiteX16" fmla="*/ 700736 w 2789667"/>
                <a:gd name="connsiteY16" fmla="*/ 1355539 h 1542306"/>
                <a:gd name="connsiteX17" fmla="*/ 637193 w 2789667"/>
                <a:gd name="connsiteY17" fmla="*/ 1319428 h 1542306"/>
                <a:gd name="connsiteX18" fmla="*/ 1917011 w 2789667"/>
                <a:gd name="connsiteY18" fmla="*/ 395500 h 1542306"/>
                <a:gd name="connsiteX19" fmla="*/ 1981746 w 2789667"/>
                <a:gd name="connsiteY19" fmla="*/ 432985 h 1542306"/>
                <a:gd name="connsiteX20" fmla="*/ 541386 w 2789667"/>
                <a:gd name="connsiteY20" fmla="*/ 1267642 h 1542306"/>
                <a:gd name="connsiteX21" fmla="*/ 477896 w 2789667"/>
                <a:gd name="connsiteY21" fmla="*/ 1228908 h 1542306"/>
                <a:gd name="connsiteX22" fmla="*/ 1754782 w 2789667"/>
                <a:gd name="connsiteY22" fmla="*/ 302119 h 1542306"/>
                <a:gd name="connsiteX23" fmla="*/ 1816955 w 2789667"/>
                <a:gd name="connsiteY23" fmla="*/ 338178 h 1542306"/>
                <a:gd name="connsiteX24" fmla="*/ 380769 w 2789667"/>
                <a:gd name="connsiteY24" fmla="*/ 1168778 h 1542306"/>
                <a:gd name="connsiteX25" fmla="*/ 318596 w 2789667"/>
                <a:gd name="connsiteY25" fmla="*/ 1131475 h 1542306"/>
                <a:gd name="connsiteX26" fmla="*/ 1599551 w 2789667"/>
                <a:gd name="connsiteY26" fmla="*/ 208739 h 1542306"/>
                <a:gd name="connsiteX27" fmla="*/ 1663147 w 2789667"/>
                <a:gd name="connsiteY27" fmla="*/ 244798 h 1542306"/>
                <a:gd name="connsiteX28" fmla="*/ 222895 w 2789667"/>
                <a:gd name="connsiteY28" fmla="*/ 1075398 h 1542306"/>
                <a:gd name="connsiteX29" fmla="*/ 159299 w 2789667"/>
                <a:gd name="connsiteY29" fmla="*/ 1038095 h 1542306"/>
                <a:gd name="connsiteX30" fmla="*/ 1440253 w 2789667"/>
                <a:gd name="connsiteY30" fmla="*/ 115356 h 1542306"/>
                <a:gd name="connsiteX31" fmla="*/ 1503848 w 2789667"/>
                <a:gd name="connsiteY31" fmla="*/ 152841 h 1542306"/>
                <a:gd name="connsiteX32" fmla="*/ 63596 w 2789667"/>
                <a:gd name="connsiteY32" fmla="*/ 987502 h 1542306"/>
                <a:gd name="connsiteX33" fmla="*/ 0 w 2789667"/>
                <a:gd name="connsiteY33" fmla="*/ 950018 h 1542306"/>
                <a:gd name="connsiteX34" fmla="*/ 820765 w 2789667"/>
                <a:gd name="connsiteY34" fmla="*/ 0 h 1542306"/>
                <a:gd name="connsiteX35" fmla="*/ 1025956 w 2789667"/>
                <a:gd name="connsiteY35" fmla="*/ 117905 h 1542306"/>
                <a:gd name="connsiteX36" fmla="*/ 205191 w 2789667"/>
                <a:gd name="connsiteY36" fmla="*/ 592009 h 1542306"/>
                <a:gd name="connsiteX37" fmla="*/ 0 w 2789667"/>
                <a:gd name="connsiteY37" fmla="*/ 474104 h 1542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789667" h="1542306">
                  <a:moveTo>
                    <a:pt x="2608229" y="901435"/>
                  </a:moveTo>
                  <a:cubicBezTo>
                    <a:pt x="2661554" y="905776"/>
                    <a:pt x="2712221" y="921591"/>
                    <a:pt x="2747876" y="947639"/>
                  </a:cubicBezTo>
                  <a:cubicBezTo>
                    <a:pt x="2816683" y="998495"/>
                    <a:pt x="2799168" y="1074158"/>
                    <a:pt x="2705341" y="1112610"/>
                  </a:cubicBezTo>
                  <a:cubicBezTo>
                    <a:pt x="2612764" y="1152302"/>
                    <a:pt x="2480154" y="1141138"/>
                    <a:pt x="2411347" y="1089042"/>
                  </a:cubicBezTo>
                  <a:cubicBezTo>
                    <a:pt x="2340038" y="1036946"/>
                    <a:pt x="2360055" y="962524"/>
                    <a:pt x="2452631" y="924072"/>
                  </a:cubicBezTo>
                  <a:cubicBezTo>
                    <a:pt x="2498920" y="904226"/>
                    <a:pt x="2554904" y="897094"/>
                    <a:pt x="2608229" y="901435"/>
                  </a:cubicBezTo>
                  <a:close/>
                  <a:moveTo>
                    <a:pt x="2401537" y="675647"/>
                  </a:moveTo>
                  <a:lnTo>
                    <a:pt x="2465133" y="711706"/>
                  </a:lnTo>
                  <a:lnTo>
                    <a:pt x="1023634" y="1542306"/>
                  </a:lnTo>
                  <a:lnTo>
                    <a:pt x="961285" y="1505003"/>
                  </a:lnTo>
                  <a:close/>
                  <a:moveTo>
                    <a:pt x="2236854" y="582265"/>
                  </a:moveTo>
                  <a:lnTo>
                    <a:pt x="2300344" y="619567"/>
                  </a:lnTo>
                  <a:lnTo>
                    <a:pt x="861229" y="1448924"/>
                  </a:lnTo>
                  <a:lnTo>
                    <a:pt x="796494" y="1412865"/>
                  </a:lnTo>
                  <a:close/>
                  <a:moveTo>
                    <a:pt x="2077499" y="488882"/>
                  </a:moveTo>
                  <a:lnTo>
                    <a:pt x="2141042" y="524993"/>
                  </a:lnTo>
                  <a:lnTo>
                    <a:pt x="700736" y="1355539"/>
                  </a:lnTo>
                  <a:lnTo>
                    <a:pt x="637193" y="1319428"/>
                  </a:lnTo>
                  <a:close/>
                  <a:moveTo>
                    <a:pt x="1917011" y="395500"/>
                  </a:moveTo>
                  <a:lnTo>
                    <a:pt x="1981746" y="432985"/>
                  </a:lnTo>
                  <a:lnTo>
                    <a:pt x="541386" y="1267642"/>
                  </a:lnTo>
                  <a:lnTo>
                    <a:pt x="477896" y="1228908"/>
                  </a:lnTo>
                  <a:close/>
                  <a:moveTo>
                    <a:pt x="1754782" y="302119"/>
                  </a:moveTo>
                  <a:lnTo>
                    <a:pt x="1816955" y="338178"/>
                  </a:lnTo>
                  <a:lnTo>
                    <a:pt x="380769" y="1168778"/>
                  </a:lnTo>
                  <a:lnTo>
                    <a:pt x="318596" y="1131475"/>
                  </a:lnTo>
                  <a:close/>
                  <a:moveTo>
                    <a:pt x="1599551" y="208739"/>
                  </a:moveTo>
                  <a:lnTo>
                    <a:pt x="1663147" y="244798"/>
                  </a:lnTo>
                  <a:lnTo>
                    <a:pt x="222895" y="1075398"/>
                  </a:lnTo>
                  <a:lnTo>
                    <a:pt x="159299" y="1038095"/>
                  </a:lnTo>
                  <a:close/>
                  <a:moveTo>
                    <a:pt x="1440253" y="115356"/>
                  </a:moveTo>
                  <a:lnTo>
                    <a:pt x="1503848" y="152841"/>
                  </a:lnTo>
                  <a:lnTo>
                    <a:pt x="63596" y="987502"/>
                  </a:lnTo>
                  <a:lnTo>
                    <a:pt x="0" y="950018"/>
                  </a:lnTo>
                  <a:close/>
                  <a:moveTo>
                    <a:pt x="820765" y="0"/>
                  </a:moveTo>
                  <a:lnTo>
                    <a:pt x="1025956" y="117905"/>
                  </a:lnTo>
                  <a:lnTo>
                    <a:pt x="205191" y="592009"/>
                  </a:lnTo>
                  <a:lnTo>
                    <a:pt x="0" y="474104"/>
                  </a:lnTo>
                  <a:close/>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3" name="Freeform 190">
              <a:extLst>
                <a:ext uri="{FF2B5EF4-FFF2-40B4-BE49-F238E27FC236}">
                  <a16:creationId xmlns:a16="http://schemas.microsoft.com/office/drawing/2014/main" id="{A01CEED6-9D8C-4AD2-8155-13B70CC99652}"/>
                </a:ext>
              </a:extLst>
            </p:cNvPr>
            <p:cNvSpPr>
              <a:spLocks noChangeArrowheads="1"/>
            </p:cNvSpPr>
            <p:nvPr/>
          </p:nvSpPr>
          <p:spPr bwMode="auto">
            <a:xfrm>
              <a:off x="14462941" y="9511146"/>
              <a:ext cx="900860" cy="933817"/>
            </a:xfrm>
            <a:custGeom>
              <a:avLst/>
              <a:gdLst>
                <a:gd name="T0" fmla="*/ 556 w 723"/>
                <a:gd name="T1" fmla="*/ 464 h 751"/>
                <a:gd name="T2" fmla="*/ 556 w 723"/>
                <a:gd name="T3" fmla="*/ 327 h 751"/>
                <a:gd name="T4" fmla="*/ 0 w 723"/>
                <a:gd name="T5" fmla="*/ 6 h 751"/>
                <a:gd name="T6" fmla="*/ 17 w 723"/>
                <a:gd name="T7" fmla="*/ 0 h 751"/>
                <a:gd name="T8" fmla="*/ 722 w 723"/>
                <a:gd name="T9" fmla="*/ 406 h 751"/>
                <a:gd name="T10" fmla="*/ 136 w 723"/>
                <a:gd name="T11" fmla="*/ 750 h 751"/>
                <a:gd name="T12" fmla="*/ 101 w 723"/>
                <a:gd name="T13" fmla="*/ 728 h 751"/>
                <a:gd name="T14" fmla="*/ 556 w 723"/>
                <a:gd name="T15" fmla="*/ 464 h 7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3" h="751">
                  <a:moveTo>
                    <a:pt x="556" y="464"/>
                  </a:moveTo>
                  <a:lnTo>
                    <a:pt x="556" y="327"/>
                  </a:lnTo>
                  <a:lnTo>
                    <a:pt x="0" y="6"/>
                  </a:lnTo>
                  <a:lnTo>
                    <a:pt x="17" y="0"/>
                  </a:lnTo>
                  <a:lnTo>
                    <a:pt x="722" y="406"/>
                  </a:lnTo>
                  <a:lnTo>
                    <a:pt x="136" y="750"/>
                  </a:lnTo>
                  <a:lnTo>
                    <a:pt x="101" y="728"/>
                  </a:lnTo>
                  <a:lnTo>
                    <a:pt x="556" y="464"/>
                  </a:lnTo>
                </a:path>
              </a:pathLst>
            </a:custGeom>
            <a:solidFill>
              <a:srgbClr val="1161A3">
                <a:alpha val="69000"/>
              </a:srgbClr>
            </a:solidFill>
            <a:ln>
              <a:noFill/>
            </a:ln>
            <a:effectLst/>
          </p:spPr>
          <p:txBody>
            <a:bodyPr wrap="none" anchor="ctr"/>
            <a:lstStyle/>
            <a:p>
              <a:endParaRPr lang="en-US" sz="3599" dirty="0">
                <a:latin typeface="Poppins" pitchFamily="2" charset="77"/>
              </a:endParaRPr>
            </a:p>
          </p:txBody>
        </p:sp>
        <p:sp>
          <p:nvSpPr>
            <p:cNvPr id="164" name="Freeform 191">
              <a:extLst>
                <a:ext uri="{FF2B5EF4-FFF2-40B4-BE49-F238E27FC236}">
                  <a16:creationId xmlns:a16="http://schemas.microsoft.com/office/drawing/2014/main" id="{60ACBDFF-542A-46E4-B0A4-B8F7531D2BB8}"/>
                </a:ext>
              </a:extLst>
            </p:cNvPr>
            <p:cNvSpPr>
              <a:spLocks noChangeArrowheads="1"/>
            </p:cNvSpPr>
            <p:nvPr/>
          </p:nvSpPr>
          <p:spPr bwMode="auto">
            <a:xfrm>
              <a:off x="13715891" y="9802276"/>
              <a:ext cx="823956" cy="648180"/>
            </a:xfrm>
            <a:custGeom>
              <a:avLst/>
              <a:gdLst>
                <a:gd name="T0" fmla="*/ 0 w 662"/>
                <a:gd name="T1" fmla="*/ 0 h 520"/>
                <a:gd name="T2" fmla="*/ 0 w 662"/>
                <a:gd name="T3" fmla="*/ 137 h 520"/>
                <a:gd name="T4" fmla="*/ 661 w 662"/>
                <a:gd name="T5" fmla="*/ 519 h 520"/>
                <a:gd name="T6" fmla="*/ 661 w 662"/>
                <a:gd name="T7" fmla="*/ 382 h 520"/>
                <a:gd name="T8" fmla="*/ 0 w 662"/>
                <a:gd name="T9" fmla="*/ 0 h 520"/>
              </a:gdLst>
              <a:ahLst/>
              <a:cxnLst>
                <a:cxn ang="0">
                  <a:pos x="T0" y="T1"/>
                </a:cxn>
                <a:cxn ang="0">
                  <a:pos x="T2" y="T3"/>
                </a:cxn>
                <a:cxn ang="0">
                  <a:pos x="T4" y="T5"/>
                </a:cxn>
                <a:cxn ang="0">
                  <a:pos x="T6" y="T7"/>
                </a:cxn>
                <a:cxn ang="0">
                  <a:pos x="T8" y="T9"/>
                </a:cxn>
              </a:cxnLst>
              <a:rect l="0" t="0" r="r" b="b"/>
              <a:pathLst>
                <a:path w="662" h="520">
                  <a:moveTo>
                    <a:pt x="0" y="0"/>
                  </a:moveTo>
                  <a:lnTo>
                    <a:pt x="0" y="137"/>
                  </a:lnTo>
                  <a:lnTo>
                    <a:pt x="661" y="519"/>
                  </a:lnTo>
                  <a:lnTo>
                    <a:pt x="661" y="382"/>
                  </a:lnTo>
                  <a:lnTo>
                    <a:pt x="0"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5" name="Freeform 192">
              <a:extLst>
                <a:ext uri="{FF2B5EF4-FFF2-40B4-BE49-F238E27FC236}">
                  <a16:creationId xmlns:a16="http://schemas.microsoft.com/office/drawing/2014/main" id="{BDBE850C-AD77-4DFF-9D28-F0839F3149FF}"/>
                </a:ext>
              </a:extLst>
            </p:cNvPr>
            <p:cNvSpPr>
              <a:spLocks noChangeArrowheads="1"/>
            </p:cNvSpPr>
            <p:nvPr/>
          </p:nvSpPr>
          <p:spPr bwMode="auto">
            <a:xfrm>
              <a:off x="14539845" y="9917629"/>
              <a:ext cx="615221" cy="527332"/>
            </a:xfrm>
            <a:custGeom>
              <a:avLst/>
              <a:gdLst>
                <a:gd name="T0" fmla="*/ 0 w 496"/>
                <a:gd name="T1" fmla="*/ 286 h 424"/>
                <a:gd name="T2" fmla="*/ 495 w 496"/>
                <a:gd name="T3" fmla="*/ 0 h 424"/>
                <a:gd name="T4" fmla="*/ 495 w 496"/>
                <a:gd name="T5" fmla="*/ 137 h 424"/>
                <a:gd name="T6" fmla="*/ 0 w 496"/>
                <a:gd name="T7" fmla="*/ 423 h 424"/>
                <a:gd name="T8" fmla="*/ 0 w 496"/>
                <a:gd name="T9" fmla="*/ 286 h 424"/>
              </a:gdLst>
              <a:ahLst/>
              <a:cxnLst>
                <a:cxn ang="0">
                  <a:pos x="T0" y="T1"/>
                </a:cxn>
                <a:cxn ang="0">
                  <a:pos x="T2" y="T3"/>
                </a:cxn>
                <a:cxn ang="0">
                  <a:pos x="T4" y="T5"/>
                </a:cxn>
                <a:cxn ang="0">
                  <a:pos x="T6" y="T7"/>
                </a:cxn>
                <a:cxn ang="0">
                  <a:pos x="T8" y="T9"/>
                </a:cxn>
              </a:cxnLst>
              <a:rect l="0" t="0" r="r" b="b"/>
              <a:pathLst>
                <a:path w="496" h="424">
                  <a:moveTo>
                    <a:pt x="0" y="286"/>
                  </a:moveTo>
                  <a:lnTo>
                    <a:pt x="495" y="0"/>
                  </a:lnTo>
                  <a:lnTo>
                    <a:pt x="495" y="137"/>
                  </a:lnTo>
                  <a:lnTo>
                    <a:pt x="0" y="423"/>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6" name="Freeform 193">
              <a:extLst>
                <a:ext uri="{FF2B5EF4-FFF2-40B4-BE49-F238E27FC236}">
                  <a16:creationId xmlns:a16="http://schemas.microsoft.com/office/drawing/2014/main" id="{0F1FF15E-8CD8-41E5-A29A-1EEA795CCB8F}"/>
                </a:ext>
              </a:extLst>
            </p:cNvPr>
            <p:cNvSpPr>
              <a:spLocks noChangeArrowheads="1"/>
            </p:cNvSpPr>
            <p:nvPr/>
          </p:nvSpPr>
          <p:spPr bwMode="auto">
            <a:xfrm>
              <a:off x="13715891" y="9445227"/>
              <a:ext cx="1439177" cy="829449"/>
            </a:xfrm>
            <a:custGeom>
              <a:avLst/>
              <a:gdLst>
                <a:gd name="T0" fmla="*/ 0 w 1157"/>
                <a:gd name="T1" fmla="*/ 286 h 668"/>
                <a:gd name="T2" fmla="*/ 496 w 1157"/>
                <a:gd name="T3" fmla="*/ 0 h 668"/>
                <a:gd name="T4" fmla="*/ 1156 w 1157"/>
                <a:gd name="T5" fmla="*/ 381 h 668"/>
                <a:gd name="T6" fmla="*/ 661 w 1157"/>
                <a:gd name="T7" fmla="*/ 667 h 668"/>
                <a:gd name="T8" fmla="*/ 0 w 1157"/>
                <a:gd name="T9" fmla="*/ 286 h 668"/>
              </a:gdLst>
              <a:ahLst/>
              <a:cxnLst>
                <a:cxn ang="0">
                  <a:pos x="T0" y="T1"/>
                </a:cxn>
                <a:cxn ang="0">
                  <a:pos x="T2" y="T3"/>
                </a:cxn>
                <a:cxn ang="0">
                  <a:pos x="T4" y="T5"/>
                </a:cxn>
                <a:cxn ang="0">
                  <a:pos x="T6" y="T7"/>
                </a:cxn>
                <a:cxn ang="0">
                  <a:pos x="T8" y="T9"/>
                </a:cxn>
              </a:cxnLst>
              <a:rect l="0" t="0" r="r" b="b"/>
              <a:pathLst>
                <a:path w="1157" h="668">
                  <a:moveTo>
                    <a:pt x="0" y="286"/>
                  </a:moveTo>
                  <a:lnTo>
                    <a:pt x="496" y="0"/>
                  </a:lnTo>
                  <a:lnTo>
                    <a:pt x="1156" y="381"/>
                  </a:lnTo>
                  <a:lnTo>
                    <a:pt x="661" y="667"/>
                  </a:lnTo>
                  <a:lnTo>
                    <a:pt x="0" y="286"/>
                  </a:lnTo>
                </a:path>
              </a:pathLst>
            </a:custGeom>
            <a:solidFill>
              <a:srgbClr val="89C1E8">
                <a:alpha val="70000"/>
              </a:srgbClr>
            </a:solidFill>
            <a:ln>
              <a:noFill/>
            </a:ln>
            <a:effectLst/>
          </p:spPr>
          <p:txBody>
            <a:bodyPr wrap="none" anchor="ctr"/>
            <a:lstStyle/>
            <a:p>
              <a:endParaRPr lang="en-US" sz="3599" dirty="0">
                <a:latin typeface="Poppins" pitchFamily="2" charset="77"/>
              </a:endParaRPr>
            </a:p>
          </p:txBody>
        </p:sp>
        <p:sp>
          <p:nvSpPr>
            <p:cNvPr id="167" name="Freeform 194">
              <a:extLst>
                <a:ext uri="{FF2B5EF4-FFF2-40B4-BE49-F238E27FC236}">
                  <a16:creationId xmlns:a16="http://schemas.microsoft.com/office/drawing/2014/main" id="{8361A4F4-4ED5-4731-A7A4-46114A4113C0}"/>
                </a:ext>
              </a:extLst>
            </p:cNvPr>
            <p:cNvSpPr>
              <a:spLocks noChangeArrowheads="1"/>
            </p:cNvSpPr>
            <p:nvPr/>
          </p:nvSpPr>
          <p:spPr bwMode="auto">
            <a:xfrm>
              <a:off x="13715887" y="9445227"/>
              <a:ext cx="1032693" cy="593250"/>
            </a:xfrm>
            <a:custGeom>
              <a:avLst/>
              <a:gdLst>
                <a:gd name="T0" fmla="*/ 0 w 827"/>
                <a:gd name="T1" fmla="*/ 286 h 478"/>
                <a:gd name="T2" fmla="*/ 496 w 827"/>
                <a:gd name="T3" fmla="*/ 0 h 478"/>
                <a:gd name="T4" fmla="*/ 826 w 827"/>
                <a:gd name="T5" fmla="*/ 191 h 478"/>
                <a:gd name="T6" fmla="*/ 331 w 827"/>
                <a:gd name="T7" fmla="*/ 477 h 478"/>
                <a:gd name="T8" fmla="*/ 0 w 827"/>
                <a:gd name="T9" fmla="*/ 286 h 478"/>
              </a:gdLst>
              <a:ahLst/>
              <a:cxnLst>
                <a:cxn ang="0">
                  <a:pos x="T0" y="T1"/>
                </a:cxn>
                <a:cxn ang="0">
                  <a:pos x="T2" y="T3"/>
                </a:cxn>
                <a:cxn ang="0">
                  <a:pos x="T4" y="T5"/>
                </a:cxn>
                <a:cxn ang="0">
                  <a:pos x="T6" y="T7"/>
                </a:cxn>
                <a:cxn ang="0">
                  <a:pos x="T8" y="T9"/>
                </a:cxn>
              </a:cxnLst>
              <a:rect l="0" t="0" r="r" b="b"/>
              <a:pathLst>
                <a:path w="827" h="478">
                  <a:moveTo>
                    <a:pt x="0" y="286"/>
                  </a:moveTo>
                  <a:lnTo>
                    <a:pt x="496" y="0"/>
                  </a:lnTo>
                  <a:lnTo>
                    <a:pt x="826" y="191"/>
                  </a:lnTo>
                  <a:lnTo>
                    <a:pt x="331" y="477"/>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8" name="Freeform 195">
              <a:extLst>
                <a:ext uri="{FF2B5EF4-FFF2-40B4-BE49-F238E27FC236}">
                  <a16:creationId xmlns:a16="http://schemas.microsoft.com/office/drawing/2014/main" id="{75FD4272-125A-4619-8452-565BA38E8A39}"/>
                </a:ext>
              </a:extLst>
            </p:cNvPr>
            <p:cNvSpPr>
              <a:spLocks noChangeArrowheads="1"/>
            </p:cNvSpPr>
            <p:nvPr/>
          </p:nvSpPr>
          <p:spPr bwMode="auto">
            <a:xfrm>
              <a:off x="14078430" y="9494665"/>
              <a:ext cx="692124" cy="543814"/>
            </a:xfrm>
            <a:custGeom>
              <a:avLst/>
              <a:gdLst>
                <a:gd name="T0" fmla="*/ 555 w 557"/>
                <a:gd name="T1" fmla="*/ 92 h 437"/>
                <a:gd name="T2" fmla="*/ 555 w 557"/>
                <a:gd name="T3" fmla="*/ 92 h 437"/>
                <a:gd name="T4" fmla="*/ 473 w 557"/>
                <a:gd name="T5" fmla="*/ 0 h 437"/>
                <a:gd name="T6" fmla="*/ 473 w 557"/>
                <a:gd name="T7" fmla="*/ 0 h 437"/>
                <a:gd name="T8" fmla="*/ 460 w 557"/>
                <a:gd name="T9" fmla="*/ 3 h 437"/>
                <a:gd name="T10" fmla="*/ 8 w 557"/>
                <a:gd name="T11" fmla="*/ 265 h 437"/>
                <a:gd name="T12" fmla="*/ 8 w 557"/>
                <a:gd name="T13" fmla="*/ 265 h 437"/>
                <a:gd name="T14" fmla="*/ 11 w 557"/>
                <a:gd name="T15" fmla="*/ 281 h 437"/>
                <a:gd name="T16" fmla="*/ 11 w 557"/>
                <a:gd name="T17" fmla="*/ 281 h 437"/>
                <a:gd name="T18" fmla="*/ 16 w 557"/>
                <a:gd name="T19" fmla="*/ 282 h 437"/>
                <a:gd name="T20" fmla="*/ 16 w 557"/>
                <a:gd name="T21" fmla="*/ 282 h 437"/>
                <a:gd name="T22" fmla="*/ 91 w 557"/>
                <a:gd name="T23" fmla="*/ 373 h 437"/>
                <a:gd name="T24" fmla="*/ 91 w 557"/>
                <a:gd name="T25" fmla="*/ 373 h 437"/>
                <a:gd name="T26" fmla="*/ 82 w 557"/>
                <a:gd name="T27" fmla="*/ 399 h 437"/>
                <a:gd name="T28" fmla="*/ 82 w 557"/>
                <a:gd name="T29" fmla="*/ 399 h 437"/>
                <a:gd name="T30" fmla="*/ 41 w 557"/>
                <a:gd name="T31" fmla="*/ 436 h 437"/>
                <a:gd name="T32" fmla="*/ 521 w 557"/>
                <a:gd name="T33" fmla="*/ 159 h 437"/>
                <a:gd name="T34" fmla="*/ 521 w 557"/>
                <a:gd name="T35" fmla="*/ 159 h 437"/>
                <a:gd name="T36" fmla="*/ 555 w 557"/>
                <a:gd name="T37" fmla="*/ 92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437">
                  <a:moveTo>
                    <a:pt x="555" y="92"/>
                  </a:moveTo>
                  <a:lnTo>
                    <a:pt x="555" y="92"/>
                  </a:lnTo>
                  <a:cubicBezTo>
                    <a:pt x="556" y="37"/>
                    <a:pt x="516" y="3"/>
                    <a:pt x="473" y="0"/>
                  </a:cubicBezTo>
                  <a:lnTo>
                    <a:pt x="473" y="0"/>
                  </a:lnTo>
                  <a:cubicBezTo>
                    <a:pt x="469" y="0"/>
                    <a:pt x="464" y="1"/>
                    <a:pt x="460" y="3"/>
                  </a:cubicBezTo>
                  <a:lnTo>
                    <a:pt x="8" y="265"/>
                  </a:lnTo>
                  <a:lnTo>
                    <a:pt x="8" y="265"/>
                  </a:lnTo>
                  <a:cubicBezTo>
                    <a:pt x="0" y="269"/>
                    <a:pt x="2" y="280"/>
                    <a:pt x="11" y="281"/>
                  </a:cubicBezTo>
                  <a:lnTo>
                    <a:pt x="11" y="281"/>
                  </a:lnTo>
                  <a:cubicBezTo>
                    <a:pt x="13" y="282"/>
                    <a:pt x="15" y="282"/>
                    <a:pt x="16" y="282"/>
                  </a:cubicBezTo>
                  <a:lnTo>
                    <a:pt x="16" y="282"/>
                  </a:lnTo>
                  <a:cubicBezTo>
                    <a:pt x="60" y="289"/>
                    <a:pt x="90" y="329"/>
                    <a:pt x="91" y="373"/>
                  </a:cubicBezTo>
                  <a:lnTo>
                    <a:pt x="91" y="373"/>
                  </a:lnTo>
                  <a:cubicBezTo>
                    <a:pt x="91" y="386"/>
                    <a:pt x="87" y="391"/>
                    <a:pt x="82" y="399"/>
                  </a:cubicBezTo>
                  <a:lnTo>
                    <a:pt x="82" y="399"/>
                  </a:lnTo>
                  <a:cubicBezTo>
                    <a:pt x="73" y="410"/>
                    <a:pt x="70" y="416"/>
                    <a:pt x="41" y="436"/>
                  </a:cubicBezTo>
                  <a:lnTo>
                    <a:pt x="521" y="159"/>
                  </a:lnTo>
                  <a:lnTo>
                    <a:pt x="521" y="159"/>
                  </a:lnTo>
                  <a:cubicBezTo>
                    <a:pt x="539" y="144"/>
                    <a:pt x="554" y="118"/>
                    <a:pt x="555" y="92"/>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9" name="Freeform 51">
              <a:extLst>
                <a:ext uri="{FF2B5EF4-FFF2-40B4-BE49-F238E27FC236}">
                  <a16:creationId xmlns:a16="http://schemas.microsoft.com/office/drawing/2014/main" id="{034EBD8F-36D0-4C1D-A95A-6D1BC3B982FD}"/>
                </a:ext>
              </a:extLst>
            </p:cNvPr>
            <p:cNvSpPr>
              <a:spLocks noChangeArrowheads="1"/>
            </p:cNvSpPr>
            <p:nvPr/>
          </p:nvSpPr>
          <p:spPr bwMode="auto">
            <a:xfrm>
              <a:off x="14281674" y="9763825"/>
              <a:ext cx="745806" cy="427210"/>
            </a:xfrm>
            <a:custGeom>
              <a:avLst/>
              <a:gdLst>
                <a:gd name="connsiteX0" fmla="*/ 710850 w 745806"/>
                <a:gd name="connsiteY0" fmla="*/ 109861 h 427210"/>
                <a:gd name="connsiteX1" fmla="*/ 745806 w 745806"/>
                <a:gd name="connsiteY1" fmla="*/ 131101 h 427210"/>
                <a:gd name="connsiteX2" fmla="*/ 232706 w 745806"/>
                <a:gd name="connsiteY2" fmla="*/ 427210 h 427210"/>
                <a:gd name="connsiteX3" fmla="*/ 197750 w 745806"/>
                <a:gd name="connsiteY3" fmla="*/ 407219 h 427210"/>
                <a:gd name="connsiteX4" fmla="*/ 611974 w 745806"/>
                <a:gd name="connsiteY4" fmla="*/ 54930 h 427210"/>
                <a:gd name="connsiteX5" fmla="*/ 646930 w 745806"/>
                <a:gd name="connsiteY5" fmla="*/ 74999 h 427210"/>
                <a:gd name="connsiteX6" fmla="*/ 133830 w 745806"/>
                <a:gd name="connsiteY6" fmla="*/ 372274 h 427210"/>
                <a:gd name="connsiteX7" fmla="*/ 98874 w 745806"/>
                <a:gd name="connsiteY7" fmla="*/ 352205 h 427210"/>
                <a:gd name="connsiteX8" fmla="*/ 511851 w 745806"/>
                <a:gd name="connsiteY8" fmla="*/ 0 h 427210"/>
                <a:gd name="connsiteX9" fmla="*/ 548056 w 745806"/>
                <a:gd name="connsiteY9" fmla="*/ 20069 h 427210"/>
                <a:gd name="connsiteX10" fmla="*/ 34956 w 745806"/>
                <a:gd name="connsiteY10" fmla="*/ 317344 h 427210"/>
                <a:gd name="connsiteX11" fmla="*/ 0 w 745806"/>
                <a:gd name="connsiteY11" fmla="*/ 296020 h 42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5806" h="427210">
                  <a:moveTo>
                    <a:pt x="710850" y="109861"/>
                  </a:moveTo>
                  <a:lnTo>
                    <a:pt x="745806" y="131101"/>
                  </a:lnTo>
                  <a:lnTo>
                    <a:pt x="232706" y="427210"/>
                  </a:lnTo>
                  <a:lnTo>
                    <a:pt x="197750" y="407219"/>
                  </a:lnTo>
                  <a:close/>
                  <a:moveTo>
                    <a:pt x="611974" y="54930"/>
                  </a:moveTo>
                  <a:lnTo>
                    <a:pt x="646930" y="74999"/>
                  </a:lnTo>
                  <a:lnTo>
                    <a:pt x="133830" y="372274"/>
                  </a:lnTo>
                  <a:lnTo>
                    <a:pt x="98874" y="352205"/>
                  </a:lnTo>
                  <a:close/>
                  <a:moveTo>
                    <a:pt x="511851" y="0"/>
                  </a:moveTo>
                  <a:lnTo>
                    <a:pt x="548056" y="20069"/>
                  </a:lnTo>
                  <a:lnTo>
                    <a:pt x="34956" y="317344"/>
                  </a:lnTo>
                  <a:lnTo>
                    <a:pt x="0" y="296020"/>
                  </a:lnTo>
                  <a:close/>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0" name="Freeform 199">
              <a:extLst>
                <a:ext uri="{FF2B5EF4-FFF2-40B4-BE49-F238E27FC236}">
                  <a16:creationId xmlns:a16="http://schemas.microsoft.com/office/drawing/2014/main" id="{78F895EC-DBFF-4DF0-BACE-2D77FA2FB857}"/>
                </a:ext>
              </a:extLst>
            </p:cNvPr>
            <p:cNvSpPr>
              <a:spLocks noChangeArrowheads="1"/>
            </p:cNvSpPr>
            <p:nvPr/>
          </p:nvSpPr>
          <p:spPr bwMode="auto">
            <a:xfrm>
              <a:off x="15292393" y="8912400"/>
              <a:ext cx="1598474" cy="928326"/>
            </a:xfrm>
            <a:custGeom>
              <a:avLst/>
              <a:gdLst>
                <a:gd name="T0" fmla="*/ 648 w 1284"/>
                <a:gd name="T1" fmla="*/ 746 h 747"/>
                <a:gd name="T2" fmla="*/ 648 w 1284"/>
                <a:gd name="T3" fmla="*/ 746 h 747"/>
                <a:gd name="T4" fmla="*/ 160 w 1284"/>
                <a:gd name="T5" fmla="*/ 608 h 747"/>
                <a:gd name="T6" fmla="*/ 160 w 1284"/>
                <a:gd name="T7" fmla="*/ 608 h 747"/>
                <a:gd name="T8" fmla="*/ 49 w 1284"/>
                <a:gd name="T9" fmla="*/ 469 h 747"/>
                <a:gd name="T10" fmla="*/ 49 w 1284"/>
                <a:gd name="T11" fmla="*/ 469 h 747"/>
                <a:gd name="T12" fmla="*/ 282 w 1284"/>
                <a:gd name="T13" fmla="*/ 113 h 747"/>
                <a:gd name="T14" fmla="*/ 282 w 1284"/>
                <a:gd name="T15" fmla="*/ 113 h 747"/>
                <a:gd name="T16" fmla="*/ 1134 w 1284"/>
                <a:gd name="T17" fmla="*/ 183 h 747"/>
                <a:gd name="T18" fmla="*/ 1134 w 1284"/>
                <a:gd name="T19" fmla="*/ 183 h 747"/>
                <a:gd name="T20" fmla="*/ 1246 w 1284"/>
                <a:gd name="T21" fmla="*/ 469 h 747"/>
                <a:gd name="T22" fmla="*/ 1246 w 1284"/>
                <a:gd name="T23" fmla="*/ 469 h 747"/>
                <a:gd name="T24" fmla="*/ 1013 w 1284"/>
                <a:gd name="T25" fmla="*/ 677 h 747"/>
                <a:gd name="T26" fmla="*/ 1013 w 1284"/>
                <a:gd name="T27" fmla="*/ 677 h 747"/>
                <a:gd name="T28" fmla="*/ 648 w 1284"/>
                <a:gd name="T29" fmla="*/ 746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84" h="747">
                  <a:moveTo>
                    <a:pt x="648" y="746"/>
                  </a:moveTo>
                  <a:lnTo>
                    <a:pt x="648" y="746"/>
                  </a:lnTo>
                  <a:cubicBezTo>
                    <a:pt x="464" y="746"/>
                    <a:pt x="280" y="698"/>
                    <a:pt x="160" y="608"/>
                  </a:cubicBezTo>
                  <a:lnTo>
                    <a:pt x="160" y="608"/>
                  </a:lnTo>
                  <a:cubicBezTo>
                    <a:pt x="106" y="566"/>
                    <a:pt x="68" y="520"/>
                    <a:pt x="49" y="469"/>
                  </a:cubicBezTo>
                  <a:lnTo>
                    <a:pt x="49" y="469"/>
                  </a:lnTo>
                  <a:cubicBezTo>
                    <a:pt x="0" y="335"/>
                    <a:pt x="91" y="195"/>
                    <a:pt x="282" y="113"/>
                  </a:cubicBezTo>
                  <a:lnTo>
                    <a:pt x="282" y="113"/>
                  </a:lnTo>
                  <a:cubicBezTo>
                    <a:pt x="550" y="0"/>
                    <a:pt x="932" y="30"/>
                    <a:pt x="1134" y="183"/>
                  </a:cubicBezTo>
                  <a:lnTo>
                    <a:pt x="1134" y="183"/>
                  </a:lnTo>
                  <a:cubicBezTo>
                    <a:pt x="1242" y="264"/>
                    <a:pt x="1283" y="368"/>
                    <a:pt x="1246" y="469"/>
                  </a:cubicBezTo>
                  <a:lnTo>
                    <a:pt x="1246" y="469"/>
                  </a:lnTo>
                  <a:cubicBezTo>
                    <a:pt x="1215" y="552"/>
                    <a:pt x="1132" y="626"/>
                    <a:pt x="1013" y="677"/>
                  </a:cubicBezTo>
                  <a:lnTo>
                    <a:pt x="1013" y="677"/>
                  </a:lnTo>
                  <a:cubicBezTo>
                    <a:pt x="904" y="723"/>
                    <a:pt x="776" y="746"/>
                    <a:pt x="648" y="746"/>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1" name="Freeform 200">
              <a:extLst>
                <a:ext uri="{FF2B5EF4-FFF2-40B4-BE49-F238E27FC236}">
                  <a16:creationId xmlns:a16="http://schemas.microsoft.com/office/drawing/2014/main" id="{477C7710-6B52-433E-B6A6-7900E6F16BE6}"/>
                </a:ext>
              </a:extLst>
            </p:cNvPr>
            <p:cNvSpPr>
              <a:spLocks noChangeArrowheads="1"/>
            </p:cNvSpPr>
            <p:nvPr/>
          </p:nvSpPr>
          <p:spPr bwMode="auto">
            <a:xfrm>
              <a:off x="16594244" y="8132390"/>
              <a:ext cx="510855" cy="1021706"/>
            </a:xfrm>
            <a:custGeom>
              <a:avLst/>
              <a:gdLst>
                <a:gd name="T0" fmla="*/ 347 w 412"/>
                <a:gd name="T1" fmla="*/ 11 h 819"/>
                <a:gd name="T2" fmla="*/ 347 w 412"/>
                <a:gd name="T3" fmla="*/ 11 h 819"/>
                <a:gd name="T4" fmla="*/ 337 w 412"/>
                <a:gd name="T5" fmla="*/ 0 h 819"/>
                <a:gd name="T6" fmla="*/ 337 w 412"/>
                <a:gd name="T7" fmla="*/ 0 h 819"/>
                <a:gd name="T8" fmla="*/ 321 w 412"/>
                <a:gd name="T9" fmla="*/ 4 h 819"/>
                <a:gd name="T10" fmla="*/ 321 w 412"/>
                <a:gd name="T11" fmla="*/ 4 h 819"/>
                <a:gd name="T12" fmla="*/ 327 w 412"/>
                <a:gd name="T13" fmla="*/ 10 h 819"/>
                <a:gd name="T14" fmla="*/ 327 w 412"/>
                <a:gd name="T15" fmla="*/ 10 h 819"/>
                <a:gd name="T16" fmla="*/ 0 w 412"/>
                <a:gd name="T17" fmla="*/ 802 h 819"/>
                <a:gd name="T18" fmla="*/ 22 w 412"/>
                <a:gd name="T19" fmla="*/ 818 h 819"/>
                <a:gd name="T20" fmla="*/ 22 w 412"/>
                <a:gd name="T21" fmla="*/ 818 h 819"/>
                <a:gd name="T22" fmla="*/ 347 w 412"/>
                <a:gd name="T23" fmla="*/ 11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819">
                  <a:moveTo>
                    <a:pt x="347" y="11"/>
                  </a:moveTo>
                  <a:lnTo>
                    <a:pt x="347" y="11"/>
                  </a:lnTo>
                  <a:cubicBezTo>
                    <a:pt x="341" y="4"/>
                    <a:pt x="337" y="0"/>
                    <a:pt x="337" y="0"/>
                  </a:cubicBezTo>
                  <a:lnTo>
                    <a:pt x="337" y="0"/>
                  </a:lnTo>
                  <a:cubicBezTo>
                    <a:pt x="337" y="0"/>
                    <a:pt x="326" y="6"/>
                    <a:pt x="321" y="4"/>
                  </a:cubicBezTo>
                  <a:lnTo>
                    <a:pt x="321" y="4"/>
                  </a:lnTo>
                  <a:cubicBezTo>
                    <a:pt x="323" y="6"/>
                    <a:pt x="325" y="8"/>
                    <a:pt x="327" y="10"/>
                  </a:cubicBezTo>
                  <a:lnTo>
                    <a:pt x="327" y="10"/>
                  </a:lnTo>
                  <a:cubicBezTo>
                    <a:pt x="394" y="90"/>
                    <a:pt x="357" y="578"/>
                    <a:pt x="0" y="802"/>
                  </a:cubicBezTo>
                  <a:lnTo>
                    <a:pt x="22" y="818"/>
                  </a:lnTo>
                  <a:lnTo>
                    <a:pt x="22" y="818"/>
                  </a:lnTo>
                  <a:cubicBezTo>
                    <a:pt x="380" y="594"/>
                    <a:pt x="411" y="93"/>
                    <a:pt x="347" y="1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2" name="Freeform 201">
              <a:extLst>
                <a:ext uri="{FF2B5EF4-FFF2-40B4-BE49-F238E27FC236}">
                  <a16:creationId xmlns:a16="http://schemas.microsoft.com/office/drawing/2014/main" id="{A93DCF90-BB1A-4EE2-B69B-C6ADB8478968}"/>
                </a:ext>
              </a:extLst>
            </p:cNvPr>
            <p:cNvSpPr>
              <a:spLocks noChangeArrowheads="1"/>
            </p:cNvSpPr>
            <p:nvPr/>
          </p:nvSpPr>
          <p:spPr bwMode="auto">
            <a:xfrm>
              <a:off x="16484383" y="8121401"/>
              <a:ext cx="598744" cy="1010721"/>
            </a:xfrm>
            <a:custGeom>
              <a:avLst/>
              <a:gdLst>
                <a:gd name="T0" fmla="*/ 414 w 482"/>
                <a:gd name="T1" fmla="*/ 19 h 812"/>
                <a:gd name="T2" fmla="*/ 414 w 482"/>
                <a:gd name="T3" fmla="*/ 19 h 812"/>
                <a:gd name="T4" fmla="*/ 408 w 482"/>
                <a:gd name="T5" fmla="*/ 13 h 812"/>
                <a:gd name="T6" fmla="*/ 408 w 482"/>
                <a:gd name="T7" fmla="*/ 13 h 812"/>
                <a:gd name="T8" fmla="*/ 311 w 482"/>
                <a:gd name="T9" fmla="*/ 13 h 812"/>
                <a:gd name="T10" fmla="*/ 311 w 482"/>
                <a:gd name="T11" fmla="*/ 13 h 812"/>
                <a:gd name="T12" fmla="*/ 0 w 482"/>
                <a:gd name="T13" fmla="*/ 750 h 812"/>
                <a:gd name="T14" fmla="*/ 87 w 482"/>
                <a:gd name="T15" fmla="*/ 811 h 812"/>
                <a:gd name="T16" fmla="*/ 87 w 482"/>
                <a:gd name="T17" fmla="*/ 811 h 812"/>
                <a:gd name="T18" fmla="*/ 414 w 482"/>
                <a:gd name="T19" fmla="*/ 19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2" h="812">
                  <a:moveTo>
                    <a:pt x="414" y="19"/>
                  </a:moveTo>
                  <a:lnTo>
                    <a:pt x="414" y="19"/>
                  </a:lnTo>
                  <a:cubicBezTo>
                    <a:pt x="412" y="17"/>
                    <a:pt x="410" y="15"/>
                    <a:pt x="408" y="13"/>
                  </a:cubicBezTo>
                  <a:lnTo>
                    <a:pt x="408" y="13"/>
                  </a:lnTo>
                  <a:cubicBezTo>
                    <a:pt x="381" y="1"/>
                    <a:pt x="346" y="0"/>
                    <a:pt x="311" y="13"/>
                  </a:cubicBezTo>
                  <a:lnTo>
                    <a:pt x="311" y="13"/>
                  </a:lnTo>
                  <a:cubicBezTo>
                    <a:pt x="417" y="444"/>
                    <a:pt x="0" y="750"/>
                    <a:pt x="0" y="750"/>
                  </a:cubicBezTo>
                  <a:lnTo>
                    <a:pt x="87" y="811"/>
                  </a:lnTo>
                  <a:lnTo>
                    <a:pt x="87" y="811"/>
                  </a:lnTo>
                  <a:cubicBezTo>
                    <a:pt x="444" y="587"/>
                    <a:pt x="481" y="99"/>
                    <a:pt x="414" y="19"/>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3" name="Freeform 202">
              <a:extLst>
                <a:ext uri="{FF2B5EF4-FFF2-40B4-BE49-F238E27FC236}">
                  <a16:creationId xmlns:a16="http://schemas.microsoft.com/office/drawing/2014/main" id="{B2F5A4B9-654C-4D50-8813-A7C6045920A3}"/>
                </a:ext>
              </a:extLst>
            </p:cNvPr>
            <p:cNvSpPr>
              <a:spLocks noChangeArrowheads="1"/>
            </p:cNvSpPr>
            <p:nvPr/>
          </p:nvSpPr>
          <p:spPr bwMode="auto">
            <a:xfrm>
              <a:off x="16649176" y="8060982"/>
              <a:ext cx="384513" cy="159297"/>
            </a:xfrm>
            <a:custGeom>
              <a:avLst/>
              <a:gdLst>
                <a:gd name="T0" fmla="*/ 0 w 308"/>
                <a:gd name="T1" fmla="*/ 119 h 130"/>
                <a:gd name="T2" fmla="*/ 15 w 308"/>
                <a:gd name="T3" fmla="*/ 129 h 130"/>
                <a:gd name="T4" fmla="*/ 15 w 308"/>
                <a:gd name="T5" fmla="*/ 129 h 130"/>
                <a:gd name="T6" fmla="*/ 307 w 308"/>
                <a:gd name="T7" fmla="*/ 86 h 130"/>
                <a:gd name="T8" fmla="*/ 307 w 308"/>
                <a:gd name="T9" fmla="*/ 86 h 130"/>
                <a:gd name="T10" fmla="*/ 293 w 308"/>
                <a:gd name="T11" fmla="*/ 57 h 130"/>
                <a:gd name="T12" fmla="*/ 293 w 308"/>
                <a:gd name="T13" fmla="*/ 57 h 130"/>
                <a:gd name="T14" fmla="*/ 0 w 308"/>
                <a:gd name="T15" fmla="*/ 119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8" h="130">
                  <a:moveTo>
                    <a:pt x="0" y="119"/>
                  </a:moveTo>
                  <a:lnTo>
                    <a:pt x="15" y="129"/>
                  </a:lnTo>
                  <a:lnTo>
                    <a:pt x="15" y="129"/>
                  </a:lnTo>
                  <a:cubicBezTo>
                    <a:pt x="222" y="0"/>
                    <a:pt x="307" y="86"/>
                    <a:pt x="307" y="86"/>
                  </a:cubicBezTo>
                  <a:lnTo>
                    <a:pt x="307" y="86"/>
                  </a:lnTo>
                  <a:cubicBezTo>
                    <a:pt x="303" y="77"/>
                    <a:pt x="297" y="65"/>
                    <a:pt x="293" y="57"/>
                  </a:cubicBezTo>
                  <a:lnTo>
                    <a:pt x="293" y="57"/>
                  </a:lnTo>
                  <a:cubicBezTo>
                    <a:pt x="254" y="38"/>
                    <a:pt x="162" y="19"/>
                    <a:pt x="0" y="11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4" name="Freeform 203">
              <a:extLst>
                <a:ext uri="{FF2B5EF4-FFF2-40B4-BE49-F238E27FC236}">
                  <a16:creationId xmlns:a16="http://schemas.microsoft.com/office/drawing/2014/main" id="{C3E6A8C1-3546-43E5-8A9F-B0E8E457E761}"/>
                </a:ext>
              </a:extLst>
            </p:cNvPr>
            <p:cNvSpPr>
              <a:spLocks noChangeArrowheads="1"/>
            </p:cNvSpPr>
            <p:nvPr/>
          </p:nvSpPr>
          <p:spPr bwMode="auto">
            <a:xfrm>
              <a:off x="16528327" y="7857736"/>
              <a:ext cx="483389" cy="351554"/>
            </a:xfrm>
            <a:custGeom>
              <a:avLst/>
              <a:gdLst>
                <a:gd name="T0" fmla="*/ 388 w 389"/>
                <a:gd name="T1" fmla="*/ 220 h 283"/>
                <a:gd name="T2" fmla="*/ 388 w 389"/>
                <a:gd name="T3" fmla="*/ 220 h 283"/>
                <a:gd name="T4" fmla="*/ 0 w 389"/>
                <a:gd name="T5" fmla="*/ 224 h 283"/>
                <a:gd name="T6" fmla="*/ 95 w 389"/>
                <a:gd name="T7" fmla="*/ 282 h 283"/>
                <a:gd name="T8" fmla="*/ 95 w 389"/>
                <a:gd name="T9" fmla="*/ 282 h 283"/>
                <a:gd name="T10" fmla="*/ 388 w 389"/>
                <a:gd name="T11" fmla="*/ 220 h 283"/>
              </a:gdLst>
              <a:ahLst/>
              <a:cxnLst>
                <a:cxn ang="0">
                  <a:pos x="T0" y="T1"/>
                </a:cxn>
                <a:cxn ang="0">
                  <a:pos x="T2" y="T3"/>
                </a:cxn>
                <a:cxn ang="0">
                  <a:pos x="T4" y="T5"/>
                </a:cxn>
                <a:cxn ang="0">
                  <a:pos x="T6" y="T7"/>
                </a:cxn>
                <a:cxn ang="0">
                  <a:pos x="T8" y="T9"/>
                </a:cxn>
                <a:cxn ang="0">
                  <a:pos x="T10" y="T11"/>
                </a:cxn>
              </a:cxnLst>
              <a:rect l="0" t="0" r="r" b="b"/>
              <a:pathLst>
                <a:path w="389" h="283">
                  <a:moveTo>
                    <a:pt x="388" y="220"/>
                  </a:moveTo>
                  <a:lnTo>
                    <a:pt x="388" y="220"/>
                  </a:lnTo>
                  <a:cubicBezTo>
                    <a:pt x="261" y="0"/>
                    <a:pt x="0" y="224"/>
                    <a:pt x="0" y="224"/>
                  </a:cubicBezTo>
                  <a:lnTo>
                    <a:pt x="95" y="282"/>
                  </a:lnTo>
                  <a:lnTo>
                    <a:pt x="95" y="282"/>
                  </a:lnTo>
                  <a:cubicBezTo>
                    <a:pt x="257" y="182"/>
                    <a:pt x="349" y="201"/>
                    <a:pt x="388" y="220"/>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5" name="Freeform 204">
              <a:extLst>
                <a:ext uri="{FF2B5EF4-FFF2-40B4-BE49-F238E27FC236}">
                  <a16:creationId xmlns:a16="http://schemas.microsoft.com/office/drawing/2014/main" id="{CC0BE251-1029-4217-9C0B-37E5BE74A8DB}"/>
                </a:ext>
              </a:extLst>
            </p:cNvPr>
            <p:cNvSpPr>
              <a:spLocks noChangeArrowheads="1"/>
            </p:cNvSpPr>
            <p:nvPr/>
          </p:nvSpPr>
          <p:spPr bwMode="auto">
            <a:xfrm>
              <a:off x="15319860" y="8159856"/>
              <a:ext cx="1356785" cy="1680873"/>
            </a:xfrm>
            <a:custGeom>
              <a:avLst/>
              <a:gdLst>
                <a:gd name="T0" fmla="*/ 1090 w 1091"/>
                <a:gd name="T1" fmla="*/ 968 h 1351"/>
                <a:gd name="T2" fmla="*/ 1090 w 1091"/>
                <a:gd name="T3" fmla="*/ 0 h 1351"/>
                <a:gd name="T4" fmla="*/ 0 w 1091"/>
                <a:gd name="T5" fmla="*/ 0 h 1351"/>
                <a:gd name="T6" fmla="*/ 2 w 1091"/>
                <a:gd name="T7" fmla="*/ 972 h 1351"/>
                <a:gd name="T8" fmla="*/ 2 w 1091"/>
                <a:gd name="T9" fmla="*/ 972 h 1351"/>
                <a:gd name="T10" fmla="*/ 109 w 1091"/>
                <a:gd name="T11" fmla="*/ 1186 h 1351"/>
                <a:gd name="T12" fmla="*/ 109 w 1091"/>
                <a:gd name="T13" fmla="*/ 1186 h 1351"/>
                <a:gd name="T14" fmla="*/ 874 w 1091"/>
                <a:gd name="T15" fmla="*/ 1247 h 1351"/>
                <a:gd name="T16" fmla="*/ 874 w 1091"/>
                <a:gd name="T17" fmla="*/ 1247 h 1351"/>
                <a:gd name="T18" fmla="*/ 1090 w 1091"/>
                <a:gd name="T19" fmla="*/ 968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1" h="1351">
                  <a:moveTo>
                    <a:pt x="1090" y="968"/>
                  </a:moveTo>
                  <a:lnTo>
                    <a:pt x="1090" y="0"/>
                  </a:lnTo>
                  <a:lnTo>
                    <a:pt x="0" y="0"/>
                  </a:lnTo>
                  <a:lnTo>
                    <a:pt x="2" y="972"/>
                  </a:lnTo>
                  <a:lnTo>
                    <a:pt x="2" y="972"/>
                  </a:lnTo>
                  <a:cubicBezTo>
                    <a:pt x="2" y="1043"/>
                    <a:pt x="24" y="1122"/>
                    <a:pt x="109" y="1186"/>
                  </a:cubicBezTo>
                  <a:lnTo>
                    <a:pt x="109" y="1186"/>
                  </a:lnTo>
                  <a:cubicBezTo>
                    <a:pt x="291" y="1322"/>
                    <a:pt x="633" y="1350"/>
                    <a:pt x="874" y="1247"/>
                  </a:cubicBezTo>
                  <a:lnTo>
                    <a:pt x="874" y="1247"/>
                  </a:lnTo>
                  <a:cubicBezTo>
                    <a:pt x="1033" y="1179"/>
                    <a:pt x="1090" y="1069"/>
                    <a:pt x="1090" y="968"/>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6" name="Freeform 205">
              <a:extLst>
                <a:ext uri="{FF2B5EF4-FFF2-40B4-BE49-F238E27FC236}">
                  <a16:creationId xmlns:a16="http://schemas.microsoft.com/office/drawing/2014/main" id="{704C1A01-8129-4869-9E3D-D9610EC967DD}"/>
                </a:ext>
              </a:extLst>
            </p:cNvPr>
            <p:cNvSpPr>
              <a:spLocks noChangeArrowheads="1"/>
            </p:cNvSpPr>
            <p:nvPr/>
          </p:nvSpPr>
          <p:spPr bwMode="auto">
            <a:xfrm>
              <a:off x="15957051" y="8159856"/>
              <a:ext cx="725082" cy="1636927"/>
            </a:xfrm>
            <a:custGeom>
              <a:avLst/>
              <a:gdLst>
                <a:gd name="T0" fmla="*/ 5 w 580"/>
                <a:gd name="T1" fmla="*/ 0 h 1314"/>
                <a:gd name="T2" fmla="*/ 5 w 580"/>
                <a:gd name="T3" fmla="*/ 0 h 1314"/>
                <a:gd name="T4" fmla="*/ 0 w 580"/>
                <a:gd name="T5" fmla="*/ 1308 h 1314"/>
                <a:gd name="T6" fmla="*/ 0 w 580"/>
                <a:gd name="T7" fmla="*/ 1308 h 1314"/>
                <a:gd name="T8" fmla="*/ 363 w 580"/>
                <a:gd name="T9" fmla="*/ 1247 h 1314"/>
                <a:gd name="T10" fmla="*/ 363 w 580"/>
                <a:gd name="T11" fmla="*/ 1247 h 1314"/>
                <a:gd name="T12" fmla="*/ 579 w 580"/>
                <a:gd name="T13" fmla="*/ 968 h 1314"/>
                <a:gd name="T14" fmla="*/ 579 w 580"/>
                <a:gd name="T15" fmla="*/ 0 h 1314"/>
                <a:gd name="T16" fmla="*/ 5 w 580"/>
                <a:gd name="T17"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0" h="1314">
                  <a:moveTo>
                    <a:pt x="5" y="0"/>
                  </a:moveTo>
                  <a:lnTo>
                    <a:pt x="5" y="0"/>
                  </a:lnTo>
                  <a:cubicBezTo>
                    <a:pt x="141" y="141"/>
                    <a:pt x="474" y="594"/>
                    <a:pt x="0" y="1308"/>
                  </a:cubicBezTo>
                  <a:lnTo>
                    <a:pt x="0" y="1308"/>
                  </a:lnTo>
                  <a:cubicBezTo>
                    <a:pt x="126" y="1313"/>
                    <a:pt x="255" y="1293"/>
                    <a:pt x="363" y="1247"/>
                  </a:cubicBezTo>
                  <a:lnTo>
                    <a:pt x="363" y="1247"/>
                  </a:lnTo>
                  <a:cubicBezTo>
                    <a:pt x="522" y="1179"/>
                    <a:pt x="579" y="1069"/>
                    <a:pt x="579" y="968"/>
                  </a:cubicBezTo>
                  <a:lnTo>
                    <a:pt x="579" y="0"/>
                  </a:lnTo>
                  <a:lnTo>
                    <a:pt x="5"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7" name="Freeform 206">
              <a:extLst>
                <a:ext uri="{FF2B5EF4-FFF2-40B4-BE49-F238E27FC236}">
                  <a16:creationId xmlns:a16="http://schemas.microsoft.com/office/drawing/2014/main" id="{EBA8DBF7-9C44-4B4C-ABE9-88A15121E202}"/>
                </a:ext>
              </a:extLst>
            </p:cNvPr>
            <p:cNvSpPr>
              <a:spLocks noChangeArrowheads="1"/>
            </p:cNvSpPr>
            <p:nvPr/>
          </p:nvSpPr>
          <p:spPr bwMode="auto">
            <a:xfrm>
              <a:off x="15281409" y="7709428"/>
              <a:ext cx="1422696" cy="516346"/>
            </a:xfrm>
            <a:custGeom>
              <a:avLst/>
              <a:gdLst>
                <a:gd name="T0" fmla="*/ 249 w 1144"/>
                <a:gd name="T1" fmla="*/ 230 h 415"/>
                <a:gd name="T2" fmla="*/ 249 w 1144"/>
                <a:gd name="T3" fmla="*/ 230 h 415"/>
                <a:gd name="T4" fmla="*/ 1014 w 1144"/>
                <a:gd name="T5" fmla="*/ 291 h 415"/>
                <a:gd name="T6" fmla="*/ 1014 w 1144"/>
                <a:gd name="T7" fmla="*/ 291 h 415"/>
                <a:gd name="T8" fmla="*/ 1111 w 1144"/>
                <a:gd name="T9" fmla="*/ 413 h 415"/>
                <a:gd name="T10" fmla="*/ 1111 w 1144"/>
                <a:gd name="T11" fmla="*/ 413 h 415"/>
                <a:gd name="T12" fmla="*/ 1014 w 1144"/>
                <a:gd name="T13" fmla="*/ 164 h 415"/>
                <a:gd name="T14" fmla="*/ 1014 w 1144"/>
                <a:gd name="T15" fmla="*/ 164 h 415"/>
                <a:gd name="T16" fmla="*/ 249 w 1144"/>
                <a:gd name="T17" fmla="*/ 103 h 415"/>
                <a:gd name="T18" fmla="*/ 249 w 1144"/>
                <a:gd name="T19" fmla="*/ 103 h 415"/>
                <a:gd name="T20" fmla="*/ 42 w 1144"/>
                <a:gd name="T21" fmla="*/ 414 h 415"/>
                <a:gd name="T22" fmla="*/ 42 w 1144"/>
                <a:gd name="T23" fmla="*/ 414 h 415"/>
                <a:gd name="T24" fmla="*/ 249 w 1144"/>
                <a:gd name="T25" fmla="*/ 230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4" h="415">
                  <a:moveTo>
                    <a:pt x="249" y="230"/>
                  </a:moveTo>
                  <a:lnTo>
                    <a:pt x="249" y="230"/>
                  </a:lnTo>
                  <a:cubicBezTo>
                    <a:pt x="490" y="128"/>
                    <a:pt x="832" y="155"/>
                    <a:pt x="1014" y="291"/>
                  </a:cubicBezTo>
                  <a:lnTo>
                    <a:pt x="1014" y="291"/>
                  </a:lnTo>
                  <a:cubicBezTo>
                    <a:pt x="1063" y="329"/>
                    <a:pt x="1096" y="371"/>
                    <a:pt x="1111" y="413"/>
                  </a:cubicBezTo>
                  <a:lnTo>
                    <a:pt x="1111" y="413"/>
                  </a:lnTo>
                  <a:cubicBezTo>
                    <a:pt x="1143" y="329"/>
                    <a:pt x="1112" y="238"/>
                    <a:pt x="1014" y="164"/>
                  </a:cubicBezTo>
                  <a:lnTo>
                    <a:pt x="1014" y="164"/>
                  </a:lnTo>
                  <a:cubicBezTo>
                    <a:pt x="832" y="28"/>
                    <a:pt x="490" y="0"/>
                    <a:pt x="249" y="103"/>
                  </a:cubicBezTo>
                  <a:lnTo>
                    <a:pt x="249" y="103"/>
                  </a:lnTo>
                  <a:cubicBezTo>
                    <a:pt x="73" y="177"/>
                    <a:pt x="0" y="299"/>
                    <a:pt x="42" y="414"/>
                  </a:cubicBezTo>
                  <a:lnTo>
                    <a:pt x="42" y="414"/>
                  </a:lnTo>
                  <a:cubicBezTo>
                    <a:pt x="69" y="343"/>
                    <a:pt x="139" y="277"/>
                    <a:pt x="249" y="23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8" name="Freeform 207">
              <a:extLst>
                <a:ext uri="{FF2B5EF4-FFF2-40B4-BE49-F238E27FC236}">
                  <a16:creationId xmlns:a16="http://schemas.microsoft.com/office/drawing/2014/main" id="{63038739-AAFA-447F-BBC1-6BA81351FDC0}"/>
                </a:ext>
              </a:extLst>
            </p:cNvPr>
            <p:cNvSpPr>
              <a:spLocks noChangeArrowheads="1"/>
            </p:cNvSpPr>
            <p:nvPr/>
          </p:nvSpPr>
          <p:spPr bwMode="auto">
            <a:xfrm>
              <a:off x="15336337" y="7868724"/>
              <a:ext cx="1334809" cy="714095"/>
            </a:xfrm>
            <a:custGeom>
              <a:avLst/>
              <a:gdLst>
                <a:gd name="T0" fmla="*/ 98 w 1070"/>
                <a:gd name="T1" fmla="*/ 408 h 573"/>
                <a:gd name="T2" fmla="*/ 98 w 1070"/>
                <a:gd name="T3" fmla="*/ 408 h 573"/>
                <a:gd name="T4" fmla="*/ 863 w 1070"/>
                <a:gd name="T5" fmla="*/ 469 h 573"/>
                <a:gd name="T6" fmla="*/ 863 w 1070"/>
                <a:gd name="T7" fmla="*/ 469 h 573"/>
                <a:gd name="T8" fmla="*/ 1069 w 1070"/>
                <a:gd name="T9" fmla="*/ 285 h 573"/>
                <a:gd name="T10" fmla="*/ 1069 w 1070"/>
                <a:gd name="T11" fmla="*/ 285 h 573"/>
                <a:gd name="T12" fmla="*/ 972 w 1070"/>
                <a:gd name="T13" fmla="*/ 163 h 573"/>
                <a:gd name="T14" fmla="*/ 972 w 1070"/>
                <a:gd name="T15" fmla="*/ 163 h 573"/>
                <a:gd name="T16" fmla="*/ 207 w 1070"/>
                <a:gd name="T17" fmla="*/ 102 h 573"/>
                <a:gd name="T18" fmla="*/ 207 w 1070"/>
                <a:gd name="T19" fmla="*/ 102 h 573"/>
                <a:gd name="T20" fmla="*/ 0 w 1070"/>
                <a:gd name="T21" fmla="*/ 286 h 573"/>
                <a:gd name="T22" fmla="*/ 0 w 1070"/>
                <a:gd name="T23" fmla="*/ 286 h 573"/>
                <a:gd name="T24" fmla="*/ 98 w 1070"/>
                <a:gd name="T25" fmla="*/ 408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0" h="573">
                  <a:moveTo>
                    <a:pt x="98" y="408"/>
                  </a:moveTo>
                  <a:lnTo>
                    <a:pt x="98" y="408"/>
                  </a:lnTo>
                  <a:cubicBezTo>
                    <a:pt x="280" y="544"/>
                    <a:pt x="622" y="572"/>
                    <a:pt x="863" y="469"/>
                  </a:cubicBezTo>
                  <a:lnTo>
                    <a:pt x="863" y="469"/>
                  </a:lnTo>
                  <a:cubicBezTo>
                    <a:pt x="974" y="422"/>
                    <a:pt x="1043" y="356"/>
                    <a:pt x="1069" y="285"/>
                  </a:cubicBezTo>
                  <a:lnTo>
                    <a:pt x="1069" y="285"/>
                  </a:lnTo>
                  <a:cubicBezTo>
                    <a:pt x="1054" y="243"/>
                    <a:pt x="1021" y="201"/>
                    <a:pt x="972" y="163"/>
                  </a:cubicBezTo>
                  <a:lnTo>
                    <a:pt x="972" y="163"/>
                  </a:lnTo>
                  <a:cubicBezTo>
                    <a:pt x="790" y="27"/>
                    <a:pt x="448" y="0"/>
                    <a:pt x="207" y="102"/>
                  </a:cubicBezTo>
                  <a:lnTo>
                    <a:pt x="207" y="102"/>
                  </a:lnTo>
                  <a:cubicBezTo>
                    <a:pt x="97" y="149"/>
                    <a:pt x="27" y="215"/>
                    <a:pt x="0" y="286"/>
                  </a:cubicBezTo>
                  <a:lnTo>
                    <a:pt x="0" y="286"/>
                  </a:lnTo>
                  <a:cubicBezTo>
                    <a:pt x="16" y="329"/>
                    <a:pt x="49" y="370"/>
                    <a:pt x="98" y="408"/>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9" name="Freeform 208">
              <a:extLst>
                <a:ext uri="{FF2B5EF4-FFF2-40B4-BE49-F238E27FC236}">
                  <a16:creationId xmlns:a16="http://schemas.microsoft.com/office/drawing/2014/main" id="{A86C1661-66C1-4BAB-B9A1-88DD764E1989}"/>
                </a:ext>
              </a:extLst>
            </p:cNvPr>
            <p:cNvSpPr>
              <a:spLocks noChangeArrowheads="1"/>
            </p:cNvSpPr>
            <p:nvPr/>
          </p:nvSpPr>
          <p:spPr bwMode="auto">
            <a:xfrm>
              <a:off x="15918602" y="7918162"/>
              <a:ext cx="747054" cy="620712"/>
            </a:xfrm>
            <a:custGeom>
              <a:avLst/>
              <a:gdLst>
                <a:gd name="T0" fmla="*/ 503 w 601"/>
                <a:gd name="T1" fmla="*/ 123 h 499"/>
                <a:gd name="T2" fmla="*/ 503 w 601"/>
                <a:gd name="T3" fmla="*/ 123 h 499"/>
                <a:gd name="T4" fmla="*/ 68 w 601"/>
                <a:gd name="T5" fmla="*/ 0 h 499"/>
                <a:gd name="T6" fmla="*/ 68 w 601"/>
                <a:gd name="T7" fmla="*/ 0 h 499"/>
                <a:gd name="T8" fmla="*/ 0 w 601"/>
                <a:gd name="T9" fmla="*/ 489 h 499"/>
                <a:gd name="T10" fmla="*/ 0 w 601"/>
                <a:gd name="T11" fmla="*/ 489 h 499"/>
                <a:gd name="T12" fmla="*/ 394 w 601"/>
                <a:gd name="T13" fmla="*/ 429 h 499"/>
                <a:gd name="T14" fmla="*/ 394 w 601"/>
                <a:gd name="T15" fmla="*/ 429 h 499"/>
                <a:gd name="T16" fmla="*/ 600 w 601"/>
                <a:gd name="T17" fmla="*/ 245 h 499"/>
                <a:gd name="T18" fmla="*/ 600 w 601"/>
                <a:gd name="T19" fmla="*/ 245 h 499"/>
                <a:gd name="T20" fmla="*/ 503 w 601"/>
                <a:gd name="T21" fmla="*/ 123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1" h="499">
                  <a:moveTo>
                    <a:pt x="503" y="123"/>
                  </a:moveTo>
                  <a:lnTo>
                    <a:pt x="503" y="123"/>
                  </a:lnTo>
                  <a:cubicBezTo>
                    <a:pt x="396" y="43"/>
                    <a:pt x="233" y="0"/>
                    <a:pt x="68" y="0"/>
                  </a:cubicBezTo>
                  <a:lnTo>
                    <a:pt x="68" y="0"/>
                  </a:lnTo>
                  <a:cubicBezTo>
                    <a:pt x="207" y="112"/>
                    <a:pt x="364" y="315"/>
                    <a:pt x="0" y="489"/>
                  </a:cubicBezTo>
                  <a:lnTo>
                    <a:pt x="0" y="489"/>
                  </a:lnTo>
                  <a:cubicBezTo>
                    <a:pt x="136" y="498"/>
                    <a:pt x="277" y="479"/>
                    <a:pt x="394" y="429"/>
                  </a:cubicBezTo>
                  <a:lnTo>
                    <a:pt x="394" y="429"/>
                  </a:lnTo>
                  <a:cubicBezTo>
                    <a:pt x="505" y="382"/>
                    <a:pt x="574" y="316"/>
                    <a:pt x="600" y="245"/>
                  </a:cubicBezTo>
                  <a:lnTo>
                    <a:pt x="600" y="245"/>
                  </a:lnTo>
                  <a:cubicBezTo>
                    <a:pt x="585" y="203"/>
                    <a:pt x="552" y="161"/>
                    <a:pt x="503" y="12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0" name="Freeform 209">
              <a:extLst>
                <a:ext uri="{FF2B5EF4-FFF2-40B4-BE49-F238E27FC236}">
                  <a16:creationId xmlns:a16="http://schemas.microsoft.com/office/drawing/2014/main" id="{17874BD8-0BA4-477C-9FD0-3EC7EE5966CC}"/>
                </a:ext>
              </a:extLst>
            </p:cNvPr>
            <p:cNvSpPr>
              <a:spLocks noChangeArrowheads="1"/>
            </p:cNvSpPr>
            <p:nvPr/>
          </p:nvSpPr>
          <p:spPr bwMode="auto">
            <a:xfrm>
              <a:off x="15264927" y="7692946"/>
              <a:ext cx="1455659" cy="873396"/>
            </a:xfrm>
            <a:custGeom>
              <a:avLst/>
              <a:gdLst>
                <a:gd name="T0" fmla="*/ 588 w 1167"/>
                <a:gd name="T1" fmla="*/ 60 h 700"/>
                <a:gd name="T2" fmla="*/ 588 w 1167"/>
                <a:gd name="T3" fmla="*/ 60 h 700"/>
                <a:gd name="T4" fmla="*/ 264 w 1167"/>
                <a:gd name="T5" fmla="*/ 121 h 700"/>
                <a:gd name="T6" fmla="*/ 264 w 1167"/>
                <a:gd name="T7" fmla="*/ 121 h 700"/>
                <a:gd name="T8" fmla="*/ 63 w 1167"/>
                <a:gd name="T9" fmla="*/ 420 h 700"/>
                <a:gd name="T10" fmla="*/ 63 w 1167"/>
                <a:gd name="T11" fmla="*/ 420 h 700"/>
                <a:gd name="T12" fmla="*/ 158 w 1167"/>
                <a:gd name="T13" fmla="*/ 538 h 700"/>
                <a:gd name="T14" fmla="*/ 158 w 1167"/>
                <a:gd name="T15" fmla="*/ 538 h 700"/>
                <a:gd name="T16" fmla="*/ 914 w 1167"/>
                <a:gd name="T17" fmla="*/ 598 h 700"/>
                <a:gd name="T18" fmla="*/ 914 w 1167"/>
                <a:gd name="T19" fmla="*/ 598 h 700"/>
                <a:gd name="T20" fmla="*/ 1115 w 1167"/>
                <a:gd name="T21" fmla="*/ 420 h 700"/>
                <a:gd name="T22" fmla="*/ 1115 w 1167"/>
                <a:gd name="T23" fmla="*/ 420 h 700"/>
                <a:gd name="T24" fmla="*/ 1020 w 1167"/>
                <a:gd name="T25" fmla="*/ 182 h 700"/>
                <a:gd name="T26" fmla="*/ 1020 w 1167"/>
                <a:gd name="T27" fmla="*/ 182 h 700"/>
                <a:gd name="T28" fmla="*/ 588 w 1167"/>
                <a:gd name="T29" fmla="*/ 60 h 700"/>
                <a:gd name="T30" fmla="*/ 589 w 1167"/>
                <a:gd name="T31" fmla="*/ 678 h 700"/>
                <a:gd name="T32" fmla="*/ 589 w 1167"/>
                <a:gd name="T33" fmla="*/ 678 h 700"/>
                <a:gd name="T34" fmla="*/ 147 w 1167"/>
                <a:gd name="T35" fmla="*/ 553 h 700"/>
                <a:gd name="T36" fmla="*/ 147 w 1167"/>
                <a:gd name="T37" fmla="*/ 553 h 700"/>
                <a:gd name="T38" fmla="*/ 45 w 1167"/>
                <a:gd name="T39" fmla="*/ 427 h 700"/>
                <a:gd name="T40" fmla="*/ 45 w 1167"/>
                <a:gd name="T41" fmla="*/ 427 h 700"/>
                <a:gd name="T42" fmla="*/ 257 w 1167"/>
                <a:gd name="T43" fmla="*/ 104 h 700"/>
                <a:gd name="T44" fmla="*/ 257 w 1167"/>
                <a:gd name="T45" fmla="*/ 104 h 700"/>
                <a:gd name="T46" fmla="*/ 1031 w 1167"/>
                <a:gd name="T47" fmla="*/ 166 h 700"/>
                <a:gd name="T48" fmla="*/ 1031 w 1167"/>
                <a:gd name="T49" fmla="*/ 166 h 700"/>
                <a:gd name="T50" fmla="*/ 1133 w 1167"/>
                <a:gd name="T51" fmla="*/ 426 h 700"/>
                <a:gd name="T52" fmla="*/ 1133 w 1167"/>
                <a:gd name="T53" fmla="*/ 426 h 700"/>
                <a:gd name="T54" fmla="*/ 921 w 1167"/>
                <a:gd name="T55" fmla="*/ 615 h 700"/>
                <a:gd name="T56" fmla="*/ 921 w 1167"/>
                <a:gd name="T57" fmla="*/ 615 h 700"/>
                <a:gd name="T58" fmla="*/ 589 w 1167"/>
                <a:gd name="T59" fmla="*/ 678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67" h="700">
                  <a:moveTo>
                    <a:pt x="588" y="60"/>
                  </a:moveTo>
                  <a:lnTo>
                    <a:pt x="588" y="60"/>
                  </a:lnTo>
                  <a:cubicBezTo>
                    <a:pt x="475" y="60"/>
                    <a:pt x="362" y="80"/>
                    <a:pt x="264" y="121"/>
                  </a:cubicBezTo>
                  <a:lnTo>
                    <a:pt x="264" y="121"/>
                  </a:lnTo>
                  <a:cubicBezTo>
                    <a:pt x="100" y="191"/>
                    <a:pt x="21" y="308"/>
                    <a:pt x="63" y="420"/>
                  </a:cubicBezTo>
                  <a:lnTo>
                    <a:pt x="63" y="420"/>
                  </a:lnTo>
                  <a:cubicBezTo>
                    <a:pt x="79" y="463"/>
                    <a:pt x="111" y="503"/>
                    <a:pt x="158" y="538"/>
                  </a:cubicBezTo>
                  <a:lnTo>
                    <a:pt x="158" y="538"/>
                  </a:lnTo>
                  <a:cubicBezTo>
                    <a:pt x="336" y="672"/>
                    <a:pt x="676" y="699"/>
                    <a:pt x="914" y="598"/>
                  </a:cubicBezTo>
                  <a:lnTo>
                    <a:pt x="914" y="598"/>
                  </a:lnTo>
                  <a:cubicBezTo>
                    <a:pt x="1017" y="554"/>
                    <a:pt x="1089" y="491"/>
                    <a:pt x="1115" y="420"/>
                  </a:cubicBezTo>
                  <a:lnTo>
                    <a:pt x="1115" y="420"/>
                  </a:lnTo>
                  <a:cubicBezTo>
                    <a:pt x="1145" y="337"/>
                    <a:pt x="1111" y="250"/>
                    <a:pt x="1020" y="182"/>
                  </a:cubicBezTo>
                  <a:lnTo>
                    <a:pt x="1020" y="182"/>
                  </a:lnTo>
                  <a:cubicBezTo>
                    <a:pt x="914" y="102"/>
                    <a:pt x="752" y="60"/>
                    <a:pt x="588" y="60"/>
                  </a:cubicBezTo>
                  <a:close/>
                  <a:moveTo>
                    <a:pt x="589" y="678"/>
                  </a:moveTo>
                  <a:lnTo>
                    <a:pt x="589" y="678"/>
                  </a:lnTo>
                  <a:cubicBezTo>
                    <a:pt x="421" y="678"/>
                    <a:pt x="255" y="635"/>
                    <a:pt x="147" y="553"/>
                  </a:cubicBezTo>
                  <a:lnTo>
                    <a:pt x="147" y="553"/>
                  </a:lnTo>
                  <a:cubicBezTo>
                    <a:pt x="97" y="516"/>
                    <a:pt x="62" y="474"/>
                    <a:pt x="45" y="427"/>
                  </a:cubicBezTo>
                  <a:lnTo>
                    <a:pt x="45" y="427"/>
                  </a:lnTo>
                  <a:cubicBezTo>
                    <a:pt x="0" y="305"/>
                    <a:pt x="83" y="178"/>
                    <a:pt x="257" y="104"/>
                  </a:cubicBezTo>
                  <a:lnTo>
                    <a:pt x="257" y="104"/>
                  </a:lnTo>
                  <a:cubicBezTo>
                    <a:pt x="500" y="0"/>
                    <a:pt x="848" y="28"/>
                    <a:pt x="1031" y="166"/>
                  </a:cubicBezTo>
                  <a:lnTo>
                    <a:pt x="1031" y="166"/>
                  </a:lnTo>
                  <a:cubicBezTo>
                    <a:pt x="1130" y="240"/>
                    <a:pt x="1166" y="335"/>
                    <a:pt x="1133" y="426"/>
                  </a:cubicBezTo>
                  <a:lnTo>
                    <a:pt x="1133" y="426"/>
                  </a:lnTo>
                  <a:cubicBezTo>
                    <a:pt x="1105" y="502"/>
                    <a:pt x="1029" y="570"/>
                    <a:pt x="921" y="615"/>
                  </a:cubicBezTo>
                  <a:lnTo>
                    <a:pt x="921" y="615"/>
                  </a:lnTo>
                  <a:cubicBezTo>
                    <a:pt x="822" y="658"/>
                    <a:pt x="705" y="678"/>
                    <a:pt x="589" y="67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1" name="Freeform 210">
              <a:extLst>
                <a:ext uri="{FF2B5EF4-FFF2-40B4-BE49-F238E27FC236}">
                  <a16:creationId xmlns:a16="http://schemas.microsoft.com/office/drawing/2014/main" id="{05CAD100-C94B-4F4D-B656-6B99BA02E127}"/>
                </a:ext>
              </a:extLst>
            </p:cNvPr>
            <p:cNvSpPr>
              <a:spLocks noChangeArrowheads="1"/>
            </p:cNvSpPr>
            <p:nvPr/>
          </p:nvSpPr>
          <p:spPr bwMode="auto">
            <a:xfrm>
              <a:off x="15610993" y="7072233"/>
              <a:ext cx="686629" cy="1186497"/>
            </a:xfrm>
            <a:custGeom>
              <a:avLst/>
              <a:gdLst>
                <a:gd name="T0" fmla="*/ 297 w 551"/>
                <a:gd name="T1" fmla="*/ 952 h 953"/>
                <a:gd name="T2" fmla="*/ 297 w 551"/>
                <a:gd name="T3" fmla="*/ 952 h 953"/>
                <a:gd name="T4" fmla="*/ 291 w 551"/>
                <a:gd name="T5" fmla="*/ 666 h 953"/>
                <a:gd name="T6" fmla="*/ 291 w 551"/>
                <a:gd name="T7" fmla="*/ 666 h 953"/>
                <a:gd name="T8" fmla="*/ 355 w 551"/>
                <a:gd name="T9" fmla="*/ 315 h 953"/>
                <a:gd name="T10" fmla="*/ 355 w 551"/>
                <a:gd name="T11" fmla="*/ 315 h 953"/>
                <a:gd name="T12" fmla="*/ 458 w 551"/>
                <a:gd name="T13" fmla="*/ 0 h 953"/>
                <a:gd name="T14" fmla="*/ 458 w 551"/>
                <a:gd name="T15" fmla="*/ 0 h 953"/>
                <a:gd name="T16" fmla="*/ 201 w 551"/>
                <a:gd name="T17" fmla="*/ 245 h 953"/>
                <a:gd name="T18" fmla="*/ 201 w 551"/>
                <a:gd name="T19" fmla="*/ 245 h 953"/>
                <a:gd name="T20" fmla="*/ 157 w 551"/>
                <a:gd name="T21" fmla="*/ 446 h 953"/>
                <a:gd name="T22" fmla="*/ 157 w 551"/>
                <a:gd name="T23" fmla="*/ 446 h 953"/>
                <a:gd name="T24" fmla="*/ 247 w 551"/>
                <a:gd name="T25" fmla="*/ 746 h 953"/>
                <a:gd name="T26" fmla="*/ 247 w 551"/>
                <a:gd name="T27" fmla="*/ 746 h 953"/>
                <a:gd name="T28" fmla="*/ 297 w 551"/>
                <a:gd name="T29" fmla="*/ 952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953">
                  <a:moveTo>
                    <a:pt x="297" y="952"/>
                  </a:moveTo>
                  <a:lnTo>
                    <a:pt x="297" y="952"/>
                  </a:lnTo>
                  <a:cubicBezTo>
                    <a:pt x="297" y="952"/>
                    <a:pt x="445" y="776"/>
                    <a:pt x="291" y="666"/>
                  </a:cubicBezTo>
                  <a:lnTo>
                    <a:pt x="291" y="666"/>
                  </a:lnTo>
                  <a:cubicBezTo>
                    <a:pt x="43" y="490"/>
                    <a:pt x="550" y="501"/>
                    <a:pt x="355" y="315"/>
                  </a:cubicBezTo>
                  <a:lnTo>
                    <a:pt x="355" y="315"/>
                  </a:lnTo>
                  <a:cubicBezTo>
                    <a:pt x="174" y="143"/>
                    <a:pt x="380" y="43"/>
                    <a:pt x="458" y="0"/>
                  </a:cubicBezTo>
                  <a:lnTo>
                    <a:pt x="458" y="0"/>
                  </a:lnTo>
                  <a:cubicBezTo>
                    <a:pt x="458" y="0"/>
                    <a:pt x="149" y="84"/>
                    <a:pt x="201" y="245"/>
                  </a:cubicBezTo>
                  <a:lnTo>
                    <a:pt x="201" y="245"/>
                  </a:lnTo>
                  <a:cubicBezTo>
                    <a:pt x="252" y="406"/>
                    <a:pt x="264" y="389"/>
                    <a:pt x="157" y="446"/>
                  </a:cubicBezTo>
                  <a:lnTo>
                    <a:pt x="157" y="446"/>
                  </a:lnTo>
                  <a:cubicBezTo>
                    <a:pt x="0" y="528"/>
                    <a:pt x="62" y="632"/>
                    <a:pt x="247" y="746"/>
                  </a:cubicBezTo>
                  <a:lnTo>
                    <a:pt x="247" y="746"/>
                  </a:lnTo>
                  <a:cubicBezTo>
                    <a:pt x="347" y="808"/>
                    <a:pt x="297" y="952"/>
                    <a:pt x="297" y="952"/>
                  </a:cubicBezTo>
                </a:path>
              </a:pathLst>
            </a:custGeom>
            <a:solidFill>
              <a:srgbClr val="FFFFFF">
                <a:alpha val="80000"/>
              </a:srgbClr>
            </a:solidFill>
            <a:ln>
              <a:noFill/>
            </a:ln>
            <a:effectLst/>
          </p:spPr>
          <p:txBody>
            <a:bodyPr wrap="none" anchor="ctr"/>
            <a:lstStyle/>
            <a:p>
              <a:endParaRPr lang="en-US" sz="3599" dirty="0">
                <a:latin typeface="Poppins" pitchFamily="2" charset="77"/>
              </a:endParaRPr>
            </a:p>
          </p:txBody>
        </p:sp>
        <p:sp>
          <p:nvSpPr>
            <p:cNvPr id="182" name="Freeform 211">
              <a:extLst>
                <a:ext uri="{FF2B5EF4-FFF2-40B4-BE49-F238E27FC236}">
                  <a16:creationId xmlns:a16="http://schemas.microsoft.com/office/drawing/2014/main" id="{7695D02E-3158-4984-B3FB-F96FDD02DE9A}"/>
                </a:ext>
              </a:extLst>
            </p:cNvPr>
            <p:cNvSpPr>
              <a:spLocks noChangeArrowheads="1"/>
            </p:cNvSpPr>
            <p:nvPr/>
          </p:nvSpPr>
          <p:spPr bwMode="auto">
            <a:xfrm>
              <a:off x="13628002" y="6676735"/>
              <a:ext cx="2186231" cy="1263401"/>
            </a:xfrm>
            <a:custGeom>
              <a:avLst/>
              <a:gdLst>
                <a:gd name="T0" fmla="*/ 455 w 1757"/>
                <a:gd name="T1" fmla="*/ 1015 h 1016"/>
                <a:gd name="T2" fmla="*/ 1756 w 1757"/>
                <a:gd name="T3" fmla="*/ 261 h 1016"/>
                <a:gd name="T4" fmla="*/ 1301 w 1757"/>
                <a:gd name="T5" fmla="*/ 0 h 1016"/>
                <a:gd name="T6" fmla="*/ 0 w 1757"/>
                <a:gd name="T7" fmla="*/ 752 h 1016"/>
                <a:gd name="T8" fmla="*/ 455 w 1757"/>
                <a:gd name="T9" fmla="*/ 1015 h 1016"/>
              </a:gdLst>
              <a:ahLst/>
              <a:cxnLst>
                <a:cxn ang="0">
                  <a:pos x="T0" y="T1"/>
                </a:cxn>
                <a:cxn ang="0">
                  <a:pos x="T2" y="T3"/>
                </a:cxn>
                <a:cxn ang="0">
                  <a:pos x="T4" y="T5"/>
                </a:cxn>
                <a:cxn ang="0">
                  <a:pos x="T6" y="T7"/>
                </a:cxn>
                <a:cxn ang="0">
                  <a:pos x="T8" y="T9"/>
                </a:cxn>
              </a:cxnLst>
              <a:rect l="0" t="0" r="r" b="b"/>
              <a:pathLst>
                <a:path w="1757" h="1016">
                  <a:moveTo>
                    <a:pt x="455" y="1015"/>
                  </a:moveTo>
                  <a:lnTo>
                    <a:pt x="1756" y="261"/>
                  </a:lnTo>
                  <a:lnTo>
                    <a:pt x="1301" y="0"/>
                  </a:lnTo>
                  <a:lnTo>
                    <a:pt x="0" y="752"/>
                  </a:lnTo>
                  <a:lnTo>
                    <a:pt x="455"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3" name="Freeform 212">
              <a:extLst>
                <a:ext uri="{FF2B5EF4-FFF2-40B4-BE49-F238E27FC236}">
                  <a16:creationId xmlns:a16="http://schemas.microsoft.com/office/drawing/2014/main" id="{D3074BCE-A6EF-4630-B2A4-DDC875EA4272}"/>
                </a:ext>
              </a:extLst>
            </p:cNvPr>
            <p:cNvSpPr>
              <a:spLocks noChangeArrowheads="1"/>
            </p:cNvSpPr>
            <p:nvPr/>
          </p:nvSpPr>
          <p:spPr bwMode="auto">
            <a:xfrm>
              <a:off x="12815031" y="6209823"/>
              <a:ext cx="2191728" cy="1263401"/>
            </a:xfrm>
            <a:custGeom>
              <a:avLst/>
              <a:gdLst>
                <a:gd name="T0" fmla="*/ 456 w 1758"/>
                <a:gd name="T1" fmla="*/ 1015 h 1016"/>
                <a:gd name="T2" fmla="*/ 1757 w 1758"/>
                <a:gd name="T3" fmla="*/ 263 h 1016"/>
                <a:gd name="T4" fmla="*/ 1302 w 1758"/>
                <a:gd name="T5" fmla="*/ 0 h 1016"/>
                <a:gd name="T6" fmla="*/ 0 w 1758"/>
                <a:gd name="T7" fmla="*/ 752 h 1016"/>
                <a:gd name="T8" fmla="*/ 456 w 1758"/>
                <a:gd name="T9" fmla="*/ 1015 h 1016"/>
              </a:gdLst>
              <a:ahLst/>
              <a:cxnLst>
                <a:cxn ang="0">
                  <a:pos x="T0" y="T1"/>
                </a:cxn>
                <a:cxn ang="0">
                  <a:pos x="T2" y="T3"/>
                </a:cxn>
                <a:cxn ang="0">
                  <a:pos x="T4" y="T5"/>
                </a:cxn>
                <a:cxn ang="0">
                  <a:pos x="T6" y="T7"/>
                </a:cxn>
                <a:cxn ang="0">
                  <a:pos x="T8" y="T9"/>
                </a:cxn>
              </a:cxnLst>
              <a:rect l="0" t="0" r="r" b="b"/>
              <a:pathLst>
                <a:path w="1758" h="1016">
                  <a:moveTo>
                    <a:pt x="456" y="1015"/>
                  </a:moveTo>
                  <a:lnTo>
                    <a:pt x="1757" y="263"/>
                  </a:lnTo>
                  <a:lnTo>
                    <a:pt x="1302" y="0"/>
                  </a:lnTo>
                  <a:lnTo>
                    <a:pt x="0" y="752"/>
                  </a:lnTo>
                  <a:lnTo>
                    <a:pt x="456"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4" name="Freeform 213">
              <a:extLst>
                <a:ext uri="{FF2B5EF4-FFF2-40B4-BE49-F238E27FC236}">
                  <a16:creationId xmlns:a16="http://schemas.microsoft.com/office/drawing/2014/main" id="{362D432D-65EF-4EB3-B9B7-2539CC189DFD}"/>
                </a:ext>
              </a:extLst>
            </p:cNvPr>
            <p:cNvSpPr>
              <a:spLocks noChangeArrowheads="1"/>
            </p:cNvSpPr>
            <p:nvPr/>
          </p:nvSpPr>
          <p:spPr bwMode="auto">
            <a:xfrm>
              <a:off x="13309404" y="3968659"/>
              <a:ext cx="1439177" cy="3460620"/>
            </a:xfrm>
            <a:custGeom>
              <a:avLst/>
              <a:gdLst>
                <a:gd name="T0" fmla="*/ 0 w 1157"/>
                <a:gd name="T1" fmla="*/ 2776 h 2777"/>
                <a:gd name="T2" fmla="*/ 1156 w 1157"/>
                <a:gd name="T3" fmla="*/ 2110 h 2777"/>
                <a:gd name="T4" fmla="*/ 1156 w 1157"/>
                <a:gd name="T5" fmla="*/ 0 h 2777"/>
                <a:gd name="T6" fmla="*/ 0 w 1157"/>
                <a:gd name="T7" fmla="*/ 668 h 2777"/>
                <a:gd name="T8" fmla="*/ 0 w 1157"/>
                <a:gd name="T9" fmla="*/ 2776 h 2777"/>
              </a:gdLst>
              <a:ahLst/>
              <a:cxnLst>
                <a:cxn ang="0">
                  <a:pos x="T0" y="T1"/>
                </a:cxn>
                <a:cxn ang="0">
                  <a:pos x="T2" y="T3"/>
                </a:cxn>
                <a:cxn ang="0">
                  <a:pos x="T4" y="T5"/>
                </a:cxn>
                <a:cxn ang="0">
                  <a:pos x="T6" y="T7"/>
                </a:cxn>
                <a:cxn ang="0">
                  <a:pos x="T8" y="T9"/>
                </a:cxn>
              </a:cxnLst>
              <a:rect l="0" t="0" r="r" b="b"/>
              <a:pathLst>
                <a:path w="1157" h="2777">
                  <a:moveTo>
                    <a:pt x="0" y="2776"/>
                  </a:moveTo>
                  <a:lnTo>
                    <a:pt x="1156" y="2110"/>
                  </a:lnTo>
                  <a:lnTo>
                    <a:pt x="1156" y="0"/>
                  </a:lnTo>
                  <a:lnTo>
                    <a:pt x="0" y="668"/>
                  </a:lnTo>
                  <a:lnTo>
                    <a:pt x="0" y="2776"/>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5" name="Freeform 214">
              <a:extLst>
                <a:ext uri="{FF2B5EF4-FFF2-40B4-BE49-F238E27FC236}">
                  <a16:creationId xmlns:a16="http://schemas.microsoft.com/office/drawing/2014/main" id="{CECF3C11-B6E8-49CD-87AA-37A329205151}"/>
                </a:ext>
              </a:extLst>
            </p:cNvPr>
            <p:cNvSpPr>
              <a:spLocks noChangeArrowheads="1"/>
            </p:cNvSpPr>
            <p:nvPr/>
          </p:nvSpPr>
          <p:spPr bwMode="auto">
            <a:xfrm>
              <a:off x="13512649" y="5407839"/>
              <a:ext cx="620712" cy="2493842"/>
            </a:xfrm>
            <a:custGeom>
              <a:avLst/>
              <a:gdLst>
                <a:gd name="T0" fmla="*/ 0 w 497"/>
                <a:gd name="T1" fmla="*/ 0 h 2002"/>
                <a:gd name="T2" fmla="*/ 0 w 497"/>
                <a:gd name="T3" fmla="*/ 1715 h 2002"/>
                <a:gd name="T4" fmla="*/ 496 w 497"/>
                <a:gd name="T5" fmla="*/ 2001 h 2002"/>
                <a:gd name="T6" fmla="*/ 496 w 497"/>
                <a:gd name="T7" fmla="*/ 286 h 2002"/>
                <a:gd name="T8" fmla="*/ 0 w 497"/>
                <a:gd name="T9" fmla="*/ 0 h 2002"/>
              </a:gdLst>
              <a:ahLst/>
              <a:cxnLst>
                <a:cxn ang="0">
                  <a:pos x="T0" y="T1"/>
                </a:cxn>
                <a:cxn ang="0">
                  <a:pos x="T2" y="T3"/>
                </a:cxn>
                <a:cxn ang="0">
                  <a:pos x="T4" y="T5"/>
                </a:cxn>
                <a:cxn ang="0">
                  <a:pos x="T6" y="T7"/>
                </a:cxn>
                <a:cxn ang="0">
                  <a:pos x="T8" y="T9"/>
                </a:cxn>
              </a:cxnLst>
              <a:rect l="0" t="0" r="r" b="b"/>
              <a:pathLst>
                <a:path w="497" h="2002">
                  <a:moveTo>
                    <a:pt x="0" y="0"/>
                  </a:moveTo>
                  <a:lnTo>
                    <a:pt x="0" y="1715"/>
                  </a:lnTo>
                  <a:lnTo>
                    <a:pt x="496" y="2001"/>
                  </a:lnTo>
                  <a:lnTo>
                    <a:pt x="496" y="286"/>
                  </a:lnTo>
                  <a:lnTo>
                    <a:pt x="0"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6" name="Freeform 215">
              <a:extLst>
                <a:ext uri="{FF2B5EF4-FFF2-40B4-BE49-F238E27FC236}">
                  <a16:creationId xmlns:a16="http://schemas.microsoft.com/office/drawing/2014/main" id="{C340D620-DD26-447D-B26B-B8ADCE9B540C}"/>
                </a:ext>
              </a:extLst>
            </p:cNvPr>
            <p:cNvSpPr>
              <a:spLocks noChangeArrowheads="1"/>
            </p:cNvSpPr>
            <p:nvPr/>
          </p:nvSpPr>
          <p:spPr bwMode="auto">
            <a:xfrm>
              <a:off x="12688691" y="4441063"/>
              <a:ext cx="615221" cy="2982725"/>
            </a:xfrm>
            <a:custGeom>
              <a:avLst/>
              <a:gdLst>
                <a:gd name="T0" fmla="*/ 0 w 496"/>
                <a:gd name="T1" fmla="*/ 0 h 2395"/>
                <a:gd name="T2" fmla="*/ 0 w 496"/>
                <a:gd name="T3" fmla="*/ 2108 h 2395"/>
                <a:gd name="T4" fmla="*/ 495 w 496"/>
                <a:gd name="T5" fmla="*/ 2394 h 2395"/>
                <a:gd name="T6" fmla="*/ 495 w 496"/>
                <a:gd name="T7" fmla="*/ 286 h 2395"/>
                <a:gd name="T8" fmla="*/ 0 w 496"/>
                <a:gd name="T9" fmla="*/ 0 h 2395"/>
              </a:gdLst>
              <a:ahLst/>
              <a:cxnLst>
                <a:cxn ang="0">
                  <a:pos x="T0" y="T1"/>
                </a:cxn>
                <a:cxn ang="0">
                  <a:pos x="T2" y="T3"/>
                </a:cxn>
                <a:cxn ang="0">
                  <a:pos x="T4" y="T5"/>
                </a:cxn>
                <a:cxn ang="0">
                  <a:pos x="T6" y="T7"/>
                </a:cxn>
                <a:cxn ang="0">
                  <a:pos x="T8" y="T9"/>
                </a:cxn>
              </a:cxnLst>
              <a:rect l="0" t="0" r="r" b="b"/>
              <a:pathLst>
                <a:path w="496" h="2395">
                  <a:moveTo>
                    <a:pt x="0" y="0"/>
                  </a:moveTo>
                  <a:lnTo>
                    <a:pt x="0" y="2108"/>
                  </a:lnTo>
                  <a:lnTo>
                    <a:pt x="495" y="2394"/>
                  </a:lnTo>
                  <a:lnTo>
                    <a:pt x="495" y="286"/>
                  </a:lnTo>
                  <a:lnTo>
                    <a:pt x="0" y="0"/>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7" name="Freeform 216">
              <a:extLst>
                <a:ext uri="{FF2B5EF4-FFF2-40B4-BE49-F238E27FC236}">
                  <a16:creationId xmlns:a16="http://schemas.microsoft.com/office/drawing/2014/main" id="{852AFF2C-5419-432E-9D76-A57FC8EF1937}"/>
                </a:ext>
              </a:extLst>
            </p:cNvPr>
            <p:cNvSpPr>
              <a:spLocks noChangeArrowheads="1"/>
            </p:cNvSpPr>
            <p:nvPr/>
          </p:nvSpPr>
          <p:spPr bwMode="auto">
            <a:xfrm>
              <a:off x="12688691" y="3611615"/>
              <a:ext cx="2059889" cy="1191990"/>
            </a:xfrm>
            <a:custGeom>
              <a:avLst/>
              <a:gdLst>
                <a:gd name="T0" fmla="*/ 1206 w 1652"/>
                <a:gd name="T1" fmla="*/ 30 h 955"/>
                <a:gd name="T2" fmla="*/ 1156 w 1652"/>
                <a:gd name="T3" fmla="*/ 0 h 955"/>
                <a:gd name="T4" fmla="*/ 0 w 1652"/>
                <a:gd name="T5" fmla="*/ 668 h 955"/>
                <a:gd name="T6" fmla="*/ 495 w 1652"/>
                <a:gd name="T7" fmla="*/ 954 h 955"/>
                <a:gd name="T8" fmla="*/ 1651 w 1652"/>
                <a:gd name="T9" fmla="*/ 286 h 955"/>
                <a:gd name="T10" fmla="*/ 1594 w 1652"/>
                <a:gd name="T11" fmla="*/ 254 h 955"/>
                <a:gd name="T12" fmla="*/ 1206 w 1652"/>
                <a:gd name="T13" fmla="*/ 30 h 955"/>
              </a:gdLst>
              <a:ahLst/>
              <a:cxnLst>
                <a:cxn ang="0">
                  <a:pos x="T0" y="T1"/>
                </a:cxn>
                <a:cxn ang="0">
                  <a:pos x="T2" y="T3"/>
                </a:cxn>
                <a:cxn ang="0">
                  <a:pos x="T4" y="T5"/>
                </a:cxn>
                <a:cxn ang="0">
                  <a:pos x="T6" y="T7"/>
                </a:cxn>
                <a:cxn ang="0">
                  <a:pos x="T8" y="T9"/>
                </a:cxn>
                <a:cxn ang="0">
                  <a:pos x="T10" y="T11"/>
                </a:cxn>
                <a:cxn ang="0">
                  <a:pos x="T12" y="T13"/>
                </a:cxn>
              </a:cxnLst>
              <a:rect l="0" t="0" r="r" b="b"/>
              <a:pathLst>
                <a:path w="1652" h="955">
                  <a:moveTo>
                    <a:pt x="1206" y="30"/>
                  </a:moveTo>
                  <a:lnTo>
                    <a:pt x="1156" y="0"/>
                  </a:lnTo>
                  <a:lnTo>
                    <a:pt x="0" y="668"/>
                  </a:lnTo>
                  <a:lnTo>
                    <a:pt x="495" y="954"/>
                  </a:lnTo>
                  <a:lnTo>
                    <a:pt x="1651" y="286"/>
                  </a:lnTo>
                  <a:lnTo>
                    <a:pt x="1594" y="254"/>
                  </a:lnTo>
                  <a:lnTo>
                    <a:pt x="1206" y="30"/>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8" name="Freeform 217">
              <a:extLst>
                <a:ext uri="{FF2B5EF4-FFF2-40B4-BE49-F238E27FC236}">
                  <a16:creationId xmlns:a16="http://schemas.microsoft.com/office/drawing/2014/main" id="{9F5F80EF-E5B2-40D9-9234-9938979B0F72}"/>
                </a:ext>
              </a:extLst>
            </p:cNvPr>
            <p:cNvSpPr>
              <a:spLocks noChangeArrowheads="1"/>
            </p:cNvSpPr>
            <p:nvPr/>
          </p:nvSpPr>
          <p:spPr bwMode="auto">
            <a:xfrm>
              <a:off x="12815031" y="3650062"/>
              <a:ext cx="1862143" cy="1076636"/>
            </a:xfrm>
            <a:custGeom>
              <a:avLst/>
              <a:gdLst>
                <a:gd name="T0" fmla="*/ 387 w 1495"/>
                <a:gd name="T1" fmla="*/ 864 h 865"/>
                <a:gd name="T2" fmla="*/ 1494 w 1495"/>
                <a:gd name="T3" fmla="*/ 224 h 865"/>
                <a:gd name="T4" fmla="*/ 1106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4"/>
                  </a:lnTo>
                  <a:lnTo>
                    <a:pt x="1106"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9" name="Freeform 71">
              <a:extLst>
                <a:ext uri="{FF2B5EF4-FFF2-40B4-BE49-F238E27FC236}">
                  <a16:creationId xmlns:a16="http://schemas.microsoft.com/office/drawing/2014/main" id="{3DB4A0A4-32B8-491B-85C4-813D35D17FE1}"/>
                </a:ext>
              </a:extLst>
            </p:cNvPr>
            <p:cNvSpPr>
              <a:spLocks noChangeArrowheads="1"/>
            </p:cNvSpPr>
            <p:nvPr/>
          </p:nvSpPr>
          <p:spPr bwMode="auto">
            <a:xfrm>
              <a:off x="12924889" y="3831333"/>
              <a:ext cx="1619206" cy="773264"/>
            </a:xfrm>
            <a:custGeom>
              <a:avLst/>
              <a:gdLst>
                <a:gd name="connsiteX0" fmla="*/ 762864 w 1619206"/>
                <a:gd name="connsiteY0" fmla="*/ 384513 h 773264"/>
                <a:gd name="connsiteX1" fmla="*/ 795250 w 1619206"/>
                <a:gd name="connsiteY1" fmla="*/ 404578 h 773264"/>
                <a:gd name="connsiteX2" fmla="*/ 158731 w 1619206"/>
                <a:gd name="connsiteY2" fmla="*/ 773264 h 773264"/>
                <a:gd name="connsiteX3" fmla="*/ 126344 w 1619206"/>
                <a:gd name="connsiteY3" fmla="*/ 754454 h 773264"/>
                <a:gd name="connsiteX4" fmla="*/ 1025359 w 1619206"/>
                <a:gd name="connsiteY4" fmla="*/ 82395 h 773264"/>
                <a:gd name="connsiteX5" fmla="*/ 1058916 w 1619206"/>
                <a:gd name="connsiteY5" fmla="*/ 101114 h 773264"/>
                <a:gd name="connsiteX6" fmla="*/ 32314 w 1619206"/>
                <a:gd name="connsiteY6" fmla="*/ 696368 h 773264"/>
                <a:gd name="connsiteX7" fmla="*/ 0 w 1619206"/>
                <a:gd name="connsiteY7" fmla="*/ 677650 h 773264"/>
                <a:gd name="connsiteX8" fmla="*/ 1586820 w 1619206"/>
                <a:gd name="connsiteY8" fmla="*/ 0 h 773264"/>
                <a:gd name="connsiteX9" fmla="*/ 1619206 w 1619206"/>
                <a:gd name="connsiteY9" fmla="*/ 18810 h 773264"/>
                <a:gd name="connsiteX10" fmla="*/ 983932 w 1619206"/>
                <a:gd name="connsiteY10" fmla="*/ 388751 h 773264"/>
                <a:gd name="connsiteX11" fmla="*/ 950300 w 1619206"/>
                <a:gd name="connsiteY11" fmla="*/ 369941 h 773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6" h="773264">
                  <a:moveTo>
                    <a:pt x="762864" y="384513"/>
                  </a:moveTo>
                  <a:lnTo>
                    <a:pt x="795250" y="404578"/>
                  </a:lnTo>
                  <a:lnTo>
                    <a:pt x="158731" y="773264"/>
                  </a:lnTo>
                  <a:lnTo>
                    <a:pt x="126344" y="754454"/>
                  </a:lnTo>
                  <a:close/>
                  <a:moveTo>
                    <a:pt x="1025359" y="82395"/>
                  </a:moveTo>
                  <a:lnTo>
                    <a:pt x="1058916" y="101114"/>
                  </a:lnTo>
                  <a:lnTo>
                    <a:pt x="32314" y="696368"/>
                  </a:lnTo>
                  <a:lnTo>
                    <a:pt x="0" y="677650"/>
                  </a:lnTo>
                  <a:close/>
                  <a:moveTo>
                    <a:pt x="1586820" y="0"/>
                  </a:moveTo>
                  <a:lnTo>
                    <a:pt x="1619206" y="18810"/>
                  </a:lnTo>
                  <a:lnTo>
                    <a:pt x="983932" y="388751"/>
                  </a:lnTo>
                  <a:lnTo>
                    <a:pt x="950300" y="369941"/>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0" name="Freeform 221">
              <a:extLst>
                <a:ext uri="{FF2B5EF4-FFF2-40B4-BE49-F238E27FC236}">
                  <a16:creationId xmlns:a16="http://schemas.microsoft.com/office/drawing/2014/main" id="{E9C4069B-2B48-40CE-B74D-C418089C5DDB}"/>
                </a:ext>
              </a:extLst>
            </p:cNvPr>
            <p:cNvSpPr>
              <a:spLocks noChangeArrowheads="1"/>
            </p:cNvSpPr>
            <p:nvPr/>
          </p:nvSpPr>
          <p:spPr bwMode="auto">
            <a:xfrm>
              <a:off x="14127870" y="4929945"/>
              <a:ext cx="1439177" cy="2966244"/>
            </a:xfrm>
            <a:custGeom>
              <a:avLst/>
              <a:gdLst>
                <a:gd name="T0" fmla="*/ 0 w 1156"/>
                <a:gd name="T1" fmla="*/ 2382 h 2383"/>
                <a:gd name="T2" fmla="*/ 1155 w 1156"/>
                <a:gd name="T3" fmla="*/ 1715 h 2383"/>
                <a:gd name="T4" fmla="*/ 1155 w 1156"/>
                <a:gd name="T5" fmla="*/ 0 h 2383"/>
                <a:gd name="T6" fmla="*/ 0 w 1156"/>
                <a:gd name="T7" fmla="*/ 667 h 2383"/>
                <a:gd name="T8" fmla="*/ 0 w 1156"/>
                <a:gd name="T9" fmla="*/ 2382 h 2383"/>
              </a:gdLst>
              <a:ahLst/>
              <a:cxnLst>
                <a:cxn ang="0">
                  <a:pos x="T0" y="T1"/>
                </a:cxn>
                <a:cxn ang="0">
                  <a:pos x="T2" y="T3"/>
                </a:cxn>
                <a:cxn ang="0">
                  <a:pos x="T4" y="T5"/>
                </a:cxn>
                <a:cxn ang="0">
                  <a:pos x="T6" y="T7"/>
                </a:cxn>
                <a:cxn ang="0">
                  <a:pos x="T8" y="T9"/>
                </a:cxn>
              </a:cxnLst>
              <a:rect l="0" t="0" r="r" b="b"/>
              <a:pathLst>
                <a:path w="1156" h="2383">
                  <a:moveTo>
                    <a:pt x="0" y="2382"/>
                  </a:moveTo>
                  <a:lnTo>
                    <a:pt x="1155" y="1715"/>
                  </a:lnTo>
                  <a:lnTo>
                    <a:pt x="1155" y="0"/>
                  </a:lnTo>
                  <a:lnTo>
                    <a:pt x="0" y="667"/>
                  </a:lnTo>
                  <a:lnTo>
                    <a:pt x="0" y="2382"/>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1" name="Freeform 222">
              <a:extLst>
                <a:ext uri="{FF2B5EF4-FFF2-40B4-BE49-F238E27FC236}">
                  <a16:creationId xmlns:a16="http://schemas.microsoft.com/office/drawing/2014/main" id="{B10EE331-5C4F-4C74-8D3C-E5D6AFFFB0A2}"/>
                </a:ext>
              </a:extLst>
            </p:cNvPr>
            <p:cNvSpPr>
              <a:spLocks noChangeArrowheads="1"/>
            </p:cNvSpPr>
            <p:nvPr/>
          </p:nvSpPr>
          <p:spPr bwMode="auto">
            <a:xfrm>
              <a:off x="13512647" y="4572894"/>
              <a:ext cx="2059889" cy="1191994"/>
            </a:xfrm>
            <a:custGeom>
              <a:avLst/>
              <a:gdLst>
                <a:gd name="T0" fmla="*/ 1156 w 1652"/>
                <a:gd name="T1" fmla="*/ 0 h 955"/>
                <a:gd name="T2" fmla="*/ 0 w 1652"/>
                <a:gd name="T3" fmla="*/ 668 h 955"/>
                <a:gd name="T4" fmla="*/ 496 w 1652"/>
                <a:gd name="T5" fmla="*/ 954 h 955"/>
                <a:gd name="T6" fmla="*/ 1651 w 1652"/>
                <a:gd name="T7" fmla="*/ 287 h 955"/>
                <a:gd name="T8" fmla="*/ 1156 w 1652"/>
                <a:gd name="T9" fmla="*/ 0 h 955"/>
              </a:gdLst>
              <a:ahLst/>
              <a:cxnLst>
                <a:cxn ang="0">
                  <a:pos x="T0" y="T1"/>
                </a:cxn>
                <a:cxn ang="0">
                  <a:pos x="T2" y="T3"/>
                </a:cxn>
                <a:cxn ang="0">
                  <a:pos x="T4" y="T5"/>
                </a:cxn>
                <a:cxn ang="0">
                  <a:pos x="T6" y="T7"/>
                </a:cxn>
                <a:cxn ang="0">
                  <a:pos x="T8" y="T9"/>
                </a:cxn>
              </a:cxnLst>
              <a:rect l="0" t="0" r="r" b="b"/>
              <a:pathLst>
                <a:path w="1652" h="955">
                  <a:moveTo>
                    <a:pt x="1156" y="0"/>
                  </a:moveTo>
                  <a:lnTo>
                    <a:pt x="0" y="668"/>
                  </a:lnTo>
                  <a:lnTo>
                    <a:pt x="496" y="954"/>
                  </a:lnTo>
                  <a:lnTo>
                    <a:pt x="1651" y="287"/>
                  </a:lnTo>
                  <a:lnTo>
                    <a:pt x="1156" y="0"/>
                  </a:lnTo>
                </a:path>
              </a:pathLst>
            </a:custGeom>
            <a:solidFill>
              <a:srgbClr val="1B5E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2" name="Freeform 223">
              <a:extLst>
                <a:ext uri="{FF2B5EF4-FFF2-40B4-BE49-F238E27FC236}">
                  <a16:creationId xmlns:a16="http://schemas.microsoft.com/office/drawing/2014/main" id="{35F7A5E6-BE5F-45FF-B2E3-988B372284B8}"/>
                </a:ext>
              </a:extLst>
            </p:cNvPr>
            <p:cNvSpPr>
              <a:spLocks noChangeArrowheads="1"/>
            </p:cNvSpPr>
            <p:nvPr/>
          </p:nvSpPr>
          <p:spPr bwMode="auto">
            <a:xfrm>
              <a:off x="13638987" y="4611347"/>
              <a:ext cx="1862143" cy="1076636"/>
            </a:xfrm>
            <a:custGeom>
              <a:avLst/>
              <a:gdLst>
                <a:gd name="T0" fmla="*/ 387 w 1495"/>
                <a:gd name="T1" fmla="*/ 864 h 865"/>
                <a:gd name="T2" fmla="*/ 1494 w 1495"/>
                <a:gd name="T3" fmla="*/ 223 h 865"/>
                <a:gd name="T4" fmla="*/ 1107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3"/>
                  </a:lnTo>
                  <a:lnTo>
                    <a:pt x="1107"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3" name="Freeform 75">
              <a:extLst>
                <a:ext uri="{FF2B5EF4-FFF2-40B4-BE49-F238E27FC236}">
                  <a16:creationId xmlns:a16="http://schemas.microsoft.com/office/drawing/2014/main" id="{8E7DDC52-404C-4ABD-8E37-8C0330C28465}"/>
                </a:ext>
              </a:extLst>
            </p:cNvPr>
            <p:cNvSpPr>
              <a:spLocks noChangeArrowheads="1"/>
            </p:cNvSpPr>
            <p:nvPr/>
          </p:nvSpPr>
          <p:spPr bwMode="auto">
            <a:xfrm>
              <a:off x="13743357" y="4792617"/>
              <a:ext cx="1619203" cy="778756"/>
            </a:xfrm>
            <a:custGeom>
              <a:avLst/>
              <a:gdLst>
                <a:gd name="connsiteX0" fmla="*/ 767107 w 1619203"/>
                <a:gd name="connsiteY0" fmla="*/ 390005 h 778756"/>
                <a:gd name="connsiteX1" fmla="*/ 800739 w 1619203"/>
                <a:gd name="connsiteY1" fmla="*/ 408816 h 778756"/>
                <a:gd name="connsiteX2" fmla="*/ 164220 w 1619203"/>
                <a:gd name="connsiteY2" fmla="*/ 778756 h 778756"/>
                <a:gd name="connsiteX3" fmla="*/ 131833 w 1619203"/>
                <a:gd name="connsiteY3" fmla="*/ 759946 h 778756"/>
                <a:gd name="connsiteX4" fmla="*/ 1026598 w 1619203"/>
                <a:gd name="connsiteY4" fmla="*/ 87887 h 778756"/>
                <a:gd name="connsiteX5" fmla="*/ 1058912 w 1619203"/>
                <a:gd name="connsiteY5" fmla="*/ 106606 h 778756"/>
                <a:gd name="connsiteX6" fmla="*/ 32314 w 1619203"/>
                <a:gd name="connsiteY6" fmla="*/ 701860 h 778756"/>
                <a:gd name="connsiteX7" fmla="*/ 0 w 1619203"/>
                <a:gd name="connsiteY7" fmla="*/ 681894 h 778756"/>
                <a:gd name="connsiteX8" fmla="*/ 1585633 w 1619203"/>
                <a:gd name="connsiteY8" fmla="*/ 0 h 778756"/>
                <a:gd name="connsiteX9" fmla="*/ 1619203 w 1619203"/>
                <a:gd name="connsiteY9" fmla="*/ 18810 h 778756"/>
                <a:gd name="connsiteX10" fmla="*/ 983864 w 1619203"/>
                <a:gd name="connsiteY10" fmla="*/ 388753 h 778756"/>
                <a:gd name="connsiteX11" fmla="*/ 950294 w 1619203"/>
                <a:gd name="connsiteY11" fmla="*/ 368689 h 778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3" h="778756">
                  <a:moveTo>
                    <a:pt x="767107" y="390005"/>
                  </a:moveTo>
                  <a:lnTo>
                    <a:pt x="800739" y="408816"/>
                  </a:lnTo>
                  <a:lnTo>
                    <a:pt x="164220" y="778756"/>
                  </a:lnTo>
                  <a:lnTo>
                    <a:pt x="131833" y="759946"/>
                  </a:lnTo>
                  <a:close/>
                  <a:moveTo>
                    <a:pt x="1026598" y="87887"/>
                  </a:moveTo>
                  <a:lnTo>
                    <a:pt x="1058912" y="106606"/>
                  </a:lnTo>
                  <a:lnTo>
                    <a:pt x="32314" y="701860"/>
                  </a:lnTo>
                  <a:lnTo>
                    <a:pt x="0" y="681894"/>
                  </a:lnTo>
                  <a:close/>
                  <a:moveTo>
                    <a:pt x="1585633" y="0"/>
                  </a:moveTo>
                  <a:lnTo>
                    <a:pt x="1619203" y="18810"/>
                  </a:lnTo>
                  <a:lnTo>
                    <a:pt x="983864" y="388753"/>
                  </a:lnTo>
                  <a:lnTo>
                    <a:pt x="950294" y="368689"/>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4" name="Freeform 227">
              <a:extLst>
                <a:ext uri="{FF2B5EF4-FFF2-40B4-BE49-F238E27FC236}">
                  <a16:creationId xmlns:a16="http://schemas.microsoft.com/office/drawing/2014/main" id="{ABFC598C-2AF1-4580-9E8A-ED64EE214291}"/>
                </a:ext>
              </a:extLst>
            </p:cNvPr>
            <p:cNvSpPr>
              <a:spLocks noChangeArrowheads="1"/>
            </p:cNvSpPr>
            <p:nvPr/>
          </p:nvSpPr>
          <p:spPr bwMode="auto">
            <a:xfrm>
              <a:off x="16055927" y="3424852"/>
              <a:ext cx="1686367" cy="1389740"/>
            </a:xfrm>
            <a:custGeom>
              <a:avLst/>
              <a:gdLst>
                <a:gd name="T0" fmla="*/ 0 w 1352"/>
                <a:gd name="T1" fmla="*/ 980 h 1115"/>
                <a:gd name="T2" fmla="*/ 0 w 1352"/>
                <a:gd name="T3" fmla="*/ 980 h 1115"/>
                <a:gd name="T4" fmla="*/ 144 w 1352"/>
                <a:gd name="T5" fmla="*/ 667 h 1115"/>
                <a:gd name="T6" fmla="*/ 144 w 1352"/>
                <a:gd name="T7" fmla="*/ 667 h 1115"/>
                <a:gd name="T8" fmla="*/ 287 w 1352"/>
                <a:gd name="T9" fmla="*/ 663 h 1115"/>
                <a:gd name="T10" fmla="*/ 287 w 1352"/>
                <a:gd name="T11" fmla="*/ 663 h 1115"/>
                <a:gd name="T12" fmla="*/ 438 w 1352"/>
                <a:gd name="T13" fmla="*/ 394 h 1115"/>
                <a:gd name="T14" fmla="*/ 438 w 1352"/>
                <a:gd name="T15" fmla="*/ 394 h 1115"/>
                <a:gd name="T16" fmla="*/ 604 w 1352"/>
                <a:gd name="T17" fmla="*/ 388 h 1115"/>
                <a:gd name="T18" fmla="*/ 604 w 1352"/>
                <a:gd name="T19" fmla="*/ 388 h 1115"/>
                <a:gd name="T20" fmla="*/ 777 w 1352"/>
                <a:gd name="T21" fmla="*/ 64 h 1115"/>
                <a:gd name="T22" fmla="*/ 777 w 1352"/>
                <a:gd name="T23" fmla="*/ 64 h 1115"/>
                <a:gd name="T24" fmla="*/ 997 w 1352"/>
                <a:gd name="T25" fmla="*/ 243 h 1115"/>
                <a:gd name="T26" fmla="*/ 997 w 1352"/>
                <a:gd name="T27" fmla="*/ 243 h 1115"/>
                <a:gd name="T28" fmla="*/ 1023 w 1352"/>
                <a:gd name="T29" fmla="*/ 226 h 1115"/>
                <a:gd name="T30" fmla="*/ 1023 w 1352"/>
                <a:gd name="T31" fmla="*/ 226 h 1115"/>
                <a:gd name="T32" fmla="*/ 1260 w 1352"/>
                <a:gd name="T33" fmla="*/ 254 h 1115"/>
                <a:gd name="T34" fmla="*/ 1260 w 1352"/>
                <a:gd name="T35" fmla="*/ 254 h 1115"/>
                <a:gd name="T36" fmla="*/ 1351 w 1352"/>
                <a:gd name="T37" fmla="*/ 393 h 1115"/>
                <a:gd name="T38" fmla="*/ 103 w 1352"/>
                <a:gd name="T39" fmla="*/ 1114 h 1115"/>
                <a:gd name="T40" fmla="*/ 10 w 1352"/>
                <a:gd name="T41" fmla="*/ 1058 h 1115"/>
                <a:gd name="T42" fmla="*/ 10 w 1352"/>
                <a:gd name="T43" fmla="*/ 1058 h 1115"/>
                <a:gd name="T44" fmla="*/ 0 w 1352"/>
                <a:gd name="T45" fmla="*/ 98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5">
                  <a:moveTo>
                    <a:pt x="0" y="980"/>
                  </a:moveTo>
                  <a:lnTo>
                    <a:pt x="0" y="980"/>
                  </a:lnTo>
                  <a:cubicBezTo>
                    <a:pt x="0" y="853"/>
                    <a:pt x="65" y="712"/>
                    <a:pt x="144" y="667"/>
                  </a:cubicBezTo>
                  <a:lnTo>
                    <a:pt x="144" y="667"/>
                  </a:lnTo>
                  <a:cubicBezTo>
                    <a:pt x="191" y="640"/>
                    <a:pt x="262" y="621"/>
                    <a:pt x="287" y="663"/>
                  </a:cubicBezTo>
                  <a:lnTo>
                    <a:pt x="287" y="663"/>
                  </a:lnTo>
                  <a:cubicBezTo>
                    <a:pt x="316" y="531"/>
                    <a:pt x="365" y="449"/>
                    <a:pt x="438" y="394"/>
                  </a:cubicBezTo>
                  <a:lnTo>
                    <a:pt x="438" y="394"/>
                  </a:lnTo>
                  <a:cubicBezTo>
                    <a:pt x="485" y="359"/>
                    <a:pt x="569" y="355"/>
                    <a:pt x="604" y="388"/>
                  </a:cubicBezTo>
                  <a:lnTo>
                    <a:pt x="604" y="388"/>
                  </a:lnTo>
                  <a:cubicBezTo>
                    <a:pt x="638" y="239"/>
                    <a:pt x="684" y="118"/>
                    <a:pt x="777" y="64"/>
                  </a:cubicBezTo>
                  <a:lnTo>
                    <a:pt x="777" y="64"/>
                  </a:lnTo>
                  <a:cubicBezTo>
                    <a:pt x="889" y="0"/>
                    <a:pt x="981" y="80"/>
                    <a:pt x="997" y="243"/>
                  </a:cubicBezTo>
                  <a:lnTo>
                    <a:pt x="997" y="243"/>
                  </a:lnTo>
                  <a:cubicBezTo>
                    <a:pt x="1005" y="237"/>
                    <a:pt x="1015" y="231"/>
                    <a:pt x="1023" y="226"/>
                  </a:cubicBezTo>
                  <a:lnTo>
                    <a:pt x="1023" y="226"/>
                  </a:lnTo>
                  <a:cubicBezTo>
                    <a:pt x="1121" y="169"/>
                    <a:pt x="1145" y="188"/>
                    <a:pt x="1260" y="254"/>
                  </a:cubicBezTo>
                  <a:lnTo>
                    <a:pt x="1260" y="254"/>
                  </a:lnTo>
                  <a:cubicBezTo>
                    <a:pt x="1308" y="282"/>
                    <a:pt x="1351" y="393"/>
                    <a:pt x="1351" y="393"/>
                  </a:cubicBezTo>
                  <a:lnTo>
                    <a:pt x="103" y="1114"/>
                  </a:lnTo>
                  <a:lnTo>
                    <a:pt x="10" y="1058"/>
                  </a:lnTo>
                  <a:lnTo>
                    <a:pt x="10" y="1058"/>
                  </a:lnTo>
                  <a:cubicBezTo>
                    <a:pt x="4" y="1036"/>
                    <a:pt x="0" y="1010"/>
                    <a:pt x="0" y="98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5" name="Freeform 228">
              <a:extLst>
                <a:ext uri="{FF2B5EF4-FFF2-40B4-BE49-F238E27FC236}">
                  <a16:creationId xmlns:a16="http://schemas.microsoft.com/office/drawing/2014/main" id="{F2034B6E-F620-4420-82CA-57CF6D6EE136}"/>
                </a:ext>
              </a:extLst>
            </p:cNvPr>
            <p:cNvSpPr>
              <a:spLocks noChangeArrowheads="1"/>
            </p:cNvSpPr>
            <p:nvPr/>
          </p:nvSpPr>
          <p:spPr bwMode="auto">
            <a:xfrm>
              <a:off x="16171284" y="3496257"/>
              <a:ext cx="1571010" cy="1318332"/>
            </a:xfrm>
            <a:custGeom>
              <a:avLst/>
              <a:gdLst>
                <a:gd name="T0" fmla="*/ 0 w 1259"/>
                <a:gd name="T1" fmla="*/ 980 h 1059"/>
                <a:gd name="T2" fmla="*/ 0 w 1259"/>
                <a:gd name="T3" fmla="*/ 980 h 1059"/>
                <a:gd name="T4" fmla="*/ 143 w 1259"/>
                <a:gd name="T5" fmla="*/ 666 h 1059"/>
                <a:gd name="T6" fmla="*/ 143 w 1259"/>
                <a:gd name="T7" fmla="*/ 666 h 1059"/>
                <a:gd name="T8" fmla="*/ 258 w 1259"/>
                <a:gd name="T9" fmla="*/ 694 h 1059"/>
                <a:gd name="T10" fmla="*/ 258 w 1259"/>
                <a:gd name="T11" fmla="*/ 694 h 1059"/>
                <a:gd name="T12" fmla="*/ 438 w 1259"/>
                <a:gd name="T13" fmla="*/ 393 h 1059"/>
                <a:gd name="T14" fmla="*/ 438 w 1259"/>
                <a:gd name="T15" fmla="*/ 393 h 1059"/>
                <a:gd name="T16" fmla="*/ 572 w 1259"/>
                <a:gd name="T17" fmla="*/ 403 h 1059"/>
                <a:gd name="T18" fmla="*/ 572 w 1259"/>
                <a:gd name="T19" fmla="*/ 403 h 1059"/>
                <a:gd name="T20" fmla="*/ 777 w 1259"/>
                <a:gd name="T21" fmla="*/ 64 h 1059"/>
                <a:gd name="T22" fmla="*/ 777 w 1259"/>
                <a:gd name="T23" fmla="*/ 64 h 1059"/>
                <a:gd name="T24" fmla="*/ 997 w 1259"/>
                <a:gd name="T25" fmla="*/ 242 h 1059"/>
                <a:gd name="T26" fmla="*/ 997 w 1259"/>
                <a:gd name="T27" fmla="*/ 242 h 1059"/>
                <a:gd name="T28" fmla="*/ 1023 w 1259"/>
                <a:gd name="T29" fmla="*/ 225 h 1059"/>
                <a:gd name="T30" fmla="*/ 1023 w 1259"/>
                <a:gd name="T31" fmla="*/ 225 h 1059"/>
                <a:gd name="T32" fmla="*/ 1258 w 1259"/>
                <a:gd name="T33" fmla="*/ 337 h 1059"/>
                <a:gd name="T34" fmla="*/ 10 w 1259"/>
                <a:gd name="T35" fmla="*/ 1058 h 1059"/>
                <a:gd name="T36" fmla="*/ 10 w 1259"/>
                <a:gd name="T37" fmla="*/ 1058 h 1059"/>
                <a:gd name="T38" fmla="*/ 0 w 1259"/>
                <a:gd name="T39" fmla="*/ 980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0" y="980"/>
                  </a:moveTo>
                  <a:lnTo>
                    <a:pt x="0" y="980"/>
                  </a:lnTo>
                  <a:cubicBezTo>
                    <a:pt x="0" y="852"/>
                    <a:pt x="65" y="712"/>
                    <a:pt x="143" y="666"/>
                  </a:cubicBezTo>
                  <a:lnTo>
                    <a:pt x="143" y="666"/>
                  </a:lnTo>
                  <a:cubicBezTo>
                    <a:pt x="191" y="639"/>
                    <a:pt x="233" y="652"/>
                    <a:pt x="258" y="694"/>
                  </a:cubicBezTo>
                  <a:lnTo>
                    <a:pt x="258" y="694"/>
                  </a:lnTo>
                  <a:cubicBezTo>
                    <a:pt x="287" y="562"/>
                    <a:pt x="357" y="440"/>
                    <a:pt x="438" y="393"/>
                  </a:cubicBezTo>
                  <a:lnTo>
                    <a:pt x="438" y="393"/>
                  </a:lnTo>
                  <a:cubicBezTo>
                    <a:pt x="490" y="364"/>
                    <a:pt x="537" y="370"/>
                    <a:pt x="572" y="403"/>
                  </a:cubicBezTo>
                  <a:lnTo>
                    <a:pt x="572" y="403"/>
                  </a:lnTo>
                  <a:cubicBezTo>
                    <a:pt x="605" y="254"/>
                    <a:pt x="684" y="117"/>
                    <a:pt x="777" y="64"/>
                  </a:cubicBezTo>
                  <a:lnTo>
                    <a:pt x="777" y="64"/>
                  </a:lnTo>
                  <a:cubicBezTo>
                    <a:pt x="888" y="0"/>
                    <a:pt x="981" y="78"/>
                    <a:pt x="997" y="242"/>
                  </a:cubicBezTo>
                  <a:lnTo>
                    <a:pt x="997" y="242"/>
                  </a:lnTo>
                  <a:cubicBezTo>
                    <a:pt x="1005" y="236"/>
                    <a:pt x="1014" y="231"/>
                    <a:pt x="1023" y="225"/>
                  </a:cubicBezTo>
                  <a:lnTo>
                    <a:pt x="1023" y="225"/>
                  </a:lnTo>
                  <a:cubicBezTo>
                    <a:pt x="1150" y="152"/>
                    <a:pt x="1252" y="203"/>
                    <a:pt x="1258" y="337"/>
                  </a:cubicBezTo>
                  <a:lnTo>
                    <a:pt x="10" y="1058"/>
                  </a:lnTo>
                  <a:lnTo>
                    <a:pt x="10" y="1058"/>
                  </a:lnTo>
                  <a:cubicBezTo>
                    <a:pt x="4" y="1035"/>
                    <a:pt x="0" y="1009"/>
                    <a:pt x="0" y="98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6" name="Freeform 229">
              <a:extLst>
                <a:ext uri="{FF2B5EF4-FFF2-40B4-BE49-F238E27FC236}">
                  <a16:creationId xmlns:a16="http://schemas.microsoft.com/office/drawing/2014/main" id="{5EBBF67F-5728-44BD-91D2-54DB53AFA523}"/>
                </a:ext>
              </a:extLst>
            </p:cNvPr>
            <p:cNvSpPr>
              <a:spLocks noChangeArrowheads="1"/>
            </p:cNvSpPr>
            <p:nvPr/>
          </p:nvSpPr>
          <p:spPr bwMode="auto">
            <a:xfrm>
              <a:off x="6635355" y="4226836"/>
              <a:ext cx="1686363" cy="1389740"/>
            </a:xfrm>
            <a:custGeom>
              <a:avLst/>
              <a:gdLst>
                <a:gd name="T0" fmla="*/ 1351 w 1352"/>
                <a:gd name="T1" fmla="*/ 981 h 1114"/>
                <a:gd name="T2" fmla="*/ 1351 w 1352"/>
                <a:gd name="T3" fmla="*/ 981 h 1114"/>
                <a:gd name="T4" fmla="*/ 1208 w 1352"/>
                <a:gd name="T5" fmla="*/ 667 h 1114"/>
                <a:gd name="T6" fmla="*/ 1208 w 1352"/>
                <a:gd name="T7" fmla="*/ 667 h 1114"/>
                <a:gd name="T8" fmla="*/ 1064 w 1352"/>
                <a:gd name="T9" fmla="*/ 663 h 1114"/>
                <a:gd name="T10" fmla="*/ 1064 w 1352"/>
                <a:gd name="T11" fmla="*/ 663 h 1114"/>
                <a:gd name="T12" fmla="*/ 913 w 1352"/>
                <a:gd name="T13" fmla="*/ 394 h 1114"/>
                <a:gd name="T14" fmla="*/ 913 w 1352"/>
                <a:gd name="T15" fmla="*/ 394 h 1114"/>
                <a:gd name="T16" fmla="*/ 747 w 1352"/>
                <a:gd name="T17" fmla="*/ 388 h 1114"/>
                <a:gd name="T18" fmla="*/ 747 w 1352"/>
                <a:gd name="T19" fmla="*/ 388 h 1114"/>
                <a:gd name="T20" fmla="*/ 575 w 1352"/>
                <a:gd name="T21" fmla="*/ 65 h 1114"/>
                <a:gd name="T22" fmla="*/ 575 w 1352"/>
                <a:gd name="T23" fmla="*/ 65 h 1114"/>
                <a:gd name="T24" fmla="*/ 354 w 1352"/>
                <a:gd name="T25" fmla="*/ 243 h 1114"/>
                <a:gd name="T26" fmla="*/ 354 w 1352"/>
                <a:gd name="T27" fmla="*/ 243 h 1114"/>
                <a:gd name="T28" fmla="*/ 328 w 1352"/>
                <a:gd name="T29" fmla="*/ 226 h 1114"/>
                <a:gd name="T30" fmla="*/ 328 w 1352"/>
                <a:gd name="T31" fmla="*/ 226 h 1114"/>
                <a:gd name="T32" fmla="*/ 91 w 1352"/>
                <a:gd name="T33" fmla="*/ 255 h 1114"/>
                <a:gd name="T34" fmla="*/ 91 w 1352"/>
                <a:gd name="T35" fmla="*/ 255 h 1114"/>
                <a:gd name="T36" fmla="*/ 0 w 1352"/>
                <a:gd name="T37" fmla="*/ 394 h 1114"/>
                <a:gd name="T38" fmla="*/ 1248 w 1352"/>
                <a:gd name="T39" fmla="*/ 1113 h 1114"/>
                <a:gd name="T40" fmla="*/ 1341 w 1352"/>
                <a:gd name="T41" fmla="*/ 1058 h 1114"/>
                <a:gd name="T42" fmla="*/ 1341 w 1352"/>
                <a:gd name="T43" fmla="*/ 1058 h 1114"/>
                <a:gd name="T44" fmla="*/ 1351 w 1352"/>
                <a:gd name="T45" fmla="*/ 981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4">
                  <a:moveTo>
                    <a:pt x="1351" y="981"/>
                  </a:moveTo>
                  <a:lnTo>
                    <a:pt x="1351" y="981"/>
                  </a:lnTo>
                  <a:cubicBezTo>
                    <a:pt x="1351" y="853"/>
                    <a:pt x="1287" y="713"/>
                    <a:pt x="1208" y="667"/>
                  </a:cubicBezTo>
                  <a:lnTo>
                    <a:pt x="1208" y="667"/>
                  </a:lnTo>
                  <a:cubicBezTo>
                    <a:pt x="1161" y="639"/>
                    <a:pt x="1089" y="621"/>
                    <a:pt x="1064" y="663"/>
                  </a:cubicBezTo>
                  <a:lnTo>
                    <a:pt x="1064" y="663"/>
                  </a:lnTo>
                  <a:cubicBezTo>
                    <a:pt x="1035" y="531"/>
                    <a:pt x="986" y="449"/>
                    <a:pt x="913" y="394"/>
                  </a:cubicBezTo>
                  <a:lnTo>
                    <a:pt x="913" y="394"/>
                  </a:lnTo>
                  <a:cubicBezTo>
                    <a:pt x="866" y="359"/>
                    <a:pt x="782" y="354"/>
                    <a:pt x="747" y="388"/>
                  </a:cubicBezTo>
                  <a:lnTo>
                    <a:pt x="747" y="388"/>
                  </a:lnTo>
                  <a:cubicBezTo>
                    <a:pt x="714" y="239"/>
                    <a:pt x="667" y="118"/>
                    <a:pt x="575" y="65"/>
                  </a:cubicBezTo>
                  <a:lnTo>
                    <a:pt x="575" y="65"/>
                  </a:lnTo>
                  <a:cubicBezTo>
                    <a:pt x="463" y="0"/>
                    <a:pt x="370" y="79"/>
                    <a:pt x="354" y="243"/>
                  </a:cubicBezTo>
                  <a:lnTo>
                    <a:pt x="354" y="243"/>
                  </a:lnTo>
                  <a:cubicBezTo>
                    <a:pt x="346" y="237"/>
                    <a:pt x="337" y="231"/>
                    <a:pt x="328" y="226"/>
                  </a:cubicBezTo>
                  <a:lnTo>
                    <a:pt x="328" y="226"/>
                  </a:lnTo>
                  <a:cubicBezTo>
                    <a:pt x="230" y="170"/>
                    <a:pt x="206" y="189"/>
                    <a:pt x="91" y="255"/>
                  </a:cubicBezTo>
                  <a:lnTo>
                    <a:pt x="91" y="255"/>
                  </a:lnTo>
                  <a:cubicBezTo>
                    <a:pt x="43" y="283"/>
                    <a:pt x="0" y="394"/>
                    <a:pt x="0" y="394"/>
                  </a:cubicBezTo>
                  <a:lnTo>
                    <a:pt x="1248" y="1113"/>
                  </a:lnTo>
                  <a:lnTo>
                    <a:pt x="1341" y="1058"/>
                  </a:lnTo>
                  <a:lnTo>
                    <a:pt x="1341" y="1058"/>
                  </a:lnTo>
                  <a:cubicBezTo>
                    <a:pt x="1347" y="1036"/>
                    <a:pt x="1351" y="1010"/>
                    <a:pt x="1351" y="981"/>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7" name="Freeform 230">
              <a:extLst>
                <a:ext uri="{FF2B5EF4-FFF2-40B4-BE49-F238E27FC236}">
                  <a16:creationId xmlns:a16="http://schemas.microsoft.com/office/drawing/2014/main" id="{F1F56BCA-4990-4C1F-BF8E-56C06BA1AA87}"/>
                </a:ext>
              </a:extLst>
            </p:cNvPr>
            <p:cNvSpPr>
              <a:spLocks noChangeArrowheads="1"/>
            </p:cNvSpPr>
            <p:nvPr/>
          </p:nvSpPr>
          <p:spPr bwMode="auto">
            <a:xfrm>
              <a:off x="6635357" y="4292749"/>
              <a:ext cx="1571010" cy="1318332"/>
            </a:xfrm>
            <a:custGeom>
              <a:avLst/>
              <a:gdLst>
                <a:gd name="T0" fmla="*/ 1258 w 1259"/>
                <a:gd name="T1" fmla="*/ 981 h 1059"/>
                <a:gd name="T2" fmla="*/ 1258 w 1259"/>
                <a:gd name="T3" fmla="*/ 981 h 1059"/>
                <a:gd name="T4" fmla="*/ 1115 w 1259"/>
                <a:gd name="T5" fmla="*/ 667 h 1059"/>
                <a:gd name="T6" fmla="*/ 1115 w 1259"/>
                <a:gd name="T7" fmla="*/ 667 h 1059"/>
                <a:gd name="T8" fmla="*/ 1000 w 1259"/>
                <a:gd name="T9" fmla="*/ 695 h 1059"/>
                <a:gd name="T10" fmla="*/ 1000 w 1259"/>
                <a:gd name="T11" fmla="*/ 695 h 1059"/>
                <a:gd name="T12" fmla="*/ 820 w 1259"/>
                <a:gd name="T13" fmla="*/ 395 h 1059"/>
                <a:gd name="T14" fmla="*/ 820 w 1259"/>
                <a:gd name="T15" fmla="*/ 395 h 1059"/>
                <a:gd name="T16" fmla="*/ 687 w 1259"/>
                <a:gd name="T17" fmla="*/ 404 h 1059"/>
                <a:gd name="T18" fmla="*/ 687 w 1259"/>
                <a:gd name="T19" fmla="*/ 404 h 1059"/>
                <a:gd name="T20" fmla="*/ 482 w 1259"/>
                <a:gd name="T21" fmla="*/ 65 h 1059"/>
                <a:gd name="T22" fmla="*/ 482 w 1259"/>
                <a:gd name="T23" fmla="*/ 65 h 1059"/>
                <a:gd name="T24" fmla="*/ 262 w 1259"/>
                <a:gd name="T25" fmla="*/ 243 h 1059"/>
                <a:gd name="T26" fmla="*/ 262 w 1259"/>
                <a:gd name="T27" fmla="*/ 243 h 1059"/>
                <a:gd name="T28" fmla="*/ 235 w 1259"/>
                <a:gd name="T29" fmla="*/ 226 h 1059"/>
                <a:gd name="T30" fmla="*/ 235 w 1259"/>
                <a:gd name="T31" fmla="*/ 226 h 1059"/>
                <a:gd name="T32" fmla="*/ 0 w 1259"/>
                <a:gd name="T33" fmla="*/ 339 h 1059"/>
                <a:gd name="T34" fmla="*/ 1248 w 1259"/>
                <a:gd name="T35" fmla="*/ 1058 h 1059"/>
                <a:gd name="T36" fmla="*/ 1248 w 1259"/>
                <a:gd name="T37" fmla="*/ 1058 h 1059"/>
                <a:gd name="T38" fmla="*/ 1258 w 1259"/>
                <a:gd name="T39" fmla="*/ 981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1258" y="981"/>
                  </a:moveTo>
                  <a:lnTo>
                    <a:pt x="1258" y="981"/>
                  </a:lnTo>
                  <a:cubicBezTo>
                    <a:pt x="1258" y="853"/>
                    <a:pt x="1193" y="713"/>
                    <a:pt x="1115" y="667"/>
                  </a:cubicBezTo>
                  <a:lnTo>
                    <a:pt x="1115" y="667"/>
                  </a:lnTo>
                  <a:cubicBezTo>
                    <a:pt x="1067" y="640"/>
                    <a:pt x="1025" y="654"/>
                    <a:pt x="1000" y="695"/>
                  </a:cubicBezTo>
                  <a:lnTo>
                    <a:pt x="1000" y="695"/>
                  </a:lnTo>
                  <a:cubicBezTo>
                    <a:pt x="971" y="564"/>
                    <a:pt x="901" y="442"/>
                    <a:pt x="820" y="395"/>
                  </a:cubicBezTo>
                  <a:lnTo>
                    <a:pt x="820" y="395"/>
                  </a:lnTo>
                  <a:cubicBezTo>
                    <a:pt x="768" y="365"/>
                    <a:pt x="721" y="370"/>
                    <a:pt x="687" y="404"/>
                  </a:cubicBezTo>
                  <a:lnTo>
                    <a:pt x="687" y="404"/>
                  </a:lnTo>
                  <a:cubicBezTo>
                    <a:pt x="653" y="255"/>
                    <a:pt x="574" y="118"/>
                    <a:pt x="482" y="65"/>
                  </a:cubicBezTo>
                  <a:lnTo>
                    <a:pt x="482" y="65"/>
                  </a:lnTo>
                  <a:cubicBezTo>
                    <a:pt x="370" y="0"/>
                    <a:pt x="278" y="80"/>
                    <a:pt x="262" y="243"/>
                  </a:cubicBezTo>
                  <a:lnTo>
                    <a:pt x="262" y="243"/>
                  </a:lnTo>
                  <a:cubicBezTo>
                    <a:pt x="253" y="237"/>
                    <a:pt x="244" y="231"/>
                    <a:pt x="235" y="226"/>
                  </a:cubicBezTo>
                  <a:lnTo>
                    <a:pt x="235" y="226"/>
                  </a:lnTo>
                  <a:cubicBezTo>
                    <a:pt x="109" y="153"/>
                    <a:pt x="6" y="204"/>
                    <a:pt x="0" y="339"/>
                  </a:cubicBezTo>
                  <a:lnTo>
                    <a:pt x="1248" y="1058"/>
                  </a:lnTo>
                  <a:lnTo>
                    <a:pt x="1248" y="1058"/>
                  </a:lnTo>
                  <a:cubicBezTo>
                    <a:pt x="1254" y="1036"/>
                    <a:pt x="1258" y="1010"/>
                    <a:pt x="1258" y="98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8" name="Freeform 231">
              <a:extLst>
                <a:ext uri="{FF2B5EF4-FFF2-40B4-BE49-F238E27FC236}">
                  <a16:creationId xmlns:a16="http://schemas.microsoft.com/office/drawing/2014/main" id="{44F71CD0-0BFC-4B11-87EF-D59395F48495}"/>
                </a:ext>
              </a:extLst>
            </p:cNvPr>
            <p:cNvSpPr>
              <a:spLocks noChangeArrowheads="1"/>
            </p:cNvSpPr>
            <p:nvPr/>
          </p:nvSpPr>
          <p:spPr bwMode="auto">
            <a:xfrm>
              <a:off x="15358311" y="11356809"/>
              <a:ext cx="1159031" cy="258171"/>
            </a:xfrm>
            <a:custGeom>
              <a:avLst/>
              <a:gdLst>
                <a:gd name="T0" fmla="*/ 712 w 931"/>
                <a:gd name="T1" fmla="*/ 176 h 207"/>
                <a:gd name="T2" fmla="*/ 712 w 931"/>
                <a:gd name="T3" fmla="*/ 176 h 207"/>
                <a:gd name="T4" fmla="*/ 793 w 931"/>
                <a:gd name="T5" fmla="*/ 49 h 207"/>
                <a:gd name="T6" fmla="*/ 793 w 931"/>
                <a:gd name="T7" fmla="*/ 49 h 207"/>
                <a:gd name="T8" fmla="*/ 218 w 931"/>
                <a:gd name="T9" fmla="*/ 30 h 207"/>
                <a:gd name="T10" fmla="*/ 218 w 931"/>
                <a:gd name="T11" fmla="*/ 30 h 207"/>
                <a:gd name="T12" fmla="*/ 136 w 931"/>
                <a:gd name="T13" fmla="*/ 157 h 207"/>
                <a:gd name="T14" fmla="*/ 136 w 931"/>
                <a:gd name="T15" fmla="*/ 157 h 207"/>
                <a:gd name="T16" fmla="*/ 712 w 931"/>
                <a:gd name="T17" fmla="*/ 17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1" h="207">
                  <a:moveTo>
                    <a:pt x="712" y="176"/>
                  </a:moveTo>
                  <a:lnTo>
                    <a:pt x="712" y="176"/>
                  </a:lnTo>
                  <a:cubicBezTo>
                    <a:pt x="894" y="146"/>
                    <a:pt x="930" y="88"/>
                    <a:pt x="793" y="49"/>
                  </a:cubicBezTo>
                  <a:lnTo>
                    <a:pt x="793" y="49"/>
                  </a:lnTo>
                  <a:cubicBezTo>
                    <a:pt x="657" y="8"/>
                    <a:pt x="399" y="0"/>
                    <a:pt x="218" y="30"/>
                  </a:cubicBezTo>
                  <a:lnTo>
                    <a:pt x="218" y="30"/>
                  </a:lnTo>
                  <a:cubicBezTo>
                    <a:pt x="36" y="60"/>
                    <a:pt x="0" y="118"/>
                    <a:pt x="136" y="157"/>
                  </a:cubicBezTo>
                  <a:lnTo>
                    <a:pt x="136" y="157"/>
                  </a:lnTo>
                  <a:cubicBezTo>
                    <a:pt x="273" y="198"/>
                    <a:pt x="530" y="206"/>
                    <a:pt x="712" y="176"/>
                  </a:cubicBezTo>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9" name="Freeform 232">
              <a:extLst>
                <a:ext uri="{FF2B5EF4-FFF2-40B4-BE49-F238E27FC236}">
                  <a16:creationId xmlns:a16="http://schemas.microsoft.com/office/drawing/2014/main" id="{EDFC74E5-B0A6-4B3B-A1CD-C5139B902C48}"/>
                </a:ext>
              </a:extLst>
            </p:cNvPr>
            <p:cNvSpPr>
              <a:spLocks noChangeArrowheads="1"/>
            </p:cNvSpPr>
            <p:nvPr/>
          </p:nvSpPr>
          <p:spPr bwMode="auto">
            <a:xfrm>
              <a:off x="15918604" y="11362301"/>
              <a:ext cx="252680" cy="192257"/>
            </a:xfrm>
            <a:custGeom>
              <a:avLst/>
              <a:gdLst>
                <a:gd name="T0" fmla="*/ 66 w 202"/>
                <a:gd name="T1" fmla="*/ 0 h 155"/>
                <a:gd name="T2" fmla="*/ 66 w 202"/>
                <a:gd name="T3" fmla="*/ 0 h 155"/>
                <a:gd name="T4" fmla="*/ 53 w 202"/>
                <a:gd name="T5" fmla="*/ 98 h 155"/>
                <a:gd name="T6" fmla="*/ 53 w 202"/>
                <a:gd name="T7" fmla="*/ 98 h 155"/>
                <a:gd name="T8" fmla="*/ 173 w 202"/>
                <a:gd name="T9" fmla="*/ 113 h 155"/>
                <a:gd name="T10" fmla="*/ 173 w 202"/>
                <a:gd name="T11" fmla="*/ 113 h 155"/>
                <a:gd name="T12" fmla="*/ 142 w 202"/>
                <a:gd name="T13" fmla="*/ 73 h 155"/>
                <a:gd name="T14" fmla="*/ 142 w 202"/>
                <a:gd name="T15" fmla="*/ 73 h 155"/>
                <a:gd name="T16" fmla="*/ 131 w 202"/>
                <a:gd name="T17" fmla="*/ 37 h 155"/>
                <a:gd name="T18" fmla="*/ 133 w 202"/>
                <a:gd name="T19" fmla="*/ 20 h 155"/>
                <a:gd name="T20" fmla="*/ 66 w 202"/>
                <a:gd name="T2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2" h="155">
                  <a:moveTo>
                    <a:pt x="66" y="0"/>
                  </a:moveTo>
                  <a:lnTo>
                    <a:pt x="66" y="0"/>
                  </a:lnTo>
                  <a:cubicBezTo>
                    <a:pt x="66" y="0"/>
                    <a:pt x="0" y="61"/>
                    <a:pt x="53" y="98"/>
                  </a:cubicBezTo>
                  <a:lnTo>
                    <a:pt x="53" y="98"/>
                  </a:lnTo>
                  <a:cubicBezTo>
                    <a:pt x="133" y="154"/>
                    <a:pt x="201" y="150"/>
                    <a:pt x="173" y="113"/>
                  </a:cubicBezTo>
                  <a:lnTo>
                    <a:pt x="173" y="113"/>
                  </a:lnTo>
                  <a:cubicBezTo>
                    <a:pt x="160" y="96"/>
                    <a:pt x="149" y="82"/>
                    <a:pt x="142" y="73"/>
                  </a:cubicBezTo>
                  <a:lnTo>
                    <a:pt x="142" y="73"/>
                  </a:lnTo>
                  <a:cubicBezTo>
                    <a:pt x="134" y="63"/>
                    <a:pt x="130" y="50"/>
                    <a:pt x="131" y="37"/>
                  </a:cubicBezTo>
                  <a:lnTo>
                    <a:pt x="133" y="20"/>
                  </a:lnTo>
                  <a:lnTo>
                    <a:pt x="66" y="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0" name="Freeform 233">
              <a:extLst>
                <a:ext uri="{FF2B5EF4-FFF2-40B4-BE49-F238E27FC236}">
                  <a16:creationId xmlns:a16="http://schemas.microsoft.com/office/drawing/2014/main" id="{EA4958ED-DBE2-4F10-9D20-A14FFDDCFC9C}"/>
                </a:ext>
              </a:extLst>
            </p:cNvPr>
            <p:cNvSpPr>
              <a:spLocks noChangeArrowheads="1"/>
            </p:cNvSpPr>
            <p:nvPr/>
          </p:nvSpPr>
          <p:spPr bwMode="auto">
            <a:xfrm>
              <a:off x="15226478" y="10944830"/>
              <a:ext cx="159297" cy="274652"/>
            </a:xfrm>
            <a:custGeom>
              <a:avLst/>
              <a:gdLst>
                <a:gd name="T0" fmla="*/ 126 w 129"/>
                <a:gd name="T1" fmla="*/ 45 h 220"/>
                <a:gd name="T2" fmla="*/ 126 w 129"/>
                <a:gd name="T3" fmla="*/ 45 h 220"/>
                <a:gd name="T4" fmla="*/ 29 w 129"/>
                <a:gd name="T5" fmla="*/ 63 h 220"/>
                <a:gd name="T6" fmla="*/ 29 w 129"/>
                <a:gd name="T7" fmla="*/ 63 h 220"/>
                <a:gd name="T8" fmla="*/ 52 w 129"/>
                <a:gd name="T9" fmla="*/ 181 h 220"/>
                <a:gd name="T10" fmla="*/ 52 w 129"/>
                <a:gd name="T11" fmla="*/ 181 h 220"/>
                <a:gd name="T12" fmla="*/ 80 w 129"/>
                <a:gd name="T13" fmla="*/ 139 h 220"/>
                <a:gd name="T14" fmla="*/ 80 w 129"/>
                <a:gd name="T15" fmla="*/ 139 h 220"/>
                <a:gd name="T16" fmla="*/ 110 w 129"/>
                <a:gd name="T17" fmla="*/ 118 h 220"/>
                <a:gd name="T18" fmla="*/ 128 w 129"/>
                <a:gd name="T19" fmla="*/ 115 h 220"/>
                <a:gd name="T20" fmla="*/ 126 w 129"/>
                <a:gd name="T21" fmla="*/ 45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 h="220">
                  <a:moveTo>
                    <a:pt x="126" y="45"/>
                  </a:moveTo>
                  <a:lnTo>
                    <a:pt x="126" y="45"/>
                  </a:lnTo>
                  <a:cubicBezTo>
                    <a:pt x="126" y="45"/>
                    <a:pt x="48" y="0"/>
                    <a:pt x="29" y="63"/>
                  </a:cubicBezTo>
                  <a:lnTo>
                    <a:pt x="29" y="63"/>
                  </a:lnTo>
                  <a:cubicBezTo>
                    <a:pt x="0" y="155"/>
                    <a:pt x="25" y="219"/>
                    <a:pt x="52" y="181"/>
                  </a:cubicBezTo>
                  <a:lnTo>
                    <a:pt x="52" y="181"/>
                  </a:lnTo>
                  <a:cubicBezTo>
                    <a:pt x="64" y="163"/>
                    <a:pt x="73" y="149"/>
                    <a:pt x="80" y="139"/>
                  </a:cubicBezTo>
                  <a:lnTo>
                    <a:pt x="80" y="139"/>
                  </a:lnTo>
                  <a:cubicBezTo>
                    <a:pt x="87" y="128"/>
                    <a:pt x="98" y="121"/>
                    <a:pt x="110" y="118"/>
                  </a:cubicBezTo>
                  <a:lnTo>
                    <a:pt x="128" y="115"/>
                  </a:lnTo>
                  <a:lnTo>
                    <a:pt x="126" y="4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1" name="Freeform 234">
              <a:extLst>
                <a:ext uri="{FF2B5EF4-FFF2-40B4-BE49-F238E27FC236}">
                  <a16:creationId xmlns:a16="http://schemas.microsoft.com/office/drawing/2014/main" id="{36C27DC5-218B-4A65-9E74-3185D50F2E54}"/>
                </a:ext>
              </a:extLst>
            </p:cNvPr>
            <p:cNvSpPr>
              <a:spLocks noChangeArrowheads="1"/>
            </p:cNvSpPr>
            <p:nvPr/>
          </p:nvSpPr>
          <p:spPr bwMode="auto">
            <a:xfrm>
              <a:off x="15352818" y="10637217"/>
              <a:ext cx="873396" cy="774522"/>
            </a:xfrm>
            <a:custGeom>
              <a:avLst/>
              <a:gdLst>
                <a:gd name="T0" fmla="*/ 284 w 701"/>
                <a:gd name="T1" fmla="*/ 10 h 620"/>
                <a:gd name="T2" fmla="*/ 284 w 701"/>
                <a:gd name="T3" fmla="*/ 10 h 620"/>
                <a:gd name="T4" fmla="*/ 215 w 701"/>
                <a:gd name="T5" fmla="*/ 207 h 620"/>
                <a:gd name="T6" fmla="*/ 215 w 701"/>
                <a:gd name="T7" fmla="*/ 207 h 620"/>
                <a:gd name="T8" fmla="*/ 0 w 701"/>
                <a:gd name="T9" fmla="*/ 262 h 620"/>
                <a:gd name="T10" fmla="*/ 15 w 701"/>
                <a:gd name="T11" fmla="*/ 372 h 620"/>
                <a:gd name="T12" fmla="*/ 15 w 701"/>
                <a:gd name="T13" fmla="*/ 372 h 620"/>
                <a:gd name="T14" fmla="*/ 439 w 701"/>
                <a:gd name="T15" fmla="*/ 201 h 620"/>
                <a:gd name="T16" fmla="*/ 439 w 701"/>
                <a:gd name="T17" fmla="*/ 201 h 620"/>
                <a:gd name="T18" fmla="*/ 504 w 701"/>
                <a:gd name="T19" fmla="*/ 583 h 620"/>
                <a:gd name="T20" fmla="*/ 605 w 701"/>
                <a:gd name="T21" fmla="*/ 619 h 620"/>
                <a:gd name="T22" fmla="*/ 605 w 701"/>
                <a:gd name="T23" fmla="*/ 619 h 620"/>
                <a:gd name="T24" fmla="*/ 564 w 701"/>
                <a:gd name="T25" fmla="*/ 0 h 620"/>
                <a:gd name="T26" fmla="*/ 284 w 701"/>
                <a:gd name="T27" fmla="*/ 1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1" h="620">
                  <a:moveTo>
                    <a:pt x="284" y="10"/>
                  </a:moveTo>
                  <a:lnTo>
                    <a:pt x="284" y="10"/>
                  </a:lnTo>
                  <a:cubicBezTo>
                    <a:pt x="284" y="10"/>
                    <a:pt x="283" y="139"/>
                    <a:pt x="215" y="207"/>
                  </a:cubicBezTo>
                  <a:lnTo>
                    <a:pt x="215" y="207"/>
                  </a:lnTo>
                  <a:cubicBezTo>
                    <a:pt x="147" y="273"/>
                    <a:pt x="0" y="262"/>
                    <a:pt x="0" y="262"/>
                  </a:cubicBezTo>
                  <a:lnTo>
                    <a:pt x="15" y="372"/>
                  </a:lnTo>
                  <a:lnTo>
                    <a:pt x="15" y="372"/>
                  </a:lnTo>
                  <a:cubicBezTo>
                    <a:pt x="15" y="372"/>
                    <a:pt x="293" y="433"/>
                    <a:pt x="439" y="201"/>
                  </a:cubicBezTo>
                  <a:lnTo>
                    <a:pt x="439" y="201"/>
                  </a:lnTo>
                  <a:cubicBezTo>
                    <a:pt x="439" y="201"/>
                    <a:pt x="528" y="386"/>
                    <a:pt x="504" y="583"/>
                  </a:cubicBezTo>
                  <a:lnTo>
                    <a:pt x="605" y="619"/>
                  </a:lnTo>
                  <a:lnTo>
                    <a:pt x="605" y="619"/>
                  </a:lnTo>
                  <a:cubicBezTo>
                    <a:pt x="605" y="619"/>
                    <a:pt x="700" y="220"/>
                    <a:pt x="564" y="0"/>
                  </a:cubicBezTo>
                  <a:lnTo>
                    <a:pt x="284" y="1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2" name="Freeform 235">
              <a:extLst>
                <a:ext uri="{FF2B5EF4-FFF2-40B4-BE49-F238E27FC236}">
                  <a16:creationId xmlns:a16="http://schemas.microsoft.com/office/drawing/2014/main" id="{76AA5897-B9F5-47AF-AD0C-BA0ADF8D2D95}"/>
                </a:ext>
              </a:extLst>
            </p:cNvPr>
            <p:cNvSpPr>
              <a:spLocks noChangeArrowheads="1"/>
            </p:cNvSpPr>
            <p:nvPr/>
          </p:nvSpPr>
          <p:spPr bwMode="auto">
            <a:xfrm>
              <a:off x="15671414" y="10219747"/>
              <a:ext cx="428458" cy="521842"/>
            </a:xfrm>
            <a:custGeom>
              <a:avLst/>
              <a:gdLst>
                <a:gd name="T0" fmla="*/ 253 w 346"/>
                <a:gd name="T1" fmla="*/ 54 h 418"/>
                <a:gd name="T2" fmla="*/ 253 w 346"/>
                <a:gd name="T3" fmla="*/ 54 h 418"/>
                <a:gd name="T4" fmla="*/ 170 w 346"/>
                <a:gd name="T5" fmla="*/ 3 h 418"/>
                <a:gd name="T6" fmla="*/ 170 w 346"/>
                <a:gd name="T7" fmla="*/ 3 h 418"/>
                <a:gd name="T8" fmla="*/ 43 w 346"/>
                <a:gd name="T9" fmla="*/ 114 h 418"/>
                <a:gd name="T10" fmla="*/ 43 w 346"/>
                <a:gd name="T11" fmla="*/ 114 h 418"/>
                <a:gd name="T12" fmla="*/ 19 w 346"/>
                <a:gd name="T13" fmla="*/ 337 h 418"/>
                <a:gd name="T14" fmla="*/ 19 w 346"/>
                <a:gd name="T15" fmla="*/ 337 h 418"/>
                <a:gd name="T16" fmla="*/ 205 w 346"/>
                <a:gd name="T17" fmla="*/ 409 h 418"/>
                <a:gd name="T18" fmla="*/ 205 w 346"/>
                <a:gd name="T19" fmla="*/ 409 h 418"/>
                <a:gd name="T20" fmla="*/ 253 w 346"/>
                <a:gd name="T21" fmla="*/ 54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6" h="418">
                  <a:moveTo>
                    <a:pt x="253" y="54"/>
                  </a:moveTo>
                  <a:lnTo>
                    <a:pt x="253" y="54"/>
                  </a:lnTo>
                  <a:cubicBezTo>
                    <a:pt x="236" y="24"/>
                    <a:pt x="205" y="4"/>
                    <a:pt x="170" y="3"/>
                  </a:cubicBezTo>
                  <a:lnTo>
                    <a:pt x="170" y="3"/>
                  </a:lnTo>
                  <a:cubicBezTo>
                    <a:pt x="113" y="0"/>
                    <a:pt x="36" y="15"/>
                    <a:pt x="43" y="114"/>
                  </a:cubicBezTo>
                  <a:lnTo>
                    <a:pt x="43" y="114"/>
                  </a:lnTo>
                  <a:cubicBezTo>
                    <a:pt x="56" y="289"/>
                    <a:pt x="0" y="300"/>
                    <a:pt x="19" y="337"/>
                  </a:cubicBezTo>
                  <a:lnTo>
                    <a:pt x="19" y="337"/>
                  </a:lnTo>
                  <a:cubicBezTo>
                    <a:pt x="36" y="371"/>
                    <a:pt x="139" y="417"/>
                    <a:pt x="205" y="409"/>
                  </a:cubicBezTo>
                  <a:lnTo>
                    <a:pt x="205" y="409"/>
                  </a:lnTo>
                  <a:cubicBezTo>
                    <a:pt x="345" y="392"/>
                    <a:pt x="334" y="208"/>
                    <a:pt x="253" y="54"/>
                  </a:cubicBez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3" name="Freeform 236">
              <a:extLst>
                <a:ext uri="{FF2B5EF4-FFF2-40B4-BE49-F238E27FC236}">
                  <a16:creationId xmlns:a16="http://schemas.microsoft.com/office/drawing/2014/main" id="{435313BD-6874-440E-9DEE-A5B1B6A58614}"/>
                </a:ext>
              </a:extLst>
            </p:cNvPr>
            <p:cNvSpPr>
              <a:spLocks noChangeArrowheads="1"/>
            </p:cNvSpPr>
            <p:nvPr/>
          </p:nvSpPr>
          <p:spPr bwMode="auto">
            <a:xfrm>
              <a:off x="15643950" y="10263691"/>
              <a:ext cx="444936" cy="455925"/>
            </a:xfrm>
            <a:custGeom>
              <a:avLst/>
              <a:gdLst>
                <a:gd name="T0" fmla="*/ 72 w 355"/>
                <a:gd name="T1" fmla="*/ 32 h 367"/>
                <a:gd name="T2" fmla="*/ 72 w 355"/>
                <a:gd name="T3" fmla="*/ 32 h 367"/>
                <a:gd name="T4" fmla="*/ 124 w 355"/>
                <a:gd name="T5" fmla="*/ 301 h 367"/>
                <a:gd name="T6" fmla="*/ 124 w 355"/>
                <a:gd name="T7" fmla="*/ 301 h 367"/>
                <a:gd name="T8" fmla="*/ 329 w 355"/>
                <a:gd name="T9" fmla="*/ 366 h 367"/>
                <a:gd name="T10" fmla="*/ 354 w 355"/>
                <a:gd name="T11" fmla="*/ 324 h 367"/>
                <a:gd name="T12" fmla="*/ 354 w 355"/>
                <a:gd name="T13" fmla="*/ 324 h 367"/>
                <a:gd name="T14" fmla="*/ 179 w 355"/>
                <a:gd name="T15" fmla="*/ 134 h 367"/>
                <a:gd name="T16" fmla="*/ 179 w 355"/>
                <a:gd name="T17" fmla="*/ 134 h 367"/>
                <a:gd name="T18" fmla="*/ 72 w 355"/>
                <a:gd name="T19" fmla="*/ 32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 h="367">
                  <a:moveTo>
                    <a:pt x="72" y="32"/>
                  </a:moveTo>
                  <a:lnTo>
                    <a:pt x="72" y="32"/>
                  </a:lnTo>
                  <a:cubicBezTo>
                    <a:pt x="72" y="32"/>
                    <a:pt x="0" y="220"/>
                    <a:pt x="124" y="301"/>
                  </a:cubicBezTo>
                  <a:lnTo>
                    <a:pt x="124" y="301"/>
                  </a:lnTo>
                  <a:cubicBezTo>
                    <a:pt x="201" y="351"/>
                    <a:pt x="329" y="366"/>
                    <a:pt x="329" y="366"/>
                  </a:cubicBezTo>
                  <a:lnTo>
                    <a:pt x="354" y="324"/>
                  </a:lnTo>
                  <a:lnTo>
                    <a:pt x="354" y="324"/>
                  </a:lnTo>
                  <a:cubicBezTo>
                    <a:pt x="354" y="324"/>
                    <a:pt x="168" y="303"/>
                    <a:pt x="179" y="134"/>
                  </a:cubicBezTo>
                  <a:lnTo>
                    <a:pt x="179" y="134"/>
                  </a:lnTo>
                  <a:cubicBezTo>
                    <a:pt x="188" y="0"/>
                    <a:pt x="72" y="32"/>
                    <a:pt x="72" y="32"/>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4" name="Freeform 237">
              <a:extLst>
                <a:ext uri="{FF2B5EF4-FFF2-40B4-BE49-F238E27FC236}">
                  <a16:creationId xmlns:a16="http://schemas.microsoft.com/office/drawing/2014/main" id="{3CE994B5-5B74-43C7-AE89-B2CD5D5FAE29}"/>
                </a:ext>
              </a:extLst>
            </p:cNvPr>
            <p:cNvSpPr>
              <a:spLocks noChangeArrowheads="1"/>
            </p:cNvSpPr>
            <p:nvPr/>
          </p:nvSpPr>
          <p:spPr bwMode="auto">
            <a:xfrm>
              <a:off x="15830713" y="10027490"/>
              <a:ext cx="192255" cy="236199"/>
            </a:xfrm>
            <a:custGeom>
              <a:avLst/>
              <a:gdLst>
                <a:gd name="T0" fmla="*/ 154 w 155"/>
                <a:gd name="T1" fmla="*/ 76 h 191"/>
                <a:gd name="T2" fmla="*/ 154 w 155"/>
                <a:gd name="T3" fmla="*/ 76 h 191"/>
                <a:gd name="T4" fmla="*/ 77 w 155"/>
                <a:gd name="T5" fmla="*/ 190 h 191"/>
                <a:gd name="T6" fmla="*/ 77 w 155"/>
                <a:gd name="T7" fmla="*/ 190 h 191"/>
                <a:gd name="T8" fmla="*/ 0 w 155"/>
                <a:gd name="T9" fmla="*/ 76 h 191"/>
                <a:gd name="T10" fmla="*/ 0 w 155"/>
                <a:gd name="T11" fmla="*/ 76 h 191"/>
                <a:gd name="T12" fmla="*/ 77 w 155"/>
                <a:gd name="T13" fmla="*/ 0 h 191"/>
                <a:gd name="T14" fmla="*/ 77 w 155"/>
                <a:gd name="T15" fmla="*/ 0 h 191"/>
                <a:gd name="T16" fmla="*/ 154 w 155"/>
                <a:gd name="T17" fmla="*/ 76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91">
                  <a:moveTo>
                    <a:pt x="154" y="76"/>
                  </a:moveTo>
                  <a:lnTo>
                    <a:pt x="154" y="76"/>
                  </a:lnTo>
                  <a:cubicBezTo>
                    <a:pt x="154" y="119"/>
                    <a:pt x="134" y="190"/>
                    <a:pt x="77" y="190"/>
                  </a:cubicBezTo>
                  <a:lnTo>
                    <a:pt x="77" y="190"/>
                  </a:lnTo>
                  <a:cubicBezTo>
                    <a:pt x="19" y="190"/>
                    <a:pt x="0" y="119"/>
                    <a:pt x="0" y="76"/>
                  </a:cubicBezTo>
                  <a:lnTo>
                    <a:pt x="0" y="76"/>
                  </a:lnTo>
                  <a:cubicBezTo>
                    <a:pt x="0" y="34"/>
                    <a:pt x="34" y="0"/>
                    <a:pt x="77" y="0"/>
                  </a:cubicBezTo>
                  <a:lnTo>
                    <a:pt x="77" y="0"/>
                  </a:lnTo>
                  <a:cubicBezTo>
                    <a:pt x="119" y="0"/>
                    <a:pt x="154" y="34"/>
                    <a:pt x="154" y="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5" name="Freeform 238">
              <a:extLst>
                <a:ext uri="{FF2B5EF4-FFF2-40B4-BE49-F238E27FC236}">
                  <a16:creationId xmlns:a16="http://schemas.microsoft.com/office/drawing/2014/main" id="{8046466C-6547-40BA-894B-22808F43ABCF}"/>
                </a:ext>
              </a:extLst>
            </p:cNvPr>
            <p:cNvSpPr>
              <a:spLocks noChangeArrowheads="1"/>
            </p:cNvSpPr>
            <p:nvPr/>
          </p:nvSpPr>
          <p:spPr bwMode="auto">
            <a:xfrm>
              <a:off x="15539581" y="9912137"/>
              <a:ext cx="538319" cy="362541"/>
            </a:xfrm>
            <a:custGeom>
              <a:avLst/>
              <a:gdLst>
                <a:gd name="T0" fmla="*/ 240 w 433"/>
                <a:gd name="T1" fmla="*/ 185 h 291"/>
                <a:gd name="T2" fmla="*/ 240 w 433"/>
                <a:gd name="T3" fmla="*/ 185 h 291"/>
                <a:gd name="T4" fmla="*/ 341 w 433"/>
                <a:gd name="T5" fmla="*/ 111 h 291"/>
                <a:gd name="T6" fmla="*/ 341 w 433"/>
                <a:gd name="T7" fmla="*/ 111 h 291"/>
                <a:gd name="T8" fmla="*/ 388 w 433"/>
                <a:gd name="T9" fmla="*/ 178 h 291"/>
                <a:gd name="T10" fmla="*/ 388 w 433"/>
                <a:gd name="T11" fmla="*/ 178 h 291"/>
                <a:gd name="T12" fmla="*/ 339 w 433"/>
                <a:gd name="T13" fmla="*/ 25 h 291"/>
                <a:gd name="T14" fmla="*/ 339 w 433"/>
                <a:gd name="T15" fmla="*/ 25 h 291"/>
                <a:gd name="T16" fmla="*/ 168 w 433"/>
                <a:gd name="T17" fmla="*/ 91 h 291"/>
                <a:gd name="T18" fmla="*/ 168 w 433"/>
                <a:gd name="T19" fmla="*/ 91 h 291"/>
                <a:gd name="T20" fmla="*/ 62 w 433"/>
                <a:gd name="T21" fmla="*/ 139 h 291"/>
                <a:gd name="T22" fmla="*/ 31 w 433"/>
                <a:gd name="T23" fmla="*/ 147 h 291"/>
                <a:gd name="T24" fmla="*/ 31 w 433"/>
                <a:gd name="T25" fmla="*/ 147 h 291"/>
                <a:gd name="T26" fmla="*/ 8 w 433"/>
                <a:gd name="T27" fmla="*/ 191 h 291"/>
                <a:gd name="T28" fmla="*/ 8 w 433"/>
                <a:gd name="T29" fmla="*/ 191 h 291"/>
                <a:gd name="T30" fmla="*/ 36 w 433"/>
                <a:gd name="T31" fmla="*/ 243 h 291"/>
                <a:gd name="T32" fmla="*/ 36 w 433"/>
                <a:gd name="T33" fmla="*/ 243 h 291"/>
                <a:gd name="T34" fmla="*/ 189 w 433"/>
                <a:gd name="T35" fmla="*/ 263 h 291"/>
                <a:gd name="T36" fmla="*/ 189 w 433"/>
                <a:gd name="T37" fmla="*/ 263 h 291"/>
                <a:gd name="T38" fmla="*/ 240 w 433"/>
                <a:gd name="T39" fmla="*/ 185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3" h="291">
                  <a:moveTo>
                    <a:pt x="240" y="185"/>
                  </a:moveTo>
                  <a:lnTo>
                    <a:pt x="240" y="185"/>
                  </a:lnTo>
                  <a:cubicBezTo>
                    <a:pt x="240" y="185"/>
                    <a:pt x="336" y="176"/>
                    <a:pt x="341" y="111"/>
                  </a:cubicBezTo>
                  <a:lnTo>
                    <a:pt x="341" y="111"/>
                  </a:lnTo>
                  <a:cubicBezTo>
                    <a:pt x="341" y="111"/>
                    <a:pt x="372" y="189"/>
                    <a:pt x="388" y="178"/>
                  </a:cubicBezTo>
                  <a:lnTo>
                    <a:pt x="388" y="178"/>
                  </a:lnTo>
                  <a:cubicBezTo>
                    <a:pt x="417" y="158"/>
                    <a:pt x="432" y="61"/>
                    <a:pt x="339" y="25"/>
                  </a:cubicBezTo>
                  <a:lnTo>
                    <a:pt x="339" y="25"/>
                  </a:lnTo>
                  <a:cubicBezTo>
                    <a:pt x="275" y="0"/>
                    <a:pt x="202" y="3"/>
                    <a:pt x="168" y="91"/>
                  </a:cubicBezTo>
                  <a:lnTo>
                    <a:pt x="168" y="91"/>
                  </a:lnTo>
                  <a:cubicBezTo>
                    <a:pt x="155" y="123"/>
                    <a:pt x="62" y="91"/>
                    <a:pt x="62" y="139"/>
                  </a:cubicBezTo>
                  <a:lnTo>
                    <a:pt x="31" y="147"/>
                  </a:lnTo>
                  <a:lnTo>
                    <a:pt x="31" y="147"/>
                  </a:lnTo>
                  <a:cubicBezTo>
                    <a:pt x="11" y="152"/>
                    <a:pt x="0" y="173"/>
                    <a:pt x="8" y="191"/>
                  </a:cubicBezTo>
                  <a:lnTo>
                    <a:pt x="8" y="191"/>
                  </a:lnTo>
                  <a:cubicBezTo>
                    <a:pt x="14" y="207"/>
                    <a:pt x="23" y="225"/>
                    <a:pt x="36" y="243"/>
                  </a:cubicBezTo>
                  <a:lnTo>
                    <a:pt x="36" y="243"/>
                  </a:lnTo>
                  <a:cubicBezTo>
                    <a:pt x="68" y="285"/>
                    <a:pt x="144" y="290"/>
                    <a:pt x="189" y="263"/>
                  </a:cubicBezTo>
                  <a:lnTo>
                    <a:pt x="189" y="263"/>
                  </a:lnTo>
                  <a:cubicBezTo>
                    <a:pt x="228" y="238"/>
                    <a:pt x="237" y="213"/>
                    <a:pt x="240" y="18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6" name="Freeform 239">
              <a:extLst>
                <a:ext uri="{FF2B5EF4-FFF2-40B4-BE49-F238E27FC236}">
                  <a16:creationId xmlns:a16="http://schemas.microsoft.com/office/drawing/2014/main" id="{38DBC032-05C8-4587-AF93-53648344469B}"/>
                </a:ext>
              </a:extLst>
            </p:cNvPr>
            <p:cNvSpPr>
              <a:spLocks noChangeArrowheads="1"/>
            </p:cNvSpPr>
            <p:nvPr/>
          </p:nvSpPr>
          <p:spPr bwMode="auto">
            <a:xfrm>
              <a:off x="15808739" y="10104394"/>
              <a:ext cx="65917" cy="71408"/>
            </a:xfrm>
            <a:custGeom>
              <a:avLst/>
              <a:gdLst>
                <a:gd name="T0" fmla="*/ 41 w 53"/>
                <a:gd name="T1" fmla="*/ 18 h 59"/>
                <a:gd name="T2" fmla="*/ 41 w 53"/>
                <a:gd name="T3" fmla="*/ 18 h 59"/>
                <a:gd name="T4" fmla="*/ 44 w 53"/>
                <a:gd name="T5" fmla="*/ 52 h 59"/>
                <a:gd name="T6" fmla="*/ 44 w 53"/>
                <a:gd name="T7" fmla="*/ 52 h 59"/>
                <a:gd name="T8" fmla="*/ 11 w 53"/>
                <a:gd name="T9" fmla="*/ 41 h 59"/>
                <a:gd name="T10" fmla="*/ 11 w 53"/>
                <a:gd name="T11" fmla="*/ 41 h 59"/>
                <a:gd name="T12" fmla="*/ 8 w 53"/>
                <a:gd name="T13" fmla="*/ 6 h 59"/>
                <a:gd name="T14" fmla="*/ 8 w 53"/>
                <a:gd name="T15" fmla="*/ 6 h 59"/>
                <a:gd name="T16" fmla="*/ 41 w 53"/>
                <a:gd name="T17" fmla="*/ 18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9">
                  <a:moveTo>
                    <a:pt x="41" y="18"/>
                  </a:moveTo>
                  <a:lnTo>
                    <a:pt x="41" y="18"/>
                  </a:lnTo>
                  <a:cubicBezTo>
                    <a:pt x="50" y="30"/>
                    <a:pt x="52" y="45"/>
                    <a:pt x="44" y="52"/>
                  </a:cubicBezTo>
                  <a:lnTo>
                    <a:pt x="44" y="52"/>
                  </a:lnTo>
                  <a:cubicBezTo>
                    <a:pt x="36" y="58"/>
                    <a:pt x="21" y="54"/>
                    <a:pt x="11" y="41"/>
                  </a:cubicBezTo>
                  <a:lnTo>
                    <a:pt x="11" y="41"/>
                  </a:lnTo>
                  <a:cubicBezTo>
                    <a:pt x="1" y="28"/>
                    <a:pt x="0" y="13"/>
                    <a:pt x="8" y="6"/>
                  </a:cubicBezTo>
                  <a:lnTo>
                    <a:pt x="8" y="6"/>
                  </a:lnTo>
                  <a:cubicBezTo>
                    <a:pt x="16" y="0"/>
                    <a:pt x="31" y="5"/>
                    <a:pt x="41" y="1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7" name="Freeform 240">
              <a:extLst>
                <a:ext uri="{FF2B5EF4-FFF2-40B4-BE49-F238E27FC236}">
                  <a16:creationId xmlns:a16="http://schemas.microsoft.com/office/drawing/2014/main" id="{3E95E15C-A295-4BED-B337-1434F99C67AF}"/>
                </a:ext>
              </a:extLst>
            </p:cNvPr>
            <p:cNvSpPr>
              <a:spLocks noChangeArrowheads="1"/>
            </p:cNvSpPr>
            <p:nvPr/>
          </p:nvSpPr>
          <p:spPr bwMode="auto">
            <a:xfrm>
              <a:off x="15874656" y="10252706"/>
              <a:ext cx="329582" cy="406485"/>
            </a:xfrm>
            <a:custGeom>
              <a:avLst/>
              <a:gdLst>
                <a:gd name="T0" fmla="*/ 70 w 265"/>
                <a:gd name="T1" fmla="*/ 0 h 327"/>
                <a:gd name="T2" fmla="*/ 70 w 265"/>
                <a:gd name="T3" fmla="*/ 0 h 327"/>
                <a:gd name="T4" fmla="*/ 175 w 265"/>
                <a:gd name="T5" fmla="*/ 159 h 327"/>
                <a:gd name="T6" fmla="*/ 175 w 265"/>
                <a:gd name="T7" fmla="*/ 159 h 327"/>
                <a:gd name="T8" fmla="*/ 264 w 265"/>
                <a:gd name="T9" fmla="*/ 278 h 327"/>
                <a:gd name="T10" fmla="*/ 239 w 265"/>
                <a:gd name="T11" fmla="*/ 326 h 327"/>
                <a:gd name="T12" fmla="*/ 239 w 265"/>
                <a:gd name="T13" fmla="*/ 326 h 327"/>
                <a:gd name="T14" fmla="*/ 70 w 265"/>
                <a:gd name="T15" fmla="*/ 0 h 3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327">
                  <a:moveTo>
                    <a:pt x="70" y="0"/>
                  </a:moveTo>
                  <a:lnTo>
                    <a:pt x="70" y="0"/>
                  </a:lnTo>
                  <a:cubicBezTo>
                    <a:pt x="70" y="0"/>
                    <a:pt x="143" y="22"/>
                    <a:pt x="175" y="159"/>
                  </a:cubicBezTo>
                  <a:lnTo>
                    <a:pt x="175" y="159"/>
                  </a:lnTo>
                  <a:cubicBezTo>
                    <a:pt x="195" y="246"/>
                    <a:pt x="231" y="259"/>
                    <a:pt x="264" y="278"/>
                  </a:cubicBezTo>
                  <a:lnTo>
                    <a:pt x="239" y="326"/>
                  </a:lnTo>
                  <a:lnTo>
                    <a:pt x="239" y="326"/>
                  </a:lnTo>
                  <a:cubicBezTo>
                    <a:pt x="239" y="326"/>
                    <a:pt x="0" y="276"/>
                    <a:pt x="70" y="0"/>
                  </a:cubicBezTo>
                </a:path>
              </a:pathLst>
            </a:custGeom>
            <a:solidFill>
              <a:srgbClr val="206DB5">
                <a:alpha val="50000"/>
              </a:srgbClr>
            </a:solidFill>
            <a:ln>
              <a:noFill/>
            </a:ln>
            <a:effectLst/>
          </p:spPr>
          <p:txBody>
            <a:bodyPr wrap="none" anchor="ctr"/>
            <a:lstStyle/>
            <a:p>
              <a:endParaRPr lang="en-US" sz="3599" dirty="0">
                <a:latin typeface="Poppins" pitchFamily="2" charset="77"/>
              </a:endParaRPr>
            </a:p>
          </p:txBody>
        </p:sp>
        <p:sp>
          <p:nvSpPr>
            <p:cNvPr id="208" name="Freeform 241">
              <a:extLst>
                <a:ext uri="{FF2B5EF4-FFF2-40B4-BE49-F238E27FC236}">
                  <a16:creationId xmlns:a16="http://schemas.microsoft.com/office/drawing/2014/main" id="{8527371C-FD83-4B2B-AFD7-9252E3E911F5}"/>
                </a:ext>
              </a:extLst>
            </p:cNvPr>
            <p:cNvSpPr>
              <a:spLocks noChangeArrowheads="1"/>
            </p:cNvSpPr>
            <p:nvPr/>
          </p:nvSpPr>
          <p:spPr bwMode="auto">
            <a:xfrm>
              <a:off x="15819726" y="10021996"/>
              <a:ext cx="725082" cy="1213965"/>
            </a:xfrm>
            <a:custGeom>
              <a:avLst/>
              <a:gdLst>
                <a:gd name="T0" fmla="*/ 40 w 581"/>
                <a:gd name="T1" fmla="*/ 884 h 976"/>
                <a:gd name="T2" fmla="*/ 514 w 581"/>
                <a:gd name="T3" fmla="*/ 64 h 976"/>
                <a:gd name="T4" fmla="*/ 580 w 581"/>
                <a:gd name="T5" fmla="*/ 0 h 976"/>
                <a:gd name="T6" fmla="*/ 560 w 581"/>
                <a:gd name="T7" fmla="*/ 91 h 976"/>
                <a:gd name="T8" fmla="*/ 133 w 581"/>
                <a:gd name="T9" fmla="*/ 831 h 976"/>
                <a:gd name="T10" fmla="*/ 133 w 581"/>
                <a:gd name="T11" fmla="*/ 831 h 976"/>
                <a:gd name="T12" fmla="*/ 22 w 581"/>
                <a:gd name="T13" fmla="*/ 965 h 976"/>
                <a:gd name="T14" fmla="*/ 22 w 581"/>
                <a:gd name="T15" fmla="*/ 965 h 976"/>
                <a:gd name="T16" fmla="*/ 40 w 581"/>
                <a:gd name="T17" fmla="*/ 884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976">
                  <a:moveTo>
                    <a:pt x="40" y="884"/>
                  </a:moveTo>
                  <a:lnTo>
                    <a:pt x="514" y="64"/>
                  </a:lnTo>
                  <a:lnTo>
                    <a:pt x="580" y="0"/>
                  </a:lnTo>
                  <a:lnTo>
                    <a:pt x="560" y="91"/>
                  </a:lnTo>
                  <a:lnTo>
                    <a:pt x="133" y="831"/>
                  </a:lnTo>
                  <a:lnTo>
                    <a:pt x="133" y="831"/>
                  </a:lnTo>
                  <a:cubicBezTo>
                    <a:pt x="133" y="831"/>
                    <a:pt x="52" y="975"/>
                    <a:pt x="22" y="965"/>
                  </a:cubicBezTo>
                  <a:lnTo>
                    <a:pt x="22" y="965"/>
                  </a:lnTo>
                  <a:cubicBezTo>
                    <a:pt x="0" y="958"/>
                    <a:pt x="40" y="884"/>
                    <a:pt x="40" y="884"/>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9" name="Freeform 242">
              <a:extLst>
                <a:ext uri="{FF2B5EF4-FFF2-40B4-BE49-F238E27FC236}">
                  <a16:creationId xmlns:a16="http://schemas.microsoft.com/office/drawing/2014/main" id="{E4974EE2-7CFD-4B10-9B5D-4D31D4C96215}"/>
                </a:ext>
              </a:extLst>
            </p:cNvPr>
            <p:cNvSpPr>
              <a:spLocks noChangeArrowheads="1"/>
            </p:cNvSpPr>
            <p:nvPr/>
          </p:nvSpPr>
          <p:spPr bwMode="auto">
            <a:xfrm>
              <a:off x="16050434" y="10664685"/>
              <a:ext cx="148310" cy="115351"/>
            </a:xfrm>
            <a:custGeom>
              <a:avLst/>
              <a:gdLst>
                <a:gd name="T0" fmla="*/ 0 w 118"/>
                <a:gd name="T1" fmla="*/ 46 h 93"/>
                <a:gd name="T2" fmla="*/ 28 w 118"/>
                <a:gd name="T3" fmla="*/ 77 h 93"/>
                <a:gd name="T4" fmla="*/ 28 w 118"/>
                <a:gd name="T5" fmla="*/ 77 h 93"/>
                <a:gd name="T6" fmla="*/ 85 w 118"/>
                <a:gd name="T7" fmla="*/ 84 h 93"/>
                <a:gd name="T8" fmla="*/ 85 w 118"/>
                <a:gd name="T9" fmla="*/ 84 h 93"/>
                <a:gd name="T10" fmla="*/ 92 w 118"/>
                <a:gd name="T11" fmla="*/ 70 h 93"/>
                <a:gd name="T12" fmla="*/ 92 w 118"/>
                <a:gd name="T13" fmla="*/ 70 h 93"/>
                <a:gd name="T14" fmla="*/ 102 w 118"/>
                <a:gd name="T15" fmla="*/ 57 h 93"/>
                <a:gd name="T16" fmla="*/ 102 w 118"/>
                <a:gd name="T17" fmla="*/ 57 h 93"/>
                <a:gd name="T18" fmla="*/ 108 w 118"/>
                <a:gd name="T19" fmla="*/ 40 h 93"/>
                <a:gd name="T20" fmla="*/ 108 w 118"/>
                <a:gd name="T21" fmla="*/ 40 h 93"/>
                <a:gd name="T22" fmla="*/ 115 w 118"/>
                <a:gd name="T23" fmla="*/ 24 h 93"/>
                <a:gd name="T24" fmla="*/ 101 w 118"/>
                <a:gd name="T25" fmla="*/ 27 h 93"/>
                <a:gd name="T26" fmla="*/ 62 w 118"/>
                <a:gd name="T27" fmla="*/ 20 h 93"/>
                <a:gd name="T28" fmla="*/ 62 w 118"/>
                <a:gd name="T29" fmla="*/ 20 h 93"/>
                <a:gd name="T30" fmla="*/ 25 w 118"/>
                <a:gd name="T31" fmla="*/ 4 h 93"/>
                <a:gd name="T32" fmla="*/ 0 w 118"/>
                <a:gd name="T33" fmla="*/ 4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8" h="93">
                  <a:moveTo>
                    <a:pt x="0" y="46"/>
                  </a:moveTo>
                  <a:lnTo>
                    <a:pt x="28" y="77"/>
                  </a:lnTo>
                  <a:lnTo>
                    <a:pt x="28" y="77"/>
                  </a:lnTo>
                  <a:cubicBezTo>
                    <a:pt x="28" y="77"/>
                    <a:pt x="72" y="92"/>
                    <a:pt x="85" y="84"/>
                  </a:cubicBezTo>
                  <a:lnTo>
                    <a:pt x="85" y="84"/>
                  </a:lnTo>
                  <a:cubicBezTo>
                    <a:pt x="85" y="84"/>
                    <a:pt x="93" y="79"/>
                    <a:pt x="92" y="70"/>
                  </a:cubicBezTo>
                  <a:lnTo>
                    <a:pt x="92" y="70"/>
                  </a:lnTo>
                  <a:cubicBezTo>
                    <a:pt x="92" y="70"/>
                    <a:pt x="103" y="66"/>
                    <a:pt x="102" y="57"/>
                  </a:cubicBezTo>
                  <a:lnTo>
                    <a:pt x="102" y="57"/>
                  </a:lnTo>
                  <a:cubicBezTo>
                    <a:pt x="102" y="57"/>
                    <a:pt x="110" y="50"/>
                    <a:pt x="108" y="40"/>
                  </a:cubicBezTo>
                  <a:lnTo>
                    <a:pt x="108" y="40"/>
                  </a:lnTo>
                  <a:cubicBezTo>
                    <a:pt x="108" y="40"/>
                    <a:pt x="117" y="37"/>
                    <a:pt x="115" y="24"/>
                  </a:cubicBezTo>
                  <a:lnTo>
                    <a:pt x="101" y="27"/>
                  </a:lnTo>
                  <a:lnTo>
                    <a:pt x="62" y="20"/>
                  </a:lnTo>
                  <a:lnTo>
                    <a:pt x="62" y="20"/>
                  </a:lnTo>
                  <a:cubicBezTo>
                    <a:pt x="62" y="20"/>
                    <a:pt x="51" y="0"/>
                    <a:pt x="25" y="4"/>
                  </a:cubicBezTo>
                  <a:lnTo>
                    <a:pt x="0" y="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0" name="Freeform 243">
              <a:extLst>
                <a:ext uri="{FF2B5EF4-FFF2-40B4-BE49-F238E27FC236}">
                  <a16:creationId xmlns:a16="http://schemas.microsoft.com/office/drawing/2014/main" id="{3AC1E098-2147-4E16-B912-0FAB8CD8A280}"/>
                </a:ext>
              </a:extLst>
            </p:cNvPr>
            <p:cNvSpPr>
              <a:spLocks noChangeArrowheads="1"/>
            </p:cNvSpPr>
            <p:nvPr/>
          </p:nvSpPr>
          <p:spPr bwMode="auto">
            <a:xfrm>
              <a:off x="16198744" y="10598768"/>
              <a:ext cx="65917" cy="82395"/>
            </a:xfrm>
            <a:custGeom>
              <a:avLst/>
              <a:gdLst>
                <a:gd name="T0" fmla="*/ 42 w 52"/>
                <a:gd name="T1" fmla="*/ 4 h 68"/>
                <a:gd name="T2" fmla="*/ 42 w 52"/>
                <a:gd name="T3" fmla="*/ 4 h 68"/>
                <a:gd name="T4" fmla="*/ 29 w 52"/>
                <a:gd name="T5" fmla="*/ 7 h 68"/>
                <a:gd name="T6" fmla="*/ 29 w 52"/>
                <a:gd name="T7" fmla="*/ 7 h 68"/>
                <a:gd name="T8" fmla="*/ 27 w 52"/>
                <a:gd name="T9" fmla="*/ 16 h 68"/>
                <a:gd name="T10" fmla="*/ 27 w 52"/>
                <a:gd name="T11" fmla="*/ 16 h 68"/>
                <a:gd name="T12" fmla="*/ 20 w 52"/>
                <a:gd name="T13" fmla="*/ 24 h 68"/>
                <a:gd name="T14" fmla="*/ 20 w 52"/>
                <a:gd name="T15" fmla="*/ 24 h 68"/>
                <a:gd name="T16" fmla="*/ 19 w 52"/>
                <a:gd name="T17" fmla="*/ 31 h 68"/>
                <a:gd name="T18" fmla="*/ 19 w 52"/>
                <a:gd name="T19" fmla="*/ 31 h 68"/>
                <a:gd name="T20" fmla="*/ 12 w 52"/>
                <a:gd name="T21" fmla="*/ 39 h 68"/>
                <a:gd name="T22" fmla="*/ 12 w 52"/>
                <a:gd name="T23" fmla="*/ 39 h 68"/>
                <a:gd name="T24" fmla="*/ 10 w 52"/>
                <a:gd name="T25" fmla="*/ 47 h 68"/>
                <a:gd name="T26" fmla="*/ 10 w 52"/>
                <a:gd name="T27" fmla="*/ 47 h 68"/>
                <a:gd name="T28" fmla="*/ 3 w 52"/>
                <a:gd name="T29" fmla="*/ 54 h 68"/>
                <a:gd name="T30" fmla="*/ 3 w 52"/>
                <a:gd name="T31" fmla="*/ 54 h 68"/>
                <a:gd name="T32" fmla="*/ 10 w 52"/>
                <a:gd name="T33" fmla="*/ 65 h 68"/>
                <a:gd name="T34" fmla="*/ 10 w 52"/>
                <a:gd name="T35" fmla="*/ 65 h 68"/>
                <a:gd name="T36" fmla="*/ 24 w 52"/>
                <a:gd name="T37" fmla="*/ 64 h 68"/>
                <a:gd name="T38" fmla="*/ 24 w 52"/>
                <a:gd name="T39" fmla="*/ 64 h 68"/>
                <a:gd name="T40" fmla="*/ 24 w 52"/>
                <a:gd name="T41" fmla="*/ 55 h 68"/>
                <a:gd name="T42" fmla="*/ 24 w 52"/>
                <a:gd name="T43" fmla="*/ 55 h 68"/>
                <a:gd name="T44" fmla="*/ 32 w 52"/>
                <a:gd name="T45" fmla="*/ 49 h 68"/>
                <a:gd name="T46" fmla="*/ 32 w 52"/>
                <a:gd name="T47" fmla="*/ 49 h 68"/>
                <a:gd name="T48" fmla="*/ 32 w 52"/>
                <a:gd name="T49" fmla="*/ 39 h 68"/>
                <a:gd name="T50" fmla="*/ 32 w 52"/>
                <a:gd name="T51" fmla="*/ 39 h 68"/>
                <a:gd name="T52" fmla="*/ 41 w 52"/>
                <a:gd name="T53" fmla="*/ 33 h 68"/>
                <a:gd name="T54" fmla="*/ 41 w 52"/>
                <a:gd name="T55" fmla="*/ 33 h 68"/>
                <a:gd name="T56" fmla="*/ 41 w 52"/>
                <a:gd name="T57" fmla="*/ 23 h 68"/>
                <a:gd name="T58" fmla="*/ 41 w 52"/>
                <a:gd name="T59" fmla="*/ 23 h 68"/>
                <a:gd name="T60" fmla="*/ 49 w 52"/>
                <a:gd name="T61" fmla="*/ 18 h 68"/>
                <a:gd name="T62" fmla="*/ 49 w 52"/>
                <a:gd name="T63" fmla="*/ 18 h 68"/>
                <a:gd name="T64" fmla="*/ 42 w 52"/>
                <a:gd name="T65" fmla="*/ 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 h="68">
                  <a:moveTo>
                    <a:pt x="42" y="4"/>
                  </a:moveTo>
                  <a:lnTo>
                    <a:pt x="42" y="4"/>
                  </a:lnTo>
                  <a:cubicBezTo>
                    <a:pt x="37" y="2"/>
                    <a:pt x="32" y="0"/>
                    <a:pt x="29" y="7"/>
                  </a:cubicBezTo>
                  <a:lnTo>
                    <a:pt x="29" y="7"/>
                  </a:lnTo>
                  <a:cubicBezTo>
                    <a:pt x="27" y="10"/>
                    <a:pt x="27" y="13"/>
                    <a:pt x="27" y="16"/>
                  </a:cubicBezTo>
                  <a:lnTo>
                    <a:pt x="27" y="16"/>
                  </a:lnTo>
                  <a:cubicBezTo>
                    <a:pt x="25" y="17"/>
                    <a:pt x="22" y="20"/>
                    <a:pt x="20" y="24"/>
                  </a:cubicBezTo>
                  <a:lnTo>
                    <a:pt x="20" y="24"/>
                  </a:lnTo>
                  <a:cubicBezTo>
                    <a:pt x="19" y="26"/>
                    <a:pt x="19" y="28"/>
                    <a:pt x="19" y="31"/>
                  </a:cubicBezTo>
                  <a:lnTo>
                    <a:pt x="19" y="31"/>
                  </a:lnTo>
                  <a:cubicBezTo>
                    <a:pt x="16" y="33"/>
                    <a:pt x="13" y="35"/>
                    <a:pt x="12" y="39"/>
                  </a:cubicBezTo>
                  <a:lnTo>
                    <a:pt x="12" y="39"/>
                  </a:lnTo>
                  <a:cubicBezTo>
                    <a:pt x="10" y="42"/>
                    <a:pt x="10" y="44"/>
                    <a:pt x="10" y="47"/>
                  </a:cubicBezTo>
                  <a:lnTo>
                    <a:pt x="10" y="47"/>
                  </a:lnTo>
                  <a:cubicBezTo>
                    <a:pt x="7" y="48"/>
                    <a:pt x="5" y="50"/>
                    <a:pt x="3" y="54"/>
                  </a:cubicBezTo>
                  <a:lnTo>
                    <a:pt x="3" y="54"/>
                  </a:lnTo>
                  <a:cubicBezTo>
                    <a:pt x="0" y="61"/>
                    <a:pt x="5" y="63"/>
                    <a:pt x="10" y="65"/>
                  </a:cubicBezTo>
                  <a:lnTo>
                    <a:pt x="10" y="65"/>
                  </a:lnTo>
                  <a:cubicBezTo>
                    <a:pt x="15" y="67"/>
                    <a:pt x="22" y="67"/>
                    <a:pt x="24" y="64"/>
                  </a:cubicBezTo>
                  <a:lnTo>
                    <a:pt x="24" y="64"/>
                  </a:lnTo>
                  <a:cubicBezTo>
                    <a:pt x="24" y="61"/>
                    <a:pt x="24" y="58"/>
                    <a:pt x="24" y="55"/>
                  </a:cubicBezTo>
                  <a:lnTo>
                    <a:pt x="24" y="55"/>
                  </a:lnTo>
                  <a:cubicBezTo>
                    <a:pt x="27" y="54"/>
                    <a:pt x="30" y="52"/>
                    <a:pt x="32" y="49"/>
                  </a:cubicBezTo>
                  <a:lnTo>
                    <a:pt x="32" y="49"/>
                  </a:lnTo>
                  <a:cubicBezTo>
                    <a:pt x="33" y="45"/>
                    <a:pt x="33" y="43"/>
                    <a:pt x="32" y="39"/>
                  </a:cubicBezTo>
                  <a:lnTo>
                    <a:pt x="32" y="39"/>
                  </a:lnTo>
                  <a:cubicBezTo>
                    <a:pt x="36" y="39"/>
                    <a:pt x="40" y="36"/>
                    <a:pt x="41" y="33"/>
                  </a:cubicBezTo>
                  <a:lnTo>
                    <a:pt x="41" y="33"/>
                  </a:lnTo>
                  <a:cubicBezTo>
                    <a:pt x="43" y="30"/>
                    <a:pt x="43" y="26"/>
                    <a:pt x="41" y="23"/>
                  </a:cubicBezTo>
                  <a:lnTo>
                    <a:pt x="41" y="23"/>
                  </a:lnTo>
                  <a:cubicBezTo>
                    <a:pt x="44" y="22"/>
                    <a:pt x="48" y="21"/>
                    <a:pt x="49" y="18"/>
                  </a:cubicBezTo>
                  <a:lnTo>
                    <a:pt x="49" y="18"/>
                  </a:lnTo>
                  <a:cubicBezTo>
                    <a:pt x="51" y="14"/>
                    <a:pt x="47" y="7"/>
                    <a:pt x="42" y="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1" name="Freeform 244">
              <a:extLst>
                <a:ext uri="{FF2B5EF4-FFF2-40B4-BE49-F238E27FC236}">
                  <a16:creationId xmlns:a16="http://schemas.microsoft.com/office/drawing/2014/main" id="{39845A7D-7D36-4582-90F5-8D14B92890E5}"/>
                </a:ext>
              </a:extLst>
            </p:cNvPr>
            <p:cNvSpPr>
              <a:spLocks noChangeArrowheads="1"/>
            </p:cNvSpPr>
            <p:nvPr/>
          </p:nvSpPr>
          <p:spPr bwMode="auto">
            <a:xfrm>
              <a:off x="13562085" y="5852777"/>
              <a:ext cx="186763" cy="181269"/>
            </a:xfrm>
            <a:custGeom>
              <a:avLst/>
              <a:gdLst>
                <a:gd name="T0" fmla="*/ 60 w 151"/>
                <a:gd name="T1" fmla="*/ 9 h 144"/>
                <a:gd name="T2" fmla="*/ 60 w 151"/>
                <a:gd name="T3" fmla="*/ 9 h 144"/>
                <a:gd name="T4" fmla="*/ 15 w 151"/>
                <a:gd name="T5" fmla="*/ 117 h 144"/>
                <a:gd name="T6" fmla="*/ 15 w 151"/>
                <a:gd name="T7" fmla="*/ 117 h 144"/>
                <a:gd name="T8" fmla="*/ 113 w 151"/>
                <a:gd name="T9" fmla="*/ 73 h 144"/>
                <a:gd name="T10" fmla="*/ 113 w 151"/>
                <a:gd name="T11" fmla="*/ 73 h 144"/>
                <a:gd name="T12" fmla="*/ 139 w 151"/>
                <a:gd name="T13" fmla="*/ 37 h 144"/>
                <a:gd name="T14" fmla="*/ 127 w 151"/>
                <a:gd name="T15" fmla="*/ 0 h 144"/>
                <a:gd name="T16" fmla="*/ 60 w 151"/>
                <a:gd name="T17" fmla="*/ 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44">
                  <a:moveTo>
                    <a:pt x="60" y="9"/>
                  </a:moveTo>
                  <a:lnTo>
                    <a:pt x="60" y="9"/>
                  </a:lnTo>
                  <a:cubicBezTo>
                    <a:pt x="60" y="9"/>
                    <a:pt x="29" y="96"/>
                    <a:pt x="15" y="117"/>
                  </a:cubicBezTo>
                  <a:lnTo>
                    <a:pt x="15" y="117"/>
                  </a:lnTo>
                  <a:cubicBezTo>
                    <a:pt x="0" y="139"/>
                    <a:pt x="72" y="143"/>
                    <a:pt x="113" y="73"/>
                  </a:cubicBezTo>
                  <a:lnTo>
                    <a:pt x="113" y="73"/>
                  </a:lnTo>
                  <a:cubicBezTo>
                    <a:pt x="113" y="73"/>
                    <a:pt x="150" y="64"/>
                    <a:pt x="139" y="37"/>
                  </a:cubicBezTo>
                  <a:lnTo>
                    <a:pt x="127" y="0"/>
                  </a:lnTo>
                  <a:lnTo>
                    <a:pt x="60" y="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2" name="Freeform 245">
              <a:extLst>
                <a:ext uri="{FF2B5EF4-FFF2-40B4-BE49-F238E27FC236}">
                  <a16:creationId xmlns:a16="http://schemas.microsoft.com/office/drawing/2014/main" id="{767923D6-9EC2-4C8D-A253-A05EFFAF4EB6}"/>
                </a:ext>
              </a:extLst>
            </p:cNvPr>
            <p:cNvSpPr>
              <a:spLocks noChangeArrowheads="1"/>
            </p:cNvSpPr>
            <p:nvPr/>
          </p:nvSpPr>
          <p:spPr bwMode="auto">
            <a:xfrm>
              <a:off x="13897160" y="5940664"/>
              <a:ext cx="175778" cy="192255"/>
            </a:xfrm>
            <a:custGeom>
              <a:avLst/>
              <a:gdLst>
                <a:gd name="T0" fmla="*/ 45 w 142"/>
                <a:gd name="T1" fmla="*/ 15 h 153"/>
                <a:gd name="T2" fmla="*/ 45 w 142"/>
                <a:gd name="T3" fmla="*/ 15 h 153"/>
                <a:gd name="T4" fmla="*/ 12 w 142"/>
                <a:gd name="T5" fmla="*/ 128 h 153"/>
                <a:gd name="T6" fmla="*/ 12 w 142"/>
                <a:gd name="T7" fmla="*/ 128 h 153"/>
                <a:gd name="T8" fmla="*/ 105 w 142"/>
                <a:gd name="T9" fmla="*/ 75 h 153"/>
                <a:gd name="T10" fmla="*/ 105 w 142"/>
                <a:gd name="T11" fmla="*/ 75 h 153"/>
                <a:gd name="T12" fmla="*/ 127 w 142"/>
                <a:gd name="T13" fmla="*/ 35 h 153"/>
                <a:gd name="T14" fmla="*/ 111 w 142"/>
                <a:gd name="T15" fmla="*/ 0 h 153"/>
                <a:gd name="T16" fmla="*/ 45 w 142"/>
                <a:gd name="T17" fmla="*/ 15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53">
                  <a:moveTo>
                    <a:pt x="45" y="15"/>
                  </a:moveTo>
                  <a:lnTo>
                    <a:pt x="45" y="15"/>
                  </a:lnTo>
                  <a:cubicBezTo>
                    <a:pt x="45" y="15"/>
                    <a:pt x="23" y="105"/>
                    <a:pt x="12" y="128"/>
                  </a:cubicBezTo>
                  <a:lnTo>
                    <a:pt x="12" y="128"/>
                  </a:lnTo>
                  <a:cubicBezTo>
                    <a:pt x="0" y="152"/>
                    <a:pt x="71" y="147"/>
                    <a:pt x="105" y="75"/>
                  </a:cubicBezTo>
                  <a:lnTo>
                    <a:pt x="105" y="75"/>
                  </a:lnTo>
                  <a:cubicBezTo>
                    <a:pt x="105" y="75"/>
                    <a:pt x="141" y="62"/>
                    <a:pt x="127" y="35"/>
                  </a:cubicBezTo>
                  <a:lnTo>
                    <a:pt x="111" y="0"/>
                  </a:lnTo>
                  <a:lnTo>
                    <a:pt x="45" y="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3" name="Freeform 246">
              <a:extLst>
                <a:ext uri="{FF2B5EF4-FFF2-40B4-BE49-F238E27FC236}">
                  <a16:creationId xmlns:a16="http://schemas.microsoft.com/office/drawing/2014/main" id="{F097A993-217E-4C50-AE85-8455F7D1D886}"/>
                </a:ext>
              </a:extLst>
            </p:cNvPr>
            <p:cNvSpPr>
              <a:spLocks noChangeArrowheads="1"/>
            </p:cNvSpPr>
            <p:nvPr/>
          </p:nvSpPr>
          <p:spPr bwMode="auto">
            <a:xfrm>
              <a:off x="13595043" y="5352907"/>
              <a:ext cx="626206" cy="659165"/>
            </a:xfrm>
            <a:custGeom>
              <a:avLst/>
              <a:gdLst>
                <a:gd name="T0" fmla="*/ 425 w 503"/>
                <a:gd name="T1" fmla="*/ 32 h 531"/>
                <a:gd name="T2" fmla="*/ 425 w 503"/>
                <a:gd name="T3" fmla="*/ 32 h 531"/>
                <a:gd name="T4" fmla="*/ 350 w 503"/>
                <a:gd name="T5" fmla="*/ 231 h 531"/>
                <a:gd name="T6" fmla="*/ 301 w 503"/>
                <a:gd name="T7" fmla="*/ 258 h 531"/>
                <a:gd name="T8" fmla="*/ 370 w 503"/>
                <a:gd name="T9" fmla="*/ 473 h 531"/>
                <a:gd name="T10" fmla="*/ 370 w 503"/>
                <a:gd name="T11" fmla="*/ 473 h 531"/>
                <a:gd name="T12" fmla="*/ 273 w 503"/>
                <a:gd name="T13" fmla="*/ 522 h 531"/>
                <a:gd name="T14" fmla="*/ 175 w 503"/>
                <a:gd name="T15" fmla="*/ 254 h 531"/>
                <a:gd name="T16" fmla="*/ 175 w 503"/>
                <a:gd name="T17" fmla="*/ 254 h 531"/>
                <a:gd name="T18" fmla="*/ 185 w 503"/>
                <a:gd name="T19" fmla="*/ 167 h 531"/>
                <a:gd name="T20" fmla="*/ 197 w 503"/>
                <a:gd name="T21" fmla="*/ 145 h 531"/>
                <a:gd name="T22" fmla="*/ 127 w 503"/>
                <a:gd name="T23" fmla="*/ 193 h 531"/>
                <a:gd name="T24" fmla="*/ 125 w 503"/>
                <a:gd name="T25" fmla="*/ 423 h 531"/>
                <a:gd name="T26" fmla="*/ 125 w 503"/>
                <a:gd name="T27" fmla="*/ 423 h 531"/>
                <a:gd name="T28" fmla="*/ 2 w 503"/>
                <a:gd name="T29" fmla="*/ 422 h 531"/>
                <a:gd name="T30" fmla="*/ 1 w 503"/>
                <a:gd name="T31" fmla="*/ 187 h 531"/>
                <a:gd name="T32" fmla="*/ 1 w 503"/>
                <a:gd name="T33" fmla="*/ 187 h 531"/>
                <a:gd name="T34" fmla="*/ 88 w 503"/>
                <a:gd name="T35" fmla="*/ 28 h 531"/>
                <a:gd name="T36" fmla="*/ 134 w 503"/>
                <a:gd name="T37" fmla="*/ 0 h 531"/>
                <a:gd name="T38" fmla="*/ 425 w 503"/>
                <a:gd name="T39" fmla="*/ 32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3" h="531">
                  <a:moveTo>
                    <a:pt x="425" y="32"/>
                  </a:moveTo>
                  <a:lnTo>
                    <a:pt x="425" y="32"/>
                  </a:lnTo>
                  <a:cubicBezTo>
                    <a:pt x="425" y="32"/>
                    <a:pt x="502" y="156"/>
                    <a:pt x="350" y="231"/>
                  </a:cubicBezTo>
                  <a:lnTo>
                    <a:pt x="301" y="258"/>
                  </a:lnTo>
                  <a:lnTo>
                    <a:pt x="370" y="473"/>
                  </a:lnTo>
                  <a:lnTo>
                    <a:pt x="370" y="473"/>
                  </a:lnTo>
                  <a:cubicBezTo>
                    <a:pt x="370" y="473"/>
                    <a:pt x="346" y="530"/>
                    <a:pt x="273" y="522"/>
                  </a:cubicBezTo>
                  <a:lnTo>
                    <a:pt x="175" y="254"/>
                  </a:lnTo>
                  <a:lnTo>
                    <a:pt x="175" y="254"/>
                  </a:lnTo>
                  <a:cubicBezTo>
                    <a:pt x="164" y="225"/>
                    <a:pt x="167" y="192"/>
                    <a:pt x="185" y="167"/>
                  </a:cubicBezTo>
                  <a:lnTo>
                    <a:pt x="197" y="145"/>
                  </a:lnTo>
                  <a:lnTo>
                    <a:pt x="127" y="193"/>
                  </a:lnTo>
                  <a:lnTo>
                    <a:pt x="125" y="423"/>
                  </a:lnTo>
                  <a:lnTo>
                    <a:pt x="125" y="423"/>
                  </a:lnTo>
                  <a:cubicBezTo>
                    <a:pt x="125" y="423"/>
                    <a:pt x="51" y="455"/>
                    <a:pt x="2" y="422"/>
                  </a:cubicBezTo>
                  <a:lnTo>
                    <a:pt x="1" y="187"/>
                  </a:lnTo>
                  <a:lnTo>
                    <a:pt x="1" y="187"/>
                  </a:lnTo>
                  <a:cubicBezTo>
                    <a:pt x="0" y="123"/>
                    <a:pt x="34" y="63"/>
                    <a:pt x="88" y="28"/>
                  </a:cubicBezTo>
                  <a:lnTo>
                    <a:pt x="134" y="0"/>
                  </a:lnTo>
                  <a:lnTo>
                    <a:pt x="425" y="3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4" name="Freeform 247">
              <a:extLst>
                <a:ext uri="{FF2B5EF4-FFF2-40B4-BE49-F238E27FC236}">
                  <a16:creationId xmlns:a16="http://schemas.microsoft.com/office/drawing/2014/main" id="{9AF51414-C57E-47C6-9E63-5C8ED88429DE}"/>
                </a:ext>
              </a:extLst>
            </p:cNvPr>
            <p:cNvSpPr>
              <a:spLocks noChangeArrowheads="1"/>
            </p:cNvSpPr>
            <p:nvPr/>
          </p:nvSpPr>
          <p:spPr bwMode="auto">
            <a:xfrm>
              <a:off x="13699412" y="5380375"/>
              <a:ext cx="131833" cy="120848"/>
            </a:xfrm>
            <a:custGeom>
              <a:avLst/>
              <a:gdLst>
                <a:gd name="T0" fmla="*/ 0 w 104"/>
                <a:gd name="T1" fmla="*/ 9 h 97"/>
                <a:gd name="T2" fmla="*/ 2 w 104"/>
                <a:gd name="T3" fmla="*/ 42 h 97"/>
                <a:gd name="T4" fmla="*/ 2 w 104"/>
                <a:gd name="T5" fmla="*/ 42 h 97"/>
                <a:gd name="T6" fmla="*/ 5 w 104"/>
                <a:gd name="T7" fmla="*/ 54 h 97"/>
                <a:gd name="T8" fmla="*/ 5 w 104"/>
                <a:gd name="T9" fmla="*/ 54 h 97"/>
                <a:gd name="T10" fmla="*/ 70 w 104"/>
                <a:gd name="T11" fmla="*/ 81 h 97"/>
                <a:gd name="T12" fmla="*/ 70 w 104"/>
                <a:gd name="T13" fmla="*/ 81 h 97"/>
                <a:gd name="T14" fmla="*/ 92 w 104"/>
                <a:gd name="T15" fmla="*/ 41 h 97"/>
                <a:gd name="T16" fmla="*/ 92 w 104"/>
                <a:gd name="T17" fmla="*/ 41 h 97"/>
                <a:gd name="T18" fmla="*/ 78 w 104"/>
                <a:gd name="T19" fmla="*/ 31 h 97"/>
                <a:gd name="T20" fmla="*/ 66 w 104"/>
                <a:gd name="T21" fmla="*/ 29 h 97"/>
                <a:gd name="T22" fmla="*/ 64 w 104"/>
                <a:gd name="T23" fmla="*/ 17 h 97"/>
                <a:gd name="T24" fmla="*/ 52 w 104"/>
                <a:gd name="T25" fmla="*/ 0 h 97"/>
                <a:gd name="T26" fmla="*/ 0 w 104"/>
                <a:gd name="T2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4" h="97">
                  <a:moveTo>
                    <a:pt x="0" y="9"/>
                  </a:moveTo>
                  <a:lnTo>
                    <a:pt x="2" y="42"/>
                  </a:lnTo>
                  <a:lnTo>
                    <a:pt x="2" y="42"/>
                  </a:lnTo>
                  <a:cubicBezTo>
                    <a:pt x="2" y="46"/>
                    <a:pt x="3" y="50"/>
                    <a:pt x="5" y="54"/>
                  </a:cubicBezTo>
                  <a:lnTo>
                    <a:pt x="5" y="54"/>
                  </a:lnTo>
                  <a:cubicBezTo>
                    <a:pt x="12" y="67"/>
                    <a:pt x="33" y="96"/>
                    <a:pt x="70" y="81"/>
                  </a:cubicBezTo>
                  <a:lnTo>
                    <a:pt x="70" y="81"/>
                  </a:lnTo>
                  <a:cubicBezTo>
                    <a:pt x="103" y="67"/>
                    <a:pt x="99" y="50"/>
                    <a:pt x="92" y="41"/>
                  </a:cubicBezTo>
                  <a:lnTo>
                    <a:pt x="92" y="41"/>
                  </a:lnTo>
                  <a:cubicBezTo>
                    <a:pt x="89" y="36"/>
                    <a:pt x="83" y="32"/>
                    <a:pt x="78" y="31"/>
                  </a:cubicBezTo>
                  <a:lnTo>
                    <a:pt x="66" y="29"/>
                  </a:lnTo>
                  <a:lnTo>
                    <a:pt x="64" y="17"/>
                  </a:lnTo>
                  <a:lnTo>
                    <a:pt x="52" y="0"/>
                  </a:lnTo>
                  <a:lnTo>
                    <a:pt x="0" y="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5" name="Freeform 248">
              <a:extLst>
                <a:ext uri="{FF2B5EF4-FFF2-40B4-BE49-F238E27FC236}">
                  <a16:creationId xmlns:a16="http://schemas.microsoft.com/office/drawing/2014/main" id="{084A4B1F-F250-4DF4-9BCF-4BF43FBCE9BC}"/>
                </a:ext>
              </a:extLst>
            </p:cNvPr>
            <p:cNvSpPr>
              <a:spLocks noChangeArrowheads="1"/>
            </p:cNvSpPr>
            <p:nvPr/>
          </p:nvSpPr>
          <p:spPr bwMode="auto">
            <a:xfrm>
              <a:off x="13677440" y="4995862"/>
              <a:ext cx="153804" cy="406485"/>
            </a:xfrm>
            <a:custGeom>
              <a:avLst/>
              <a:gdLst>
                <a:gd name="T0" fmla="*/ 121 w 122"/>
                <a:gd name="T1" fmla="*/ 0 h 328"/>
                <a:gd name="T2" fmla="*/ 121 w 122"/>
                <a:gd name="T3" fmla="*/ 0 h 328"/>
                <a:gd name="T4" fmla="*/ 23 w 122"/>
                <a:gd name="T5" fmla="*/ 123 h 328"/>
                <a:gd name="T6" fmla="*/ 23 w 122"/>
                <a:gd name="T7" fmla="*/ 123 h 328"/>
                <a:gd name="T8" fmla="*/ 16 w 122"/>
                <a:gd name="T9" fmla="*/ 327 h 328"/>
                <a:gd name="T10" fmla="*/ 84 w 122"/>
                <a:gd name="T11" fmla="*/ 315 h 328"/>
                <a:gd name="T12" fmla="*/ 84 w 122"/>
                <a:gd name="T13" fmla="*/ 192 h 328"/>
                <a:gd name="T14" fmla="*/ 121 w 122"/>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328">
                  <a:moveTo>
                    <a:pt x="121" y="0"/>
                  </a:moveTo>
                  <a:lnTo>
                    <a:pt x="121" y="0"/>
                  </a:lnTo>
                  <a:cubicBezTo>
                    <a:pt x="121" y="0"/>
                    <a:pt x="51" y="25"/>
                    <a:pt x="23" y="123"/>
                  </a:cubicBezTo>
                  <a:lnTo>
                    <a:pt x="23" y="123"/>
                  </a:lnTo>
                  <a:cubicBezTo>
                    <a:pt x="5" y="191"/>
                    <a:pt x="0" y="240"/>
                    <a:pt x="16" y="327"/>
                  </a:cubicBezTo>
                  <a:lnTo>
                    <a:pt x="84" y="315"/>
                  </a:lnTo>
                  <a:lnTo>
                    <a:pt x="84" y="192"/>
                  </a:lnTo>
                  <a:lnTo>
                    <a:pt x="121"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6" name="Freeform 249">
              <a:extLst>
                <a:ext uri="{FF2B5EF4-FFF2-40B4-BE49-F238E27FC236}">
                  <a16:creationId xmlns:a16="http://schemas.microsoft.com/office/drawing/2014/main" id="{5B7116FD-54B1-4364-903A-4760ABC1A061}"/>
                </a:ext>
              </a:extLst>
            </p:cNvPr>
            <p:cNvSpPr>
              <a:spLocks noChangeArrowheads="1"/>
            </p:cNvSpPr>
            <p:nvPr/>
          </p:nvSpPr>
          <p:spPr bwMode="auto">
            <a:xfrm>
              <a:off x="13737863" y="4957409"/>
              <a:ext cx="433953" cy="472402"/>
            </a:xfrm>
            <a:custGeom>
              <a:avLst/>
              <a:gdLst>
                <a:gd name="T0" fmla="*/ 328 w 348"/>
                <a:gd name="T1" fmla="*/ 227 h 381"/>
                <a:gd name="T2" fmla="*/ 328 w 348"/>
                <a:gd name="T3" fmla="*/ 227 h 381"/>
                <a:gd name="T4" fmla="*/ 172 w 348"/>
                <a:gd name="T5" fmla="*/ 380 h 381"/>
                <a:gd name="T6" fmla="*/ 172 w 348"/>
                <a:gd name="T7" fmla="*/ 380 h 381"/>
                <a:gd name="T8" fmla="*/ 22 w 348"/>
                <a:gd name="T9" fmla="*/ 317 h 381"/>
                <a:gd name="T10" fmla="*/ 22 w 348"/>
                <a:gd name="T11" fmla="*/ 317 h 381"/>
                <a:gd name="T12" fmla="*/ 31 w 348"/>
                <a:gd name="T13" fmla="*/ 210 h 381"/>
                <a:gd name="T14" fmla="*/ 31 w 348"/>
                <a:gd name="T15" fmla="*/ 210 h 381"/>
                <a:gd name="T16" fmla="*/ 174 w 348"/>
                <a:gd name="T17" fmla="*/ 0 h 381"/>
                <a:gd name="T18" fmla="*/ 174 w 348"/>
                <a:gd name="T19" fmla="*/ 0 h 381"/>
                <a:gd name="T20" fmla="*/ 328 w 348"/>
                <a:gd name="T21" fmla="*/ 227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 h="381">
                  <a:moveTo>
                    <a:pt x="328" y="227"/>
                  </a:moveTo>
                  <a:lnTo>
                    <a:pt x="328" y="227"/>
                  </a:lnTo>
                  <a:cubicBezTo>
                    <a:pt x="328" y="337"/>
                    <a:pt x="347" y="380"/>
                    <a:pt x="172" y="380"/>
                  </a:cubicBezTo>
                  <a:lnTo>
                    <a:pt x="172" y="380"/>
                  </a:lnTo>
                  <a:cubicBezTo>
                    <a:pt x="48" y="380"/>
                    <a:pt x="0" y="360"/>
                    <a:pt x="22" y="317"/>
                  </a:cubicBezTo>
                  <a:lnTo>
                    <a:pt x="22" y="317"/>
                  </a:lnTo>
                  <a:cubicBezTo>
                    <a:pt x="31" y="298"/>
                    <a:pt x="31" y="242"/>
                    <a:pt x="31" y="210"/>
                  </a:cubicBezTo>
                  <a:lnTo>
                    <a:pt x="31" y="210"/>
                  </a:lnTo>
                  <a:cubicBezTo>
                    <a:pt x="31" y="100"/>
                    <a:pt x="32" y="0"/>
                    <a:pt x="174" y="0"/>
                  </a:cubicBezTo>
                  <a:lnTo>
                    <a:pt x="174" y="0"/>
                  </a:lnTo>
                  <a:cubicBezTo>
                    <a:pt x="317" y="0"/>
                    <a:pt x="328" y="116"/>
                    <a:pt x="328" y="227"/>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7" name="Freeform 250">
              <a:extLst>
                <a:ext uri="{FF2B5EF4-FFF2-40B4-BE49-F238E27FC236}">
                  <a16:creationId xmlns:a16="http://schemas.microsoft.com/office/drawing/2014/main" id="{166AE73C-3F99-4943-A700-02FE8FF73A67}"/>
                </a:ext>
              </a:extLst>
            </p:cNvPr>
            <p:cNvSpPr>
              <a:spLocks noChangeArrowheads="1"/>
            </p:cNvSpPr>
            <p:nvPr/>
          </p:nvSpPr>
          <p:spPr bwMode="auto">
            <a:xfrm>
              <a:off x="13803778" y="4710225"/>
              <a:ext cx="230708" cy="291129"/>
            </a:xfrm>
            <a:custGeom>
              <a:avLst/>
              <a:gdLst>
                <a:gd name="T0" fmla="*/ 184 w 185"/>
                <a:gd name="T1" fmla="*/ 115 h 232"/>
                <a:gd name="T2" fmla="*/ 184 w 185"/>
                <a:gd name="T3" fmla="*/ 115 h 232"/>
                <a:gd name="T4" fmla="*/ 92 w 185"/>
                <a:gd name="T5" fmla="*/ 231 h 232"/>
                <a:gd name="T6" fmla="*/ 92 w 185"/>
                <a:gd name="T7" fmla="*/ 231 h 232"/>
                <a:gd name="T8" fmla="*/ 0 w 185"/>
                <a:gd name="T9" fmla="*/ 115 h 232"/>
                <a:gd name="T10" fmla="*/ 0 w 185"/>
                <a:gd name="T11" fmla="*/ 115 h 232"/>
                <a:gd name="T12" fmla="*/ 92 w 185"/>
                <a:gd name="T13" fmla="*/ 0 h 232"/>
                <a:gd name="T14" fmla="*/ 92 w 185"/>
                <a:gd name="T15" fmla="*/ 0 h 232"/>
                <a:gd name="T16" fmla="*/ 184 w 185"/>
                <a:gd name="T17" fmla="*/ 11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32">
                  <a:moveTo>
                    <a:pt x="184" y="115"/>
                  </a:moveTo>
                  <a:lnTo>
                    <a:pt x="184" y="115"/>
                  </a:lnTo>
                  <a:cubicBezTo>
                    <a:pt x="184" y="179"/>
                    <a:pt x="143" y="231"/>
                    <a:pt x="92" y="231"/>
                  </a:cubicBezTo>
                  <a:lnTo>
                    <a:pt x="92" y="231"/>
                  </a:lnTo>
                  <a:cubicBezTo>
                    <a:pt x="41" y="231"/>
                    <a:pt x="0" y="179"/>
                    <a:pt x="0" y="115"/>
                  </a:cubicBezTo>
                  <a:lnTo>
                    <a:pt x="0" y="115"/>
                  </a:lnTo>
                  <a:cubicBezTo>
                    <a:pt x="0" y="52"/>
                    <a:pt x="41" y="0"/>
                    <a:pt x="92" y="0"/>
                  </a:cubicBezTo>
                  <a:lnTo>
                    <a:pt x="92" y="0"/>
                  </a:lnTo>
                  <a:cubicBezTo>
                    <a:pt x="143" y="0"/>
                    <a:pt x="184" y="52"/>
                    <a:pt x="184" y="11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8" name="Freeform 251">
              <a:extLst>
                <a:ext uri="{FF2B5EF4-FFF2-40B4-BE49-F238E27FC236}">
                  <a16:creationId xmlns:a16="http://schemas.microsoft.com/office/drawing/2014/main" id="{93682C0F-F2F5-4CEE-A0FA-EB0A60A8EE79}"/>
                </a:ext>
              </a:extLst>
            </p:cNvPr>
            <p:cNvSpPr>
              <a:spLocks noChangeArrowheads="1"/>
            </p:cNvSpPr>
            <p:nvPr/>
          </p:nvSpPr>
          <p:spPr bwMode="auto">
            <a:xfrm>
              <a:off x="13737861" y="4655291"/>
              <a:ext cx="357051" cy="263667"/>
            </a:xfrm>
            <a:custGeom>
              <a:avLst/>
              <a:gdLst>
                <a:gd name="T0" fmla="*/ 140 w 288"/>
                <a:gd name="T1" fmla="*/ 32 h 212"/>
                <a:gd name="T2" fmla="*/ 140 w 288"/>
                <a:gd name="T3" fmla="*/ 32 h 212"/>
                <a:gd name="T4" fmla="*/ 68 w 288"/>
                <a:gd name="T5" fmla="*/ 46 h 212"/>
                <a:gd name="T6" fmla="*/ 68 w 288"/>
                <a:gd name="T7" fmla="*/ 46 h 212"/>
                <a:gd name="T8" fmla="*/ 28 w 288"/>
                <a:gd name="T9" fmla="*/ 68 h 212"/>
                <a:gd name="T10" fmla="*/ 28 w 288"/>
                <a:gd name="T11" fmla="*/ 68 h 212"/>
                <a:gd name="T12" fmla="*/ 14 w 288"/>
                <a:gd name="T13" fmla="*/ 70 h 212"/>
                <a:gd name="T14" fmla="*/ 14 w 288"/>
                <a:gd name="T15" fmla="*/ 70 h 212"/>
                <a:gd name="T16" fmla="*/ 33 w 288"/>
                <a:gd name="T17" fmla="*/ 95 h 212"/>
                <a:gd name="T18" fmla="*/ 0 w 288"/>
                <a:gd name="T19" fmla="*/ 131 h 212"/>
                <a:gd name="T20" fmla="*/ 0 w 288"/>
                <a:gd name="T21" fmla="*/ 131 h 212"/>
                <a:gd name="T22" fmla="*/ 32 w 288"/>
                <a:gd name="T23" fmla="*/ 141 h 212"/>
                <a:gd name="T24" fmla="*/ 32 w 288"/>
                <a:gd name="T25" fmla="*/ 141 h 212"/>
                <a:gd name="T26" fmla="*/ 55 w 288"/>
                <a:gd name="T27" fmla="*/ 187 h 212"/>
                <a:gd name="T28" fmla="*/ 82 w 288"/>
                <a:gd name="T29" fmla="*/ 138 h 212"/>
                <a:gd name="T30" fmla="*/ 82 w 288"/>
                <a:gd name="T31" fmla="*/ 138 h 212"/>
                <a:gd name="T32" fmla="*/ 108 w 288"/>
                <a:gd name="T33" fmla="*/ 176 h 212"/>
                <a:gd name="T34" fmla="*/ 108 w 288"/>
                <a:gd name="T35" fmla="*/ 176 h 212"/>
                <a:gd name="T36" fmla="*/ 141 w 288"/>
                <a:gd name="T37" fmla="*/ 138 h 212"/>
                <a:gd name="T38" fmla="*/ 141 w 288"/>
                <a:gd name="T39" fmla="*/ 138 h 212"/>
                <a:gd name="T40" fmla="*/ 162 w 288"/>
                <a:gd name="T41" fmla="*/ 165 h 212"/>
                <a:gd name="T42" fmla="*/ 162 w 288"/>
                <a:gd name="T43" fmla="*/ 165 h 212"/>
                <a:gd name="T44" fmla="*/ 197 w 288"/>
                <a:gd name="T45" fmla="*/ 150 h 212"/>
                <a:gd name="T46" fmla="*/ 197 w 288"/>
                <a:gd name="T47" fmla="*/ 150 h 212"/>
                <a:gd name="T48" fmla="*/ 203 w 288"/>
                <a:gd name="T49" fmla="*/ 193 h 212"/>
                <a:gd name="T50" fmla="*/ 222 w 288"/>
                <a:gd name="T51" fmla="*/ 178 h 212"/>
                <a:gd name="T52" fmla="*/ 222 w 288"/>
                <a:gd name="T53" fmla="*/ 178 h 212"/>
                <a:gd name="T54" fmla="*/ 246 w 288"/>
                <a:gd name="T55" fmla="*/ 211 h 212"/>
                <a:gd name="T56" fmla="*/ 246 w 288"/>
                <a:gd name="T57" fmla="*/ 211 h 212"/>
                <a:gd name="T58" fmla="*/ 252 w 288"/>
                <a:gd name="T59" fmla="*/ 121 h 212"/>
                <a:gd name="T60" fmla="*/ 252 w 288"/>
                <a:gd name="T61" fmla="*/ 121 h 212"/>
                <a:gd name="T62" fmla="*/ 287 w 288"/>
                <a:gd name="T63" fmla="*/ 116 h 212"/>
                <a:gd name="T64" fmla="*/ 287 w 288"/>
                <a:gd name="T65" fmla="*/ 116 h 212"/>
                <a:gd name="T66" fmla="*/ 241 w 288"/>
                <a:gd name="T67" fmla="*/ 53 h 212"/>
                <a:gd name="T68" fmla="*/ 241 w 288"/>
                <a:gd name="T69" fmla="*/ 53 h 212"/>
                <a:gd name="T70" fmla="*/ 140 w 288"/>
                <a:gd name="T71" fmla="*/ 3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8" h="212">
                  <a:moveTo>
                    <a:pt x="140" y="32"/>
                  </a:moveTo>
                  <a:lnTo>
                    <a:pt x="140" y="32"/>
                  </a:lnTo>
                  <a:cubicBezTo>
                    <a:pt x="140" y="32"/>
                    <a:pt x="104" y="7"/>
                    <a:pt x="68" y="46"/>
                  </a:cubicBezTo>
                  <a:lnTo>
                    <a:pt x="68" y="46"/>
                  </a:lnTo>
                  <a:cubicBezTo>
                    <a:pt x="57" y="57"/>
                    <a:pt x="43" y="65"/>
                    <a:pt x="28" y="68"/>
                  </a:cubicBezTo>
                  <a:lnTo>
                    <a:pt x="28" y="68"/>
                  </a:lnTo>
                  <a:cubicBezTo>
                    <a:pt x="24" y="69"/>
                    <a:pt x="19" y="70"/>
                    <a:pt x="14" y="70"/>
                  </a:cubicBezTo>
                  <a:lnTo>
                    <a:pt x="14" y="70"/>
                  </a:lnTo>
                  <a:cubicBezTo>
                    <a:pt x="14" y="70"/>
                    <a:pt x="17" y="84"/>
                    <a:pt x="33" y="95"/>
                  </a:cubicBezTo>
                  <a:lnTo>
                    <a:pt x="0" y="131"/>
                  </a:lnTo>
                  <a:lnTo>
                    <a:pt x="0" y="131"/>
                  </a:lnTo>
                  <a:cubicBezTo>
                    <a:pt x="0" y="131"/>
                    <a:pt x="9" y="146"/>
                    <a:pt x="32" y="141"/>
                  </a:cubicBezTo>
                  <a:lnTo>
                    <a:pt x="32" y="141"/>
                  </a:lnTo>
                  <a:cubicBezTo>
                    <a:pt x="32" y="141"/>
                    <a:pt x="44" y="182"/>
                    <a:pt x="55" y="187"/>
                  </a:cubicBezTo>
                  <a:lnTo>
                    <a:pt x="82" y="138"/>
                  </a:lnTo>
                  <a:lnTo>
                    <a:pt x="82" y="138"/>
                  </a:lnTo>
                  <a:cubicBezTo>
                    <a:pt x="82" y="138"/>
                    <a:pt x="99" y="169"/>
                    <a:pt x="108" y="176"/>
                  </a:cubicBezTo>
                  <a:lnTo>
                    <a:pt x="108" y="176"/>
                  </a:lnTo>
                  <a:cubicBezTo>
                    <a:pt x="108" y="176"/>
                    <a:pt x="137" y="160"/>
                    <a:pt x="141" y="138"/>
                  </a:cubicBezTo>
                  <a:lnTo>
                    <a:pt x="141" y="138"/>
                  </a:lnTo>
                  <a:cubicBezTo>
                    <a:pt x="141" y="138"/>
                    <a:pt x="154" y="159"/>
                    <a:pt x="162" y="165"/>
                  </a:cubicBezTo>
                  <a:lnTo>
                    <a:pt x="162" y="165"/>
                  </a:lnTo>
                  <a:cubicBezTo>
                    <a:pt x="162" y="165"/>
                    <a:pt x="189" y="165"/>
                    <a:pt x="197" y="150"/>
                  </a:cubicBezTo>
                  <a:lnTo>
                    <a:pt x="197" y="150"/>
                  </a:lnTo>
                  <a:cubicBezTo>
                    <a:pt x="197" y="150"/>
                    <a:pt x="187" y="176"/>
                    <a:pt x="203" y="193"/>
                  </a:cubicBezTo>
                  <a:lnTo>
                    <a:pt x="222" y="178"/>
                  </a:lnTo>
                  <a:lnTo>
                    <a:pt x="222" y="178"/>
                  </a:lnTo>
                  <a:cubicBezTo>
                    <a:pt x="222" y="178"/>
                    <a:pt x="223" y="210"/>
                    <a:pt x="246" y="211"/>
                  </a:cubicBezTo>
                  <a:lnTo>
                    <a:pt x="246" y="211"/>
                  </a:lnTo>
                  <a:cubicBezTo>
                    <a:pt x="246" y="211"/>
                    <a:pt x="269" y="158"/>
                    <a:pt x="252" y="121"/>
                  </a:cubicBezTo>
                  <a:lnTo>
                    <a:pt x="252" y="121"/>
                  </a:lnTo>
                  <a:cubicBezTo>
                    <a:pt x="252" y="121"/>
                    <a:pt x="278" y="121"/>
                    <a:pt x="287" y="116"/>
                  </a:cubicBezTo>
                  <a:lnTo>
                    <a:pt x="287" y="116"/>
                  </a:lnTo>
                  <a:cubicBezTo>
                    <a:pt x="287" y="116"/>
                    <a:pt x="258" y="83"/>
                    <a:pt x="241" y="53"/>
                  </a:cubicBezTo>
                  <a:lnTo>
                    <a:pt x="241" y="53"/>
                  </a:lnTo>
                  <a:cubicBezTo>
                    <a:pt x="217" y="9"/>
                    <a:pt x="169" y="0"/>
                    <a:pt x="140" y="32"/>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9" name="Freeform 252">
              <a:extLst>
                <a:ext uri="{FF2B5EF4-FFF2-40B4-BE49-F238E27FC236}">
                  <a16:creationId xmlns:a16="http://schemas.microsoft.com/office/drawing/2014/main" id="{0450416D-A37F-4A84-90B2-D36FF5C4845A}"/>
                </a:ext>
              </a:extLst>
            </p:cNvPr>
            <p:cNvSpPr>
              <a:spLocks noChangeArrowheads="1"/>
            </p:cNvSpPr>
            <p:nvPr/>
          </p:nvSpPr>
          <p:spPr bwMode="auto">
            <a:xfrm>
              <a:off x="13754342" y="5418824"/>
              <a:ext cx="142819" cy="87889"/>
            </a:xfrm>
            <a:custGeom>
              <a:avLst/>
              <a:gdLst>
                <a:gd name="T0" fmla="*/ 92 w 113"/>
                <a:gd name="T1" fmla="*/ 0 h 70"/>
                <a:gd name="T2" fmla="*/ 75 w 113"/>
                <a:gd name="T3" fmla="*/ 4 h 70"/>
                <a:gd name="T4" fmla="*/ 75 w 113"/>
                <a:gd name="T5" fmla="*/ 4 h 70"/>
                <a:gd name="T6" fmla="*/ 52 w 113"/>
                <a:gd name="T7" fmla="*/ 17 h 70"/>
                <a:gd name="T8" fmla="*/ 47 w 113"/>
                <a:gd name="T9" fmla="*/ 23 h 70"/>
                <a:gd name="T10" fmla="*/ 47 w 113"/>
                <a:gd name="T11" fmla="*/ 23 h 70"/>
                <a:gd name="T12" fmla="*/ 9 w 113"/>
                <a:gd name="T13" fmla="*/ 22 h 70"/>
                <a:gd name="T14" fmla="*/ 9 w 113"/>
                <a:gd name="T15" fmla="*/ 22 h 70"/>
                <a:gd name="T16" fmla="*/ 56 w 113"/>
                <a:gd name="T17" fmla="*/ 68 h 70"/>
                <a:gd name="T18" fmla="*/ 56 w 113"/>
                <a:gd name="T19" fmla="*/ 68 h 70"/>
                <a:gd name="T20" fmla="*/ 112 w 113"/>
                <a:gd name="T21" fmla="*/ 29 h 70"/>
                <a:gd name="T22" fmla="*/ 92 w 11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3" h="70">
                  <a:moveTo>
                    <a:pt x="92" y="0"/>
                  </a:moveTo>
                  <a:lnTo>
                    <a:pt x="75" y="4"/>
                  </a:lnTo>
                  <a:lnTo>
                    <a:pt x="75" y="4"/>
                  </a:lnTo>
                  <a:cubicBezTo>
                    <a:pt x="67" y="6"/>
                    <a:pt x="59" y="11"/>
                    <a:pt x="52" y="17"/>
                  </a:cubicBezTo>
                  <a:lnTo>
                    <a:pt x="47" y="23"/>
                  </a:lnTo>
                  <a:lnTo>
                    <a:pt x="47" y="23"/>
                  </a:lnTo>
                  <a:cubicBezTo>
                    <a:pt x="47" y="23"/>
                    <a:pt x="18" y="12"/>
                    <a:pt x="9" y="22"/>
                  </a:cubicBezTo>
                  <a:lnTo>
                    <a:pt x="9" y="22"/>
                  </a:lnTo>
                  <a:cubicBezTo>
                    <a:pt x="0" y="33"/>
                    <a:pt x="15" y="67"/>
                    <a:pt x="56" y="68"/>
                  </a:cubicBezTo>
                  <a:lnTo>
                    <a:pt x="56" y="68"/>
                  </a:lnTo>
                  <a:cubicBezTo>
                    <a:pt x="96" y="69"/>
                    <a:pt x="112" y="29"/>
                    <a:pt x="112" y="29"/>
                  </a:cubicBezTo>
                  <a:lnTo>
                    <a:pt x="9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0" name="Freeform 253">
              <a:extLst>
                <a:ext uri="{FF2B5EF4-FFF2-40B4-BE49-F238E27FC236}">
                  <a16:creationId xmlns:a16="http://schemas.microsoft.com/office/drawing/2014/main" id="{D19CAB93-0A6A-427E-9172-975779A60D78}"/>
                </a:ext>
              </a:extLst>
            </p:cNvPr>
            <p:cNvSpPr>
              <a:spLocks noChangeArrowheads="1"/>
            </p:cNvSpPr>
            <p:nvPr/>
          </p:nvSpPr>
          <p:spPr bwMode="auto">
            <a:xfrm>
              <a:off x="13858707" y="5012339"/>
              <a:ext cx="357051" cy="455925"/>
            </a:xfrm>
            <a:custGeom>
              <a:avLst/>
              <a:gdLst>
                <a:gd name="T0" fmla="*/ 192 w 285"/>
                <a:gd name="T1" fmla="*/ 0 h 365"/>
                <a:gd name="T2" fmla="*/ 192 w 285"/>
                <a:gd name="T3" fmla="*/ 0 h 365"/>
                <a:gd name="T4" fmla="*/ 213 w 285"/>
                <a:gd name="T5" fmla="*/ 252 h 365"/>
                <a:gd name="T6" fmla="*/ 213 w 285"/>
                <a:gd name="T7" fmla="*/ 252 h 365"/>
                <a:gd name="T8" fmla="*/ 31 w 285"/>
                <a:gd name="T9" fmla="*/ 364 h 365"/>
                <a:gd name="T10" fmla="*/ 0 w 285"/>
                <a:gd name="T11" fmla="*/ 323 h 365"/>
                <a:gd name="T12" fmla="*/ 104 w 285"/>
                <a:gd name="T13" fmla="*/ 245 h 365"/>
                <a:gd name="T14" fmla="*/ 104 w 285"/>
                <a:gd name="T15" fmla="*/ 245 h 365"/>
                <a:gd name="T16" fmla="*/ 139 w 285"/>
                <a:gd name="T17" fmla="*/ 172 h 365"/>
                <a:gd name="T18" fmla="*/ 139 w 285"/>
                <a:gd name="T19" fmla="*/ 172 h 365"/>
                <a:gd name="T20" fmla="*/ 192 w 285"/>
                <a:gd name="T21" fmla="*/ 0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65">
                  <a:moveTo>
                    <a:pt x="192" y="0"/>
                  </a:moveTo>
                  <a:lnTo>
                    <a:pt x="192" y="0"/>
                  </a:lnTo>
                  <a:cubicBezTo>
                    <a:pt x="192" y="0"/>
                    <a:pt x="284" y="157"/>
                    <a:pt x="213" y="252"/>
                  </a:cubicBezTo>
                  <a:lnTo>
                    <a:pt x="213" y="252"/>
                  </a:lnTo>
                  <a:cubicBezTo>
                    <a:pt x="146" y="342"/>
                    <a:pt x="31" y="364"/>
                    <a:pt x="31" y="364"/>
                  </a:cubicBezTo>
                  <a:lnTo>
                    <a:pt x="0" y="323"/>
                  </a:lnTo>
                  <a:lnTo>
                    <a:pt x="104" y="245"/>
                  </a:lnTo>
                  <a:lnTo>
                    <a:pt x="104" y="245"/>
                  </a:lnTo>
                  <a:cubicBezTo>
                    <a:pt x="127" y="228"/>
                    <a:pt x="140" y="200"/>
                    <a:pt x="139" y="172"/>
                  </a:cubicBezTo>
                  <a:lnTo>
                    <a:pt x="139" y="172"/>
                  </a:lnTo>
                  <a:cubicBezTo>
                    <a:pt x="137" y="119"/>
                    <a:pt x="141" y="33"/>
                    <a:pt x="192" y="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1" name="Freeform 254">
              <a:extLst>
                <a:ext uri="{FF2B5EF4-FFF2-40B4-BE49-F238E27FC236}">
                  <a16:creationId xmlns:a16="http://schemas.microsoft.com/office/drawing/2014/main" id="{CB2A0395-E790-47EB-AF6C-2DC863380979}"/>
                </a:ext>
              </a:extLst>
            </p:cNvPr>
            <p:cNvSpPr>
              <a:spLocks noChangeArrowheads="1"/>
            </p:cNvSpPr>
            <p:nvPr/>
          </p:nvSpPr>
          <p:spPr bwMode="auto">
            <a:xfrm>
              <a:off x="12628268" y="4116975"/>
              <a:ext cx="170286" cy="137325"/>
            </a:xfrm>
            <a:custGeom>
              <a:avLst/>
              <a:gdLst>
                <a:gd name="T0" fmla="*/ 137 w 138"/>
                <a:gd name="T1" fmla="*/ 0 h 110"/>
                <a:gd name="T2" fmla="*/ 86 w 138"/>
                <a:gd name="T3" fmla="*/ 2 h 110"/>
                <a:gd name="T4" fmla="*/ 86 w 138"/>
                <a:gd name="T5" fmla="*/ 2 h 110"/>
                <a:gd name="T6" fmla="*/ 72 w 138"/>
                <a:gd name="T7" fmla="*/ 6 h 110"/>
                <a:gd name="T8" fmla="*/ 18 w 138"/>
                <a:gd name="T9" fmla="*/ 38 h 110"/>
                <a:gd name="T10" fmla="*/ 2 w 138"/>
                <a:gd name="T11" fmla="*/ 82 h 110"/>
                <a:gd name="T12" fmla="*/ 2 w 138"/>
                <a:gd name="T13" fmla="*/ 82 h 110"/>
                <a:gd name="T14" fmla="*/ 6 w 138"/>
                <a:gd name="T15" fmla="*/ 98 h 110"/>
                <a:gd name="T16" fmla="*/ 11 w 138"/>
                <a:gd name="T17" fmla="*/ 102 h 110"/>
                <a:gd name="T18" fmla="*/ 11 w 138"/>
                <a:gd name="T19" fmla="*/ 102 h 110"/>
                <a:gd name="T20" fmla="*/ 35 w 138"/>
                <a:gd name="T21" fmla="*/ 103 h 110"/>
                <a:gd name="T22" fmla="*/ 35 w 138"/>
                <a:gd name="T23" fmla="*/ 103 h 110"/>
                <a:gd name="T24" fmla="*/ 57 w 138"/>
                <a:gd name="T25" fmla="*/ 74 h 110"/>
                <a:gd name="T26" fmla="*/ 75 w 138"/>
                <a:gd name="T27" fmla="*/ 62 h 110"/>
                <a:gd name="T28" fmla="*/ 76 w 138"/>
                <a:gd name="T29" fmla="*/ 76 h 110"/>
                <a:gd name="T30" fmla="*/ 76 w 138"/>
                <a:gd name="T31" fmla="*/ 76 h 110"/>
                <a:gd name="T32" fmla="*/ 72 w 138"/>
                <a:gd name="T33" fmla="*/ 100 h 110"/>
                <a:gd name="T34" fmla="*/ 89 w 138"/>
                <a:gd name="T35" fmla="*/ 85 h 110"/>
                <a:gd name="T36" fmla="*/ 89 w 138"/>
                <a:gd name="T37" fmla="*/ 85 h 110"/>
                <a:gd name="T38" fmla="*/ 95 w 138"/>
                <a:gd name="T39" fmla="*/ 75 h 110"/>
                <a:gd name="T40" fmla="*/ 100 w 138"/>
                <a:gd name="T41" fmla="*/ 50 h 110"/>
                <a:gd name="T42" fmla="*/ 135 w 138"/>
                <a:gd name="T43" fmla="*/ 52 h 110"/>
                <a:gd name="T44" fmla="*/ 137 w 138"/>
                <a:gd name="T45"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10">
                  <a:moveTo>
                    <a:pt x="137" y="0"/>
                  </a:moveTo>
                  <a:lnTo>
                    <a:pt x="86" y="2"/>
                  </a:lnTo>
                  <a:lnTo>
                    <a:pt x="86" y="2"/>
                  </a:lnTo>
                  <a:cubicBezTo>
                    <a:pt x="81" y="3"/>
                    <a:pt x="76" y="4"/>
                    <a:pt x="72" y="6"/>
                  </a:cubicBezTo>
                  <a:lnTo>
                    <a:pt x="18" y="38"/>
                  </a:lnTo>
                  <a:lnTo>
                    <a:pt x="2" y="82"/>
                  </a:lnTo>
                  <a:lnTo>
                    <a:pt x="2" y="82"/>
                  </a:lnTo>
                  <a:cubicBezTo>
                    <a:pt x="0" y="87"/>
                    <a:pt x="1" y="93"/>
                    <a:pt x="6" y="98"/>
                  </a:cubicBezTo>
                  <a:lnTo>
                    <a:pt x="11" y="102"/>
                  </a:lnTo>
                  <a:lnTo>
                    <a:pt x="11" y="102"/>
                  </a:lnTo>
                  <a:cubicBezTo>
                    <a:pt x="18" y="109"/>
                    <a:pt x="29" y="109"/>
                    <a:pt x="35" y="103"/>
                  </a:cubicBezTo>
                  <a:lnTo>
                    <a:pt x="35" y="103"/>
                  </a:lnTo>
                  <a:cubicBezTo>
                    <a:pt x="42" y="96"/>
                    <a:pt x="50" y="87"/>
                    <a:pt x="57" y="74"/>
                  </a:cubicBezTo>
                  <a:lnTo>
                    <a:pt x="75" y="62"/>
                  </a:lnTo>
                  <a:lnTo>
                    <a:pt x="76" y="76"/>
                  </a:lnTo>
                  <a:lnTo>
                    <a:pt x="76" y="76"/>
                  </a:lnTo>
                  <a:cubicBezTo>
                    <a:pt x="76" y="76"/>
                    <a:pt x="63" y="92"/>
                    <a:pt x="72" y="100"/>
                  </a:cubicBezTo>
                  <a:lnTo>
                    <a:pt x="89" y="85"/>
                  </a:lnTo>
                  <a:lnTo>
                    <a:pt x="89" y="85"/>
                  </a:lnTo>
                  <a:cubicBezTo>
                    <a:pt x="92" y="82"/>
                    <a:pt x="93" y="78"/>
                    <a:pt x="95" y="75"/>
                  </a:cubicBezTo>
                  <a:lnTo>
                    <a:pt x="100" y="50"/>
                  </a:lnTo>
                  <a:lnTo>
                    <a:pt x="135" y="52"/>
                  </a:lnTo>
                  <a:lnTo>
                    <a:pt x="13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2" name="Freeform 255">
              <a:extLst>
                <a:ext uri="{FF2B5EF4-FFF2-40B4-BE49-F238E27FC236}">
                  <a16:creationId xmlns:a16="http://schemas.microsoft.com/office/drawing/2014/main" id="{A1EE160F-40B4-43F8-82DD-9EA416DE4864}"/>
                </a:ext>
              </a:extLst>
            </p:cNvPr>
            <p:cNvSpPr>
              <a:spLocks noChangeArrowheads="1"/>
            </p:cNvSpPr>
            <p:nvPr/>
          </p:nvSpPr>
          <p:spPr bwMode="auto">
            <a:xfrm>
              <a:off x="13177570" y="4809097"/>
              <a:ext cx="137327" cy="241693"/>
            </a:xfrm>
            <a:custGeom>
              <a:avLst/>
              <a:gdLst>
                <a:gd name="T0" fmla="*/ 0 w 112"/>
                <a:gd name="T1" fmla="*/ 48 h 195"/>
                <a:gd name="T2" fmla="*/ 0 w 112"/>
                <a:gd name="T3" fmla="*/ 48 h 195"/>
                <a:gd name="T4" fmla="*/ 66 w 112"/>
                <a:gd name="T5" fmla="*/ 163 h 195"/>
                <a:gd name="T6" fmla="*/ 66 w 112"/>
                <a:gd name="T7" fmla="*/ 163 h 195"/>
                <a:gd name="T8" fmla="*/ 85 w 112"/>
                <a:gd name="T9" fmla="*/ 62 h 195"/>
                <a:gd name="T10" fmla="*/ 85 w 112"/>
                <a:gd name="T11" fmla="*/ 62 h 195"/>
                <a:gd name="T12" fmla="*/ 84 w 112"/>
                <a:gd name="T13" fmla="*/ 15 h 195"/>
                <a:gd name="T14" fmla="*/ 84 w 112"/>
                <a:gd name="T15" fmla="*/ 15 h 195"/>
                <a:gd name="T16" fmla="*/ 38 w 112"/>
                <a:gd name="T17" fmla="*/ 0 h 195"/>
                <a:gd name="T18" fmla="*/ 0 w 112"/>
                <a:gd name="T19" fmla="*/ 4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2" h="195">
                  <a:moveTo>
                    <a:pt x="0" y="48"/>
                  </a:moveTo>
                  <a:lnTo>
                    <a:pt x="0" y="48"/>
                  </a:lnTo>
                  <a:cubicBezTo>
                    <a:pt x="0" y="48"/>
                    <a:pt x="48" y="95"/>
                    <a:pt x="66" y="163"/>
                  </a:cubicBezTo>
                  <a:lnTo>
                    <a:pt x="66" y="163"/>
                  </a:lnTo>
                  <a:cubicBezTo>
                    <a:pt x="74" y="194"/>
                    <a:pt x="111" y="144"/>
                    <a:pt x="85" y="62"/>
                  </a:cubicBezTo>
                  <a:lnTo>
                    <a:pt x="85" y="62"/>
                  </a:lnTo>
                  <a:cubicBezTo>
                    <a:pt x="85" y="62"/>
                    <a:pt x="105" y="20"/>
                    <a:pt x="84" y="15"/>
                  </a:cubicBezTo>
                  <a:lnTo>
                    <a:pt x="84" y="15"/>
                  </a:lnTo>
                  <a:cubicBezTo>
                    <a:pt x="64" y="11"/>
                    <a:pt x="38" y="0"/>
                    <a:pt x="38" y="0"/>
                  </a:cubicBezTo>
                  <a:lnTo>
                    <a:pt x="0" y="48"/>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3" name="Freeform 256">
              <a:extLst>
                <a:ext uri="{FF2B5EF4-FFF2-40B4-BE49-F238E27FC236}">
                  <a16:creationId xmlns:a16="http://schemas.microsoft.com/office/drawing/2014/main" id="{7C0C890D-0ABE-4EA7-B2CD-C65A4252AA67}"/>
                </a:ext>
              </a:extLst>
            </p:cNvPr>
            <p:cNvSpPr>
              <a:spLocks noChangeArrowheads="1"/>
            </p:cNvSpPr>
            <p:nvPr/>
          </p:nvSpPr>
          <p:spPr bwMode="auto">
            <a:xfrm>
              <a:off x="12853482" y="4567405"/>
              <a:ext cx="153804" cy="225212"/>
            </a:xfrm>
            <a:custGeom>
              <a:avLst/>
              <a:gdLst>
                <a:gd name="T0" fmla="*/ 22 w 125"/>
                <a:gd name="T1" fmla="*/ 17 h 181"/>
                <a:gd name="T2" fmla="*/ 22 w 125"/>
                <a:gd name="T3" fmla="*/ 17 h 181"/>
                <a:gd name="T4" fmla="*/ 10 w 125"/>
                <a:gd name="T5" fmla="*/ 149 h 181"/>
                <a:gd name="T6" fmla="*/ 10 w 125"/>
                <a:gd name="T7" fmla="*/ 149 h 181"/>
                <a:gd name="T8" fmla="*/ 84 w 125"/>
                <a:gd name="T9" fmla="*/ 77 h 181"/>
                <a:gd name="T10" fmla="*/ 84 w 125"/>
                <a:gd name="T11" fmla="*/ 77 h 181"/>
                <a:gd name="T12" fmla="*/ 110 w 125"/>
                <a:gd name="T13" fmla="*/ 39 h 181"/>
                <a:gd name="T14" fmla="*/ 110 w 125"/>
                <a:gd name="T15" fmla="*/ 39 h 181"/>
                <a:gd name="T16" fmla="*/ 80 w 125"/>
                <a:gd name="T17" fmla="*/ 0 h 181"/>
                <a:gd name="T18" fmla="*/ 22 w 125"/>
                <a:gd name="T19" fmla="*/ 17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81">
                  <a:moveTo>
                    <a:pt x="22" y="17"/>
                  </a:moveTo>
                  <a:lnTo>
                    <a:pt x="22" y="17"/>
                  </a:lnTo>
                  <a:cubicBezTo>
                    <a:pt x="22" y="17"/>
                    <a:pt x="33" y="83"/>
                    <a:pt x="10" y="149"/>
                  </a:cubicBezTo>
                  <a:lnTo>
                    <a:pt x="10" y="149"/>
                  </a:lnTo>
                  <a:cubicBezTo>
                    <a:pt x="0" y="180"/>
                    <a:pt x="58" y="159"/>
                    <a:pt x="84" y="77"/>
                  </a:cubicBezTo>
                  <a:lnTo>
                    <a:pt x="84" y="77"/>
                  </a:lnTo>
                  <a:cubicBezTo>
                    <a:pt x="84" y="77"/>
                    <a:pt x="124" y="54"/>
                    <a:pt x="110" y="39"/>
                  </a:cubicBezTo>
                  <a:lnTo>
                    <a:pt x="110" y="39"/>
                  </a:lnTo>
                  <a:cubicBezTo>
                    <a:pt x="95" y="23"/>
                    <a:pt x="80" y="0"/>
                    <a:pt x="80" y="0"/>
                  </a:cubicBezTo>
                  <a:lnTo>
                    <a:pt x="22" y="17"/>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4" name="Freeform 257">
              <a:extLst>
                <a:ext uri="{FF2B5EF4-FFF2-40B4-BE49-F238E27FC236}">
                  <a16:creationId xmlns:a16="http://schemas.microsoft.com/office/drawing/2014/main" id="{4614C300-3FB4-4C8E-8584-17B18C079B1A}"/>
                </a:ext>
              </a:extLst>
            </p:cNvPr>
            <p:cNvSpPr>
              <a:spLocks noChangeArrowheads="1"/>
            </p:cNvSpPr>
            <p:nvPr/>
          </p:nvSpPr>
          <p:spPr bwMode="auto">
            <a:xfrm>
              <a:off x="12738127" y="4188381"/>
              <a:ext cx="703110" cy="703110"/>
            </a:xfrm>
            <a:custGeom>
              <a:avLst/>
              <a:gdLst>
                <a:gd name="T0" fmla="*/ 255 w 566"/>
                <a:gd name="T1" fmla="*/ 101 h 566"/>
                <a:gd name="T2" fmla="*/ 255 w 566"/>
                <a:gd name="T3" fmla="*/ 101 h 566"/>
                <a:gd name="T4" fmla="*/ 61 w 566"/>
                <a:gd name="T5" fmla="*/ 18 h 566"/>
                <a:gd name="T6" fmla="*/ 61 w 566"/>
                <a:gd name="T7" fmla="*/ 18 h 566"/>
                <a:gd name="T8" fmla="*/ 114 w 566"/>
                <a:gd name="T9" fmla="*/ 337 h 566"/>
                <a:gd name="T10" fmla="*/ 184 w 566"/>
                <a:gd name="T11" fmla="*/ 311 h 566"/>
                <a:gd name="T12" fmla="*/ 158 w 566"/>
                <a:gd name="T13" fmla="*/ 202 h 566"/>
                <a:gd name="T14" fmla="*/ 258 w 566"/>
                <a:gd name="T15" fmla="*/ 275 h 566"/>
                <a:gd name="T16" fmla="*/ 258 w 566"/>
                <a:gd name="T17" fmla="*/ 275 h 566"/>
                <a:gd name="T18" fmla="*/ 152 w 566"/>
                <a:gd name="T19" fmla="*/ 516 h 566"/>
                <a:gd name="T20" fmla="*/ 152 w 566"/>
                <a:gd name="T21" fmla="*/ 516 h 566"/>
                <a:gd name="T22" fmla="*/ 372 w 566"/>
                <a:gd name="T23" fmla="*/ 565 h 566"/>
                <a:gd name="T24" fmla="*/ 404 w 566"/>
                <a:gd name="T25" fmla="*/ 497 h 566"/>
                <a:gd name="T26" fmla="*/ 280 w 566"/>
                <a:gd name="T27" fmla="*/ 447 h 566"/>
                <a:gd name="T28" fmla="*/ 280 w 566"/>
                <a:gd name="T29" fmla="*/ 447 h 566"/>
                <a:gd name="T30" fmla="*/ 534 w 566"/>
                <a:gd name="T31" fmla="*/ 194 h 566"/>
                <a:gd name="T32" fmla="*/ 255 w 566"/>
                <a:gd name="T33" fmla="*/ 10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6" h="566">
                  <a:moveTo>
                    <a:pt x="255" y="101"/>
                  </a:moveTo>
                  <a:lnTo>
                    <a:pt x="255" y="101"/>
                  </a:lnTo>
                  <a:cubicBezTo>
                    <a:pt x="255" y="101"/>
                    <a:pt x="122" y="0"/>
                    <a:pt x="61" y="18"/>
                  </a:cubicBezTo>
                  <a:lnTo>
                    <a:pt x="61" y="18"/>
                  </a:lnTo>
                  <a:cubicBezTo>
                    <a:pt x="0" y="35"/>
                    <a:pt x="44" y="234"/>
                    <a:pt x="114" y="337"/>
                  </a:cubicBezTo>
                  <a:lnTo>
                    <a:pt x="184" y="311"/>
                  </a:lnTo>
                  <a:lnTo>
                    <a:pt x="158" y="202"/>
                  </a:lnTo>
                  <a:lnTo>
                    <a:pt x="258" y="275"/>
                  </a:lnTo>
                  <a:lnTo>
                    <a:pt x="258" y="275"/>
                  </a:lnTo>
                  <a:cubicBezTo>
                    <a:pt x="258" y="275"/>
                    <a:pt x="9" y="484"/>
                    <a:pt x="152" y="516"/>
                  </a:cubicBezTo>
                  <a:lnTo>
                    <a:pt x="152" y="516"/>
                  </a:lnTo>
                  <a:cubicBezTo>
                    <a:pt x="239" y="536"/>
                    <a:pt x="372" y="565"/>
                    <a:pt x="372" y="565"/>
                  </a:cubicBezTo>
                  <a:lnTo>
                    <a:pt x="404" y="497"/>
                  </a:lnTo>
                  <a:lnTo>
                    <a:pt x="280" y="447"/>
                  </a:lnTo>
                  <a:lnTo>
                    <a:pt x="280" y="447"/>
                  </a:lnTo>
                  <a:cubicBezTo>
                    <a:pt x="280" y="447"/>
                    <a:pt x="565" y="373"/>
                    <a:pt x="534" y="194"/>
                  </a:cubicBezTo>
                  <a:lnTo>
                    <a:pt x="255" y="101"/>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5" name="Freeform 258">
              <a:extLst>
                <a:ext uri="{FF2B5EF4-FFF2-40B4-BE49-F238E27FC236}">
                  <a16:creationId xmlns:a16="http://schemas.microsoft.com/office/drawing/2014/main" id="{5DF06210-4796-4E10-9FB6-E81948D5EEFA}"/>
                </a:ext>
              </a:extLst>
            </p:cNvPr>
            <p:cNvSpPr>
              <a:spLocks noChangeArrowheads="1"/>
            </p:cNvSpPr>
            <p:nvPr/>
          </p:nvSpPr>
          <p:spPr bwMode="auto">
            <a:xfrm>
              <a:off x="12771087" y="3935701"/>
              <a:ext cx="697618" cy="598744"/>
            </a:xfrm>
            <a:custGeom>
              <a:avLst/>
              <a:gdLst>
                <a:gd name="T0" fmla="*/ 257 w 562"/>
                <a:gd name="T1" fmla="*/ 51 h 480"/>
                <a:gd name="T2" fmla="*/ 257 w 562"/>
                <a:gd name="T3" fmla="*/ 51 h 480"/>
                <a:gd name="T4" fmla="*/ 5 w 562"/>
                <a:gd name="T5" fmla="*/ 138 h 480"/>
                <a:gd name="T6" fmla="*/ 0 w 562"/>
                <a:gd name="T7" fmla="*/ 204 h 480"/>
                <a:gd name="T8" fmla="*/ 0 w 562"/>
                <a:gd name="T9" fmla="*/ 204 h 480"/>
                <a:gd name="T10" fmla="*/ 245 w 562"/>
                <a:gd name="T11" fmla="*/ 197 h 480"/>
                <a:gd name="T12" fmla="*/ 245 w 562"/>
                <a:gd name="T13" fmla="*/ 197 h 480"/>
                <a:gd name="T14" fmla="*/ 216 w 562"/>
                <a:gd name="T15" fmla="*/ 338 h 480"/>
                <a:gd name="T16" fmla="*/ 216 w 562"/>
                <a:gd name="T17" fmla="*/ 338 h 480"/>
                <a:gd name="T18" fmla="*/ 501 w 562"/>
                <a:gd name="T19" fmla="*/ 400 h 480"/>
                <a:gd name="T20" fmla="*/ 501 w 562"/>
                <a:gd name="T21" fmla="*/ 400 h 480"/>
                <a:gd name="T22" fmla="*/ 486 w 562"/>
                <a:gd name="T23" fmla="*/ 40 h 480"/>
                <a:gd name="T24" fmla="*/ 486 w 562"/>
                <a:gd name="T25" fmla="*/ 40 h 480"/>
                <a:gd name="T26" fmla="*/ 368 w 562"/>
                <a:gd name="T27" fmla="*/ 5 h 480"/>
                <a:gd name="T28" fmla="*/ 368 w 562"/>
                <a:gd name="T29" fmla="*/ 5 h 480"/>
                <a:gd name="T30" fmla="*/ 257 w 562"/>
                <a:gd name="T31" fmla="*/ 5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2" h="480">
                  <a:moveTo>
                    <a:pt x="257" y="51"/>
                  </a:moveTo>
                  <a:lnTo>
                    <a:pt x="257" y="51"/>
                  </a:lnTo>
                  <a:cubicBezTo>
                    <a:pt x="195" y="117"/>
                    <a:pt x="112" y="138"/>
                    <a:pt x="5" y="138"/>
                  </a:cubicBezTo>
                  <a:lnTo>
                    <a:pt x="0" y="204"/>
                  </a:lnTo>
                  <a:lnTo>
                    <a:pt x="0" y="204"/>
                  </a:lnTo>
                  <a:cubicBezTo>
                    <a:pt x="0" y="204"/>
                    <a:pt x="138" y="227"/>
                    <a:pt x="245" y="197"/>
                  </a:cubicBezTo>
                  <a:lnTo>
                    <a:pt x="245" y="197"/>
                  </a:lnTo>
                  <a:cubicBezTo>
                    <a:pt x="245" y="197"/>
                    <a:pt x="246" y="292"/>
                    <a:pt x="216" y="338"/>
                  </a:cubicBezTo>
                  <a:lnTo>
                    <a:pt x="216" y="338"/>
                  </a:lnTo>
                  <a:cubicBezTo>
                    <a:pt x="186" y="383"/>
                    <a:pt x="419" y="479"/>
                    <a:pt x="501" y="400"/>
                  </a:cubicBezTo>
                  <a:lnTo>
                    <a:pt x="501" y="400"/>
                  </a:lnTo>
                  <a:cubicBezTo>
                    <a:pt x="561" y="343"/>
                    <a:pt x="525" y="89"/>
                    <a:pt x="486" y="40"/>
                  </a:cubicBezTo>
                  <a:lnTo>
                    <a:pt x="486" y="40"/>
                  </a:lnTo>
                  <a:cubicBezTo>
                    <a:pt x="464" y="13"/>
                    <a:pt x="425" y="0"/>
                    <a:pt x="368" y="5"/>
                  </a:cubicBezTo>
                  <a:lnTo>
                    <a:pt x="368" y="5"/>
                  </a:lnTo>
                  <a:cubicBezTo>
                    <a:pt x="333" y="7"/>
                    <a:pt x="280" y="25"/>
                    <a:pt x="257" y="51"/>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6" name="Freeform 259">
              <a:extLst>
                <a:ext uri="{FF2B5EF4-FFF2-40B4-BE49-F238E27FC236}">
                  <a16:creationId xmlns:a16="http://schemas.microsoft.com/office/drawing/2014/main" id="{29DF32B4-89FB-4888-9D03-A0438D19BCA2}"/>
                </a:ext>
              </a:extLst>
            </p:cNvPr>
            <p:cNvSpPr>
              <a:spLocks noChangeArrowheads="1"/>
            </p:cNvSpPr>
            <p:nvPr/>
          </p:nvSpPr>
          <p:spPr bwMode="auto">
            <a:xfrm>
              <a:off x="13084190" y="3721475"/>
              <a:ext cx="197750" cy="269158"/>
            </a:xfrm>
            <a:custGeom>
              <a:avLst/>
              <a:gdLst>
                <a:gd name="T0" fmla="*/ 158 w 159"/>
                <a:gd name="T1" fmla="*/ 84 h 215"/>
                <a:gd name="T2" fmla="*/ 158 w 159"/>
                <a:gd name="T3" fmla="*/ 84 h 215"/>
                <a:gd name="T4" fmla="*/ 89 w 159"/>
                <a:gd name="T5" fmla="*/ 196 h 215"/>
                <a:gd name="T6" fmla="*/ 89 w 159"/>
                <a:gd name="T7" fmla="*/ 196 h 215"/>
                <a:gd name="T8" fmla="*/ 0 w 159"/>
                <a:gd name="T9" fmla="*/ 76 h 215"/>
                <a:gd name="T10" fmla="*/ 0 w 159"/>
                <a:gd name="T11" fmla="*/ 76 h 215"/>
                <a:gd name="T12" fmla="*/ 74 w 159"/>
                <a:gd name="T13" fmla="*/ 0 h 215"/>
                <a:gd name="T14" fmla="*/ 74 w 159"/>
                <a:gd name="T15" fmla="*/ 0 h 215"/>
                <a:gd name="T16" fmla="*/ 158 w 159"/>
                <a:gd name="T17" fmla="*/ 8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15">
                  <a:moveTo>
                    <a:pt x="158" y="84"/>
                  </a:moveTo>
                  <a:lnTo>
                    <a:pt x="158" y="84"/>
                  </a:lnTo>
                  <a:cubicBezTo>
                    <a:pt x="158" y="130"/>
                    <a:pt x="145" y="174"/>
                    <a:pt x="89" y="196"/>
                  </a:cubicBezTo>
                  <a:lnTo>
                    <a:pt x="89" y="196"/>
                  </a:lnTo>
                  <a:cubicBezTo>
                    <a:pt x="46" y="214"/>
                    <a:pt x="0" y="191"/>
                    <a:pt x="0" y="76"/>
                  </a:cubicBezTo>
                  <a:lnTo>
                    <a:pt x="0" y="76"/>
                  </a:lnTo>
                  <a:cubicBezTo>
                    <a:pt x="1" y="30"/>
                    <a:pt x="28" y="0"/>
                    <a:pt x="74" y="0"/>
                  </a:cubicBezTo>
                  <a:lnTo>
                    <a:pt x="74" y="0"/>
                  </a:lnTo>
                  <a:cubicBezTo>
                    <a:pt x="121" y="0"/>
                    <a:pt x="158" y="38"/>
                    <a:pt x="158" y="8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7" name="Freeform 260">
              <a:extLst>
                <a:ext uri="{FF2B5EF4-FFF2-40B4-BE49-F238E27FC236}">
                  <a16:creationId xmlns:a16="http://schemas.microsoft.com/office/drawing/2014/main" id="{618FBF33-FE64-47D3-86A3-5AFD43B473A4}"/>
                </a:ext>
              </a:extLst>
            </p:cNvPr>
            <p:cNvSpPr>
              <a:spLocks noChangeArrowheads="1"/>
            </p:cNvSpPr>
            <p:nvPr/>
          </p:nvSpPr>
          <p:spPr bwMode="auto">
            <a:xfrm>
              <a:off x="13078696" y="3639079"/>
              <a:ext cx="565785" cy="346064"/>
            </a:xfrm>
            <a:custGeom>
              <a:avLst/>
              <a:gdLst>
                <a:gd name="T0" fmla="*/ 388 w 453"/>
                <a:gd name="T1" fmla="*/ 64 h 279"/>
                <a:gd name="T2" fmla="*/ 388 w 453"/>
                <a:gd name="T3" fmla="*/ 64 h 279"/>
                <a:gd name="T4" fmla="*/ 311 w 453"/>
                <a:gd name="T5" fmla="*/ 96 h 279"/>
                <a:gd name="T6" fmla="*/ 311 w 453"/>
                <a:gd name="T7" fmla="*/ 96 h 279"/>
                <a:gd name="T8" fmla="*/ 311 w 453"/>
                <a:gd name="T9" fmla="*/ 92 h 279"/>
                <a:gd name="T10" fmla="*/ 311 w 453"/>
                <a:gd name="T11" fmla="*/ 92 h 279"/>
                <a:gd name="T12" fmla="*/ 243 w 453"/>
                <a:gd name="T13" fmla="*/ 0 h 279"/>
                <a:gd name="T14" fmla="*/ 243 w 453"/>
                <a:gd name="T15" fmla="*/ 0 h 279"/>
                <a:gd name="T16" fmla="*/ 166 w 453"/>
                <a:gd name="T17" fmla="*/ 77 h 279"/>
                <a:gd name="T18" fmla="*/ 166 w 453"/>
                <a:gd name="T19" fmla="*/ 77 h 279"/>
                <a:gd name="T20" fmla="*/ 146 w 453"/>
                <a:gd name="T21" fmla="*/ 61 h 279"/>
                <a:gd name="T22" fmla="*/ 146 w 453"/>
                <a:gd name="T23" fmla="*/ 61 h 279"/>
                <a:gd name="T24" fmla="*/ 10 w 453"/>
                <a:gd name="T25" fmla="*/ 107 h 279"/>
                <a:gd name="T26" fmla="*/ 10 w 453"/>
                <a:gd name="T27" fmla="*/ 107 h 279"/>
                <a:gd name="T28" fmla="*/ 147 w 453"/>
                <a:gd name="T29" fmla="*/ 212 h 279"/>
                <a:gd name="T30" fmla="*/ 147 w 453"/>
                <a:gd name="T31" fmla="*/ 212 h 279"/>
                <a:gd name="T32" fmla="*/ 181 w 453"/>
                <a:gd name="T33" fmla="*/ 147 h 279"/>
                <a:gd name="T34" fmla="*/ 181 w 453"/>
                <a:gd name="T35" fmla="*/ 147 h 279"/>
                <a:gd name="T36" fmla="*/ 243 w 453"/>
                <a:gd name="T37" fmla="*/ 184 h 279"/>
                <a:gd name="T38" fmla="*/ 243 w 453"/>
                <a:gd name="T39" fmla="*/ 184 h 279"/>
                <a:gd name="T40" fmla="*/ 282 w 453"/>
                <a:gd name="T41" fmla="*/ 172 h 279"/>
                <a:gd name="T42" fmla="*/ 282 w 453"/>
                <a:gd name="T43" fmla="*/ 172 h 279"/>
                <a:gd name="T44" fmla="*/ 335 w 453"/>
                <a:gd name="T45" fmla="*/ 268 h 279"/>
                <a:gd name="T46" fmla="*/ 335 w 453"/>
                <a:gd name="T47" fmla="*/ 268 h 279"/>
                <a:gd name="T48" fmla="*/ 438 w 453"/>
                <a:gd name="T49" fmla="*/ 186 h 279"/>
                <a:gd name="T50" fmla="*/ 438 w 453"/>
                <a:gd name="T51" fmla="*/ 186 h 279"/>
                <a:gd name="T52" fmla="*/ 388 w 453"/>
                <a:gd name="T53" fmla="*/ 64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3" h="279">
                  <a:moveTo>
                    <a:pt x="388" y="64"/>
                  </a:moveTo>
                  <a:lnTo>
                    <a:pt x="388" y="64"/>
                  </a:lnTo>
                  <a:cubicBezTo>
                    <a:pt x="361" y="57"/>
                    <a:pt x="332" y="70"/>
                    <a:pt x="311" y="96"/>
                  </a:cubicBezTo>
                  <a:lnTo>
                    <a:pt x="311" y="96"/>
                  </a:lnTo>
                  <a:cubicBezTo>
                    <a:pt x="311" y="95"/>
                    <a:pt x="311" y="93"/>
                    <a:pt x="311" y="92"/>
                  </a:cubicBezTo>
                  <a:lnTo>
                    <a:pt x="311" y="92"/>
                  </a:lnTo>
                  <a:cubicBezTo>
                    <a:pt x="311" y="41"/>
                    <a:pt x="290" y="0"/>
                    <a:pt x="243" y="0"/>
                  </a:cubicBezTo>
                  <a:lnTo>
                    <a:pt x="243" y="0"/>
                  </a:lnTo>
                  <a:cubicBezTo>
                    <a:pt x="200" y="0"/>
                    <a:pt x="171" y="39"/>
                    <a:pt x="166" y="77"/>
                  </a:cubicBezTo>
                  <a:lnTo>
                    <a:pt x="166" y="77"/>
                  </a:lnTo>
                  <a:cubicBezTo>
                    <a:pt x="164" y="73"/>
                    <a:pt x="149" y="63"/>
                    <a:pt x="146" y="61"/>
                  </a:cubicBezTo>
                  <a:lnTo>
                    <a:pt x="146" y="61"/>
                  </a:lnTo>
                  <a:cubicBezTo>
                    <a:pt x="101" y="32"/>
                    <a:pt x="27" y="27"/>
                    <a:pt x="10" y="107"/>
                  </a:cubicBezTo>
                  <a:lnTo>
                    <a:pt x="10" y="107"/>
                  </a:lnTo>
                  <a:cubicBezTo>
                    <a:pt x="0" y="153"/>
                    <a:pt x="73" y="215"/>
                    <a:pt x="147" y="212"/>
                  </a:cubicBezTo>
                  <a:lnTo>
                    <a:pt x="147" y="212"/>
                  </a:lnTo>
                  <a:cubicBezTo>
                    <a:pt x="167" y="212"/>
                    <a:pt x="172" y="184"/>
                    <a:pt x="181" y="147"/>
                  </a:cubicBezTo>
                  <a:lnTo>
                    <a:pt x="181" y="147"/>
                  </a:lnTo>
                  <a:cubicBezTo>
                    <a:pt x="194" y="168"/>
                    <a:pt x="215" y="184"/>
                    <a:pt x="243" y="184"/>
                  </a:cubicBezTo>
                  <a:lnTo>
                    <a:pt x="243" y="184"/>
                  </a:lnTo>
                  <a:cubicBezTo>
                    <a:pt x="259" y="184"/>
                    <a:pt x="272" y="179"/>
                    <a:pt x="282" y="172"/>
                  </a:cubicBezTo>
                  <a:lnTo>
                    <a:pt x="282" y="172"/>
                  </a:lnTo>
                  <a:cubicBezTo>
                    <a:pt x="279" y="218"/>
                    <a:pt x="300" y="258"/>
                    <a:pt x="335" y="268"/>
                  </a:cubicBezTo>
                  <a:lnTo>
                    <a:pt x="335" y="268"/>
                  </a:lnTo>
                  <a:cubicBezTo>
                    <a:pt x="377" y="278"/>
                    <a:pt x="423" y="242"/>
                    <a:pt x="438" y="186"/>
                  </a:cubicBezTo>
                  <a:lnTo>
                    <a:pt x="438" y="186"/>
                  </a:lnTo>
                  <a:cubicBezTo>
                    <a:pt x="452" y="130"/>
                    <a:pt x="430" y="75"/>
                    <a:pt x="388" y="64"/>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8" name="Freeform 261">
              <a:extLst>
                <a:ext uri="{FF2B5EF4-FFF2-40B4-BE49-F238E27FC236}">
                  <a16:creationId xmlns:a16="http://schemas.microsoft.com/office/drawing/2014/main" id="{8F7BA388-48C6-4E90-8A43-006F73F149AE}"/>
                </a:ext>
              </a:extLst>
            </p:cNvPr>
            <p:cNvSpPr>
              <a:spLocks noChangeArrowheads="1"/>
            </p:cNvSpPr>
            <p:nvPr/>
          </p:nvSpPr>
          <p:spPr bwMode="auto">
            <a:xfrm>
              <a:off x="13045737" y="4528952"/>
              <a:ext cx="153804" cy="126342"/>
            </a:xfrm>
            <a:custGeom>
              <a:avLst/>
              <a:gdLst>
                <a:gd name="T0" fmla="*/ 123 w 124"/>
                <a:gd name="T1" fmla="*/ 25 h 100"/>
                <a:gd name="T2" fmla="*/ 109 w 124"/>
                <a:gd name="T3" fmla="*/ 42 h 100"/>
                <a:gd name="T4" fmla="*/ 109 w 124"/>
                <a:gd name="T5" fmla="*/ 42 h 100"/>
                <a:gd name="T6" fmla="*/ 98 w 124"/>
                <a:gd name="T7" fmla="*/ 65 h 100"/>
                <a:gd name="T8" fmla="*/ 98 w 124"/>
                <a:gd name="T9" fmla="*/ 65 h 100"/>
                <a:gd name="T10" fmla="*/ 63 w 124"/>
                <a:gd name="T11" fmla="*/ 68 h 100"/>
                <a:gd name="T12" fmla="*/ 63 w 124"/>
                <a:gd name="T13" fmla="*/ 68 h 100"/>
                <a:gd name="T14" fmla="*/ 33 w 124"/>
                <a:gd name="T15" fmla="*/ 94 h 100"/>
                <a:gd name="T16" fmla="*/ 33 w 124"/>
                <a:gd name="T17" fmla="*/ 94 h 100"/>
                <a:gd name="T18" fmla="*/ 8 w 124"/>
                <a:gd name="T19" fmla="*/ 65 h 100"/>
                <a:gd name="T20" fmla="*/ 8 w 124"/>
                <a:gd name="T21" fmla="*/ 65 h 100"/>
                <a:gd name="T22" fmla="*/ 28 w 124"/>
                <a:gd name="T23" fmla="*/ 33 h 100"/>
                <a:gd name="T24" fmla="*/ 80 w 124"/>
                <a:gd name="T25" fmla="*/ 17 h 100"/>
                <a:gd name="T26" fmla="*/ 93 w 124"/>
                <a:gd name="T27" fmla="*/ 0 h 100"/>
                <a:gd name="T28" fmla="*/ 123 w 124"/>
                <a:gd name="T29" fmla="*/ 2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00">
                  <a:moveTo>
                    <a:pt x="123" y="25"/>
                  </a:moveTo>
                  <a:lnTo>
                    <a:pt x="109" y="42"/>
                  </a:lnTo>
                  <a:lnTo>
                    <a:pt x="109" y="42"/>
                  </a:lnTo>
                  <a:cubicBezTo>
                    <a:pt x="109" y="42"/>
                    <a:pt x="111" y="56"/>
                    <a:pt x="98" y="65"/>
                  </a:cubicBezTo>
                  <a:lnTo>
                    <a:pt x="98" y="65"/>
                  </a:lnTo>
                  <a:cubicBezTo>
                    <a:pt x="92" y="69"/>
                    <a:pt x="74" y="70"/>
                    <a:pt x="63" y="68"/>
                  </a:cubicBezTo>
                  <a:lnTo>
                    <a:pt x="63" y="68"/>
                  </a:lnTo>
                  <a:cubicBezTo>
                    <a:pt x="63" y="68"/>
                    <a:pt x="54" y="85"/>
                    <a:pt x="33" y="94"/>
                  </a:cubicBezTo>
                  <a:lnTo>
                    <a:pt x="33" y="94"/>
                  </a:lnTo>
                  <a:cubicBezTo>
                    <a:pt x="20" y="99"/>
                    <a:pt x="0" y="82"/>
                    <a:pt x="8" y="65"/>
                  </a:cubicBezTo>
                  <a:lnTo>
                    <a:pt x="8" y="65"/>
                  </a:lnTo>
                  <a:cubicBezTo>
                    <a:pt x="16" y="49"/>
                    <a:pt x="28" y="33"/>
                    <a:pt x="28" y="33"/>
                  </a:cubicBezTo>
                  <a:lnTo>
                    <a:pt x="80" y="17"/>
                  </a:lnTo>
                  <a:lnTo>
                    <a:pt x="93" y="0"/>
                  </a:lnTo>
                  <a:lnTo>
                    <a:pt x="123" y="2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9" name="Freeform 262">
              <a:extLst>
                <a:ext uri="{FF2B5EF4-FFF2-40B4-BE49-F238E27FC236}">
                  <a16:creationId xmlns:a16="http://schemas.microsoft.com/office/drawing/2014/main" id="{8C0D9D2E-ABB1-481A-BB75-2D8C3F5A8E67}"/>
                </a:ext>
              </a:extLst>
            </p:cNvPr>
            <p:cNvSpPr>
              <a:spLocks noChangeArrowheads="1"/>
            </p:cNvSpPr>
            <p:nvPr/>
          </p:nvSpPr>
          <p:spPr bwMode="auto">
            <a:xfrm>
              <a:off x="13139121" y="3963167"/>
              <a:ext cx="307611" cy="615221"/>
            </a:xfrm>
            <a:custGeom>
              <a:avLst/>
              <a:gdLst>
                <a:gd name="T0" fmla="*/ 198 w 245"/>
                <a:gd name="T1" fmla="*/ 33 h 493"/>
                <a:gd name="T2" fmla="*/ 198 w 245"/>
                <a:gd name="T3" fmla="*/ 33 h 493"/>
                <a:gd name="T4" fmla="*/ 179 w 245"/>
                <a:gd name="T5" fmla="*/ 351 h 493"/>
                <a:gd name="T6" fmla="*/ 179 w 245"/>
                <a:gd name="T7" fmla="*/ 351 h 493"/>
                <a:gd name="T8" fmla="*/ 46 w 245"/>
                <a:gd name="T9" fmla="*/ 492 h 493"/>
                <a:gd name="T10" fmla="*/ 0 w 245"/>
                <a:gd name="T11" fmla="*/ 451 h 493"/>
                <a:gd name="T12" fmla="*/ 0 w 245"/>
                <a:gd name="T13" fmla="*/ 451 h 493"/>
                <a:gd name="T14" fmla="*/ 104 w 245"/>
                <a:gd name="T15" fmla="*/ 274 h 493"/>
                <a:gd name="T16" fmla="*/ 104 w 245"/>
                <a:gd name="T17" fmla="*/ 274 h 493"/>
                <a:gd name="T18" fmla="*/ 198 w 245"/>
                <a:gd name="T19" fmla="*/ 33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493">
                  <a:moveTo>
                    <a:pt x="198" y="33"/>
                  </a:moveTo>
                  <a:lnTo>
                    <a:pt x="198" y="33"/>
                  </a:lnTo>
                  <a:cubicBezTo>
                    <a:pt x="198" y="33"/>
                    <a:pt x="244" y="277"/>
                    <a:pt x="179" y="351"/>
                  </a:cubicBezTo>
                  <a:lnTo>
                    <a:pt x="179" y="351"/>
                  </a:lnTo>
                  <a:cubicBezTo>
                    <a:pt x="114" y="425"/>
                    <a:pt x="46" y="492"/>
                    <a:pt x="46" y="492"/>
                  </a:cubicBezTo>
                  <a:lnTo>
                    <a:pt x="0" y="451"/>
                  </a:lnTo>
                  <a:lnTo>
                    <a:pt x="0" y="451"/>
                  </a:lnTo>
                  <a:cubicBezTo>
                    <a:pt x="0" y="451"/>
                    <a:pt x="103" y="326"/>
                    <a:pt x="104" y="274"/>
                  </a:cubicBezTo>
                  <a:lnTo>
                    <a:pt x="104" y="274"/>
                  </a:lnTo>
                  <a:cubicBezTo>
                    <a:pt x="106" y="219"/>
                    <a:pt x="47" y="0"/>
                    <a:pt x="198" y="3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0" name="Freeform 263">
              <a:extLst>
                <a:ext uri="{FF2B5EF4-FFF2-40B4-BE49-F238E27FC236}">
                  <a16:creationId xmlns:a16="http://schemas.microsoft.com/office/drawing/2014/main" id="{E98D4F59-B129-4208-8ACB-BAA71D462A9F}"/>
                </a:ext>
              </a:extLst>
            </p:cNvPr>
            <p:cNvSpPr>
              <a:spLocks noChangeArrowheads="1"/>
            </p:cNvSpPr>
            <p:nvPr/>
          </p:nvSpPr>
          <p:spPr bwMode="auto">
            <a:xfrm>
              <a:off x="9442298" y="10417495"/>
              <a:ext cx="159301" cy="291133"/>
            </a:xfrm>
            <a:custGeom>
              <a:avLst/>
              <a:gdLst>
                <a:gd name="T0" fmla="*/ 34 w 126"/>
                <a:gd name="T1" fmla="*/ 0 h 234"/>
                <a:gd name="T2" fmla="*/ 0 w 126"/>
                <a:gd name="T3" fmla="*/ 183 h 234"/>
                <a:gd name="T4" fmla="*/ 87 w 126"/>
                <a:gd name="T5" fmla="*/ 233 h 234"/>
                <a:gd name="T6" fmla="*/ 125 w 126"/>
                <a:gd name="T7" fmla="*/ 53 h 234"/>
                <a:gd name="T8" fmla="*/ 34 w 126"/>
                <a:gd name="T9" fmla="*/ 0 h 234"/>
              </a:gdLst>
              <a:ahLst/>
              <a:cxnLst>
                <a:cxn ang="0">
                  <a:pos x="T0" y="T1"/>
                </a:cxn>
                <a:cxn ang="0">
                  <a:pos x="T2" y="T3"/>
                </a:cxn>
                <a:cxn ang="0">
                  <a:pos x="T4" y="T5"/>
                </a:cxn>
                <a:cxn ang="0">
                  <a:pos x="T6" y="T7"/>
                </a:cxn>
                <a:cxn ang="0">
                  <a:pos x="T8" y="T9"/>
                </a:cxn>
              </a:cxnLst>
              <a:rect l="0" t="0" r="r" b="b"/>
              <a:pathLst>
                <a:path w="126" h="234">
                  <a:moveTo>
                    <a:pt x="34" y="0"/>
                  </a:moveTo>
                  <a:lnTo>
                    <a:pt x="0" y="183"/>
                  </a:lnTo>
                  <a:lnTo>
                    <a:pt x="87" y="233"/>
                  </a:lnTo>
                  <a:lnTo>
                    <a:pt x="125" y="53"/>
                  </a:lnTo>
                  <a:lnTo>
                    <a:pt x="34"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1" name="Freeform 264">
              <a:extLst>
                <a:ext uri="{FF2B5EF4-FFF2-40B4-BE49-F238E27FC236}">
                  <a16:creationId xmlns:a16="http://schemas.microsoft.com/office/drawing/2014/main" id="{B4A2D269-E156-4391-8882-43A1E334699C}"/>
                </a:ext>
              </a:extLst>
            </p:cNvPr>
            <p:cNvSpPr>
              <a:spLocks noChangeArrowheads="1"/>
            </p:cNvSpPr>
            <p:nvPr/>
          </p:nvSpPr>
          <p:spPr bwMode="auto">
            <a:xfrm>
              <a:off x="9365398" y="10538343"/>
              <a:ext cx="120848" cy="142819"/>
            </a:xfrm>
            <a:custGeom>
              <a:avLst/>
              <a:gdLst>
                <a:gd name="T0" fmla="*/ 31 w 98"/>
                <a:gd name="T1" fmla="*/ 112 h 113"/>
                <a:gd name="T2" fmla="*/ 51 w 98"/>
                <a:gd name="T3" fmla="*/ 85 h 113"/>
                <a:gd name="T4" fmla="*/ 51 w 98"/>
                <a:gd name="T5" fmla="*/ 85 h 113"/>
                <a:gd name="T6" fmla="*/ 93 w 98"/>
                <a:gd name="T7" fmla="*/ 56 h 113"/>
                <a:gd name="T8" fmla="*/ 93 w 98"/>
                <a:gd name="T9" fmla="*/ 56 h 113"/>
                <a:gd name="T10" fmla="*/ 69 w 98"/>
                <a:gd name="T11" fmla="*/ 53 h 113"/>
                <a:gd name="T12" fmla="*/ 79 w 98"/>
                <a:gd name="T13" fmla="*/ 0 h 113"/>
                <a:gd name="T14" fmla="*/ 79 w 98"/>
                <a:gd name="T15" fmla="*/ 0 h 113"/>
                <a:gd name="T16" fmla="*/ 25 w 98"/>
                <a:gd name="T17" fmla="*/ 60 h 113"/>
                <a:gd name="T18" fmla="*/ 0 w 98"/>
                <a:gd name="T19" fmla="*/ 85 h 113"/>
                <a:gd name="T20" fmla="*/ 31 w 98"/>
                <a:gd name="T21" fmla="*/ 112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13">
                  <a:moveTo>
                    <a:pt x="31" y="112"/>
                  </a:moveTo>
                  <a:lnTo>
                    <a:pt x="51" y="85"/>
                  </a:lnTo>
                  <a:lnTo>
                    <a:pt x="51" y="85"/>
                  </a:lnTo>
                  <a:cubicBezTo>
                    <a:pt x="51" y="85"/>
                    <a:pt x="90" y="68"/>
                    <a:pt x="93" y="56"/>
                  </a:cubicBezTo>
                  <a:lnTo>
                    <a:pt x="93" y="56"/>
                  </a:lnTo>
                  <a:cubicBezTo>
                    <a:pt x="97" y="43"/>
                    <a:pt x="69" y="53"/>
                    <a:pt x="69" y="53"/>
                  </a:cubicBezTo>
                  <a:lnTo>
                    <a:pt x="79" y="0"/>
                  </a:lnTo>
                  <a:lnTo>
                    <a:pt x="79" y="0"/>
                  </a:lnTo>
                  <a:cubicBezTo>
                    <a:pt x="79" y="0"/>
                    <a:pt x="26" y="10"/>
                    <a:pt x="25" y="60"/>
                  </a:cubicBezTo>
                  <a:lnTo>
                    <a:pt x="0" y="85"/>
                  </a:lnTo>
                  <a:lnTo>
                    <a:pt x="31" y="1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2" name="Freeform 265">
              <a:extLst>
                <a:ext uri="{FF2B5EF4-FFF2-40B4-BE49-F238E27FC236}">
                  <a16:creationId xmlns:a16="http://schemas.microsoft.com/office/drawing/2014/main" id="{E1599F87-069C-4E9F-9F76-ED25CA896C49}"/>
                </a:ext>
              </a:extLst>
            </p:cNvPr>
            <p:cNvSpPr>
              <a:spLocks noChangeArrowheads="1"/>
            </p:cNvSpPr>
            <p:nvPr/>
          </p:nvSpPr>
          <p:spPr bwMode="auto">
            <a:xfrm>
              <a:off x="9502725" y="10499894"/>
              <a:ext cx="126338" cy="208735"/>
            </a:xfrm>
            <a:custGeom>
              <a:avLst/>
              <a:gdLst>
                <a:gd name="T0" fmla="*/ 13 w 102"/>
                <a:gd name="T1" fmla="*/ 147 h 169"/>
                <a:gd name="T2" fmla="*/ 25 w 102"/>
                <a:gd name="T3" fmla="*/ 108 h 169"/>
                <a:gd name="T4" fmla="*/ 25 w 102"/>
                <a:gd name="T5" fmla="*/ 108 h 169"/>
                <a:gd name="T6" fmla="*/ 10 w 102"/>
                <a:gd name="T7" fmla="*/ 58 h 169"/>
                <a:gd name="T8" fmla="*/ 10 w 102"/>
                <a:gd name="T9" fmla="*/ 58 h 169"/>
                <a:gd name="T10" fmla="*/ 52 w 102"/>
                <a:gd name="T11" fmla="*/ 92 h 169"/>
                <a:gd name="T12" fmla="*/ 71 w 102"/>
                <a:gd name="T13" fmla="*/ 0 h 169"/>
                <a:gd name="T14" fmla="*/ 71 w 102"/>
                <a:gd name="T15" fmla="*/ 0 h 169"/>
                <a:gd name="T16" fmla="*/ 96 w 102"/>
                <a:gd name="T17" fmla="*/ 61 h 169"/>
                <a:gd name="T18" fmla="*/ 96 w 102"/>
                <a:gd name="T19" fmla="*/ 61 h 169"/>
                <a:gd name="T20" fmla="*/ 76 w 102"/>
                <a:gd name="T21" fmla="*/ 122 h 169"/>
                <a:gd name="T22" fmla="*/ 62 w 102"/>
                <a:gd name="T23" fmla="*/ 168 h 169"/>
                <a:gd name="T24" fmla="*/ 13 w 102"/>
                <a:gd name="T25" fmla="*/ 14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 h="169">
                  <a:moveTo>
                    <a:pt x="13" y="147"/>
                  </a:moveTo>
                  <a:lnTo>
                    <a:pt x="25" y="108"/>
                  </a:lnTo>
                  <a:lnTo>
                    <a:pt x="25" y="108"/>
                  </a:lnTo>
                  <a:cubicBezTo>
                    <a:pt x="25" y="108"/>
                    <a:pt x="0" y="67"/>
                    <a:pt x="10" y="58"/>
                  </a:cubicBezTo>
                  <a:lnTo>
                    <a:pt x="10" y="58"/>
                  </a:lnTo>
                  <a:cubicBezTo>
                    <a:pt x="21" y="50"/>
                    <a:pt x="52" y="92"/>
                    <a:pt x="52" y="92"/>
                  </a:cubicBezTo>
                  <a:lnTo>
                    <a:pt x="71" y="0"/>
                  </a:lnTo>
                  <a:lnTo>
                    <a:pt x="71" y="0"/>
                  </a:lnTo>
                  <a:cubicBezTo>
                    <a:pt x="71" y="0"/>
                    <a:pt x="101" y="30"/>
                    <a:pt x="96" y="61"/>
                  </a:cubicBezTo>
                  <a:lnTo>
                    <a:pt x="96" y="61"/>
                  </a:lnTo>
                  <a:cubicBezTo>
                    <a:pt x="92" y="93"/>
                    <a:pt x="76" y="122"/>
                    <a:pt x="76" y="122"/>
                  </a:cubicBezTo>
                  <a:lnTo>
                    <a:pt x="62" y="168"/>
                  </a:lnTo>
                  <a:lnTo>
                    <a:pt x="13" y="1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3" name="Freeform 266">
              <a:extLst>
                <a:ext uri="{FF2B5EF4-FFF2-40B4-BE49-F238E27FC236}">
                  <a16:creationId xmlns:a16="http://schemas.microsoft.com/office/drawing/2014/main" id="{87CCA439-30E3-40BB-8286-C09E319F8B86}"/>
                </a:ext>
              </a:extLst>
            </p:cNvPr>
            <p:cNvSpPr>
              <a:spLocks noChangeArrowheads="1"/>
            </p:cNvSpPr>
            <p:nvPr/>
          </p:nvSpPr>
          <p:spPr bwMode="auto">
            <a:xfrm>
              <a:off x="9469766" y="11252440"/>
              <a:ext cx="197750" cy="120848"/>
            </a:xfrm>
            <a:custGeom>
              <a:avLst/>
              <a:gdLst>
                <a:gd name="T0" fmla="*/ 7 w 157"/>
                <a:gd name="T1" fmla="*/ 35 h 96"/>
                <a:gd name="T2" fmla="*/ 7 w 157"/>
                <a:gd name="T3" fmla="*/ 35 h 96"/>
                <a:gd name="T4" fmla="*/ 26 w 157"/>
                <a:gd name="T5" fmla="*/ 90 h 96"/>
                <a:gd name="T6" fmla="*/ 26 w 157"/>
                <a:gd name="T7" fmla="*/ 90 h 96"/>
                <a:gd name="T8" fmla="*/ 146 w 157"/>
                <a:gd name="T9" fmla="*/ 26 h 96"/>
                <a:gd name="T10" fmla="*/ 146 w 157"/>
                <a:gd name="T11" fmla="*/ 26 h 96"/>
                <a:gd name="T12" fmla="*/ 113 w 157"/>
                <a:gd name="T13" fmla="*/ 9 h 96"/>
                <a:gd name="T14" fmla="*/ 113 w 157"/>
                <a:gd name="T15" fmla="*/ 9 h 96"/>
                <a:gd name="T16" fmla="*/ 88 w 157"/>
                <a:gd name="T17" fmla="*/ 6 h 96"/>
                <a:gd name="T18" fmla="*/ 70 w 157"/>
                <a:gd name="T19" fmla="*/ 0 h 96"/>
                <a:gd name="T20" fmla="*/ 7 w 157"/>
                <a:gd name="T21" fmla="*/ 3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7" h="96">
                  <a:moveTo>
                    <a:pt x="7" y="35"/>
                  </a:moveTo>
                  <a:lnTo>
                    <a:pt x="7" y="35"/>
                  </a:lnTo>
                  <a:cubicBezTo>
                    <a:pt x="7" y="35"/>
                    <a:pt x="0" y="86"/>
                    <a:pt x="26" y="90"/>
                  </a:cubicBezTo>
                  <a:lnTo>
                    <a:pt x="26" y="90"/>
                  </a:lnTo>
                  <a:cubicBezTo>
                    <a:pt x="53" y="95"/>
                    <a:pt x="130" y="55"/>
                    <a:pt x="146" y="26"/>
                  </a:cubicBezTo>
                  <a:lnTo>
                    <a:pt x="146" y="26"/>
                  </a:lnTo>
                  <a:cubicBezTo>
                    <a:pt x="156" y="6"/>
                    <a:pt x="130" y="6"/>
                    <a:pt x="113" y="9"/>
                  </a:cubicBezTo>
                  <a:lnTo>
                    <a:pt x="113" y="9"/>
                  </a:lnTo>
                  <a:cubicBezTo>
                    <a:pt x="105" y="9"/>
                    <a:pt x="96" y="9"/>
                    <a:pt x="88" y="6"/>
                  </a:cubicBezTo>
                  <a:lnTo>
                    <a:pt x="70" y="0"/>
                  </a:lnTo>
                  <a:lnTo>
                    <a:pt x="7" y="3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4" name="Freeform 267">
              <a:extLst>
                <a:ext uri="{FF2B5EF4-FFF2-40B4-BE49-F238E27FC236}">
                  <a16:creationId xmlns:a16="http://schemas.microsoft.com/office/drawing/2014/main" id="{40AD9DAB-3E4E-4B3A-BF13-0002E9AD473E}"/>
                </a:ext>
              </a:extLst>
            </p:cNvPr>
            <p:cNvSpPr>
              <a:spLocks noChangeArrowheads="1"/>
            </p:cNvSpPr>
            <p:nvPr/>
          </p:nvSpPr>
          <p:spPr bwMode="auto">
            <a:xfrm>
              <a:off x="8821588" y="10862435"/>
              <a:ext cx="758041" cy="538319"/>
            </a:xfrm>
            <a:custGeom>
              <a:avLst/>
              <a:gdLst>
                <a:gd name="T0" fmla="*/ 0 w 607"/>
                <a:gd name="T1" fmla="*/ 250 h 432"/>
                <a:gd name="T2" fmla="*/ 0 w 607"/>
                <a:gd name="T3" fmla="*/ 250 h 432"/>
                <a:gd name="T4" fmla="*/ 239 w 607"/>
                <a:gd name="T5" fmla="*/ 424 h 432"/>
                <a:gd name="T6" fmla="*/ 239 w 607"/>
                <a:gd name="T7" fmla="*/ 424 h 432"/>
                <a:gd name="T8" fmla="*/ 469 w 607"/>
                <a:gd name="T9" fmla="*/ 173 h 432"/>
                <a:gd name="T10" fmla="*/ 508 w 607"/>
                <a:gd name="T11" fmla="*/ 368 h 432"/>
                <a:gd name="T12" fmla="*/ 508 w 607"/>
                <a:gd name="T13" fmla="*/ 368 h 432"/>
                <a:gd name="T14" fmla="*/ 606 w 607"/>
                <a:gd name="T15" fmla="*/ 304 h 432"/>
                <a:gd name="T16" fmla="*/ 606 w 607"/>
                <a:gd name="T17" fmla="*/ 304 h 432"/>
                <a:gd name="T18" fmla="*/ 514 w 607"/>
                <a:gd name="T19" fmla="*/ 10 h 432"/>
                <a:gd name="T20" fmla="*/ 514 w 607"/>
                <a:gd name="T21" fmla="*/ 10 h 432"/>
                <a:gd name="T22" fmla="*/ 327 w 607"/>
                <a:gd name="T23" fmla="*/ 186 h 432"/>
                <a:gd name="T24" fmla="*/ 0 w 607"/>
                <a:gd name="T25" fmla="*/ 25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7" h="432">
                  <a:moveTo>
                    <a:pt x="0" y="250"/>
                  </a:moveTo>
                  <a:lnTo>
                    <a:pt x="0" y="250"/>
                  </a:lnTo>
                  <a:cubicBezTo>
                    <a:pt x="0" y="250"/>
                    <a:pt x="7" y="431"/>
                    <a:pt x="239" y="424"/>
                  </a:cubicBezTo>
                  <a:lnTo>
                    <a:pt x="239" y="424"/>
                  </a:lnTo>
                  <a:cubicBezTo>
                    <a:pt x="471" y="417"/>
                    <a:pt x="469" y="173"/>
                    <a:pt x="469" y="173"/>
                  </a:cubicBezTo>
                  <a:lnTo>
                    <a:pt x="508" y="368"/>
                  </a:lnTo>
                  <a:lnTo>
                    <a:pt x="508" y="368"/>
                  </a:lnTo>
                  <a:cubicBezTo>
                    <a:pt x="508" y="368"/>
                    <a:pt x="591" y="343"/>
                    <a:pt x="606" y="304"/>
                  </a:cubicBezTo>
                  <a:lnTo>
                    <a:pt x="606" y="304"/>
                  </a:lnTo>
                  <a:cubicBezTo>
                    <a:pt x="606" y="304"/>
                    <a:pt x="603" y="0"/>
                    <a:pt x="514" y="10"/>
                  </a:cubicBezTo>
                  <a:lnTo>
                    <a:pt x="514" y="10"/>
                  </a:lnTo>
                  <a:cubicBezTo>
                    <a:pt x="424" y="21"/>
                    <a:pt x="327" y="186"/>
                    <a:pt x="327" y="186"/>
                  </a:cubicBezTo>
                  <a:lnTo>
                    <a:pt x="0" y="25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5" name="Freeform 268">
              <a:extLst>
                <a:ext uri="{FF2B5EF4-FFF2-40B4-BE49-F238E27FC236}">
                  <a16:creationId xmlns:a16="http://schemas.microsoft.com/office/drawing/2014/main" id="{5F6AEC9C-3074-484F-AD36-DD30F3203295}"/>
                </a:ext>
              </a:extLst>
            </p:cNvPr>
            <p:cNvSpPr>
              <a:spLocks noChangeArrowheads="1"/>
            </p:cNvSpPr>
            <p:nvPr/>
          </p:nvSpPr>
          <p:spPr bwMode="auto">
            <a:xfrm>
              <a:off x="9189620" y="10626232"/>
              <a:ext cx="230708" cy="153804"/>
            </a:xfrm>
            <a:custGeom>
              <a:avLst/>
              <a:gdLst>
                <a:gd name="T0" fmla="*/ 0 w 184"/>
                <a:gd name="T1" fmla="*/ 34 h 124"/>
                <a:gd name="T2" fmla="*/ 99 w 184"/>
                <a:gd name="T3" fmla="*/ 45 h 124"/>
                <a:gd name="T4" fmla="*/ 146 w 184"/>
                <a:gd name="T5" fmla="*/ 0 h 124"/>
                <a:gd name="T6" fmla="*/ 183 w 184"/>
                <a:gd name="T7" fmla="*/ 31 h 124"/>
                <a:gd name="T8" fmla="*/ 118 w 184"/>
                <a:gd name="T9" fmla="*/ 115 h 124"/>
                <a:gd name="T10" fmla="*/ 29 w 184"/>
                <a:gd name="T11" fmla="*/ 123 h 124"/>
                <a:gd name="T12" fmla="*/ 0 w 184"/>
                <a:gd name="T13" fmla="*/ 34 h 124"/>
              </a:gdLst>
              <a:ahLst/>
              <a:cxnLst>
                <a:cxn ang="0">
                  <a:pos x="T0" y="T1"/>
                </a:cxn>
                <a:cxn ang="0">
                  <a:pos x="T2" y="T3"/>
                </a:cxn>
                <a:cxn ang="0">
                  <a:pos x="T4" y="T5"/>
                </a:cxn>
                <a:cxn ang="0">
                  <a:pos x="T6" y="T7"/>
                </a:cxn>
                <a:cxn ang="0">
                  <a:pos x="T8" y="T9"/>
                </a:cxn>
                <a:cxn ang="0">
                  <a:pos x="T10" y="T11"/>
                </a:cxn>
                <a:cxn ang="0">
                  <a:pos x="T12" y="T13"/>
                </a:cxn>
              </a:cxnLst>
              <a:rect l="0" t="0" r="r" b="b"/>
              <a:pathLst>
                <a:path w="184" h="124">
                  <a:moveTo>
                    <a:pt x="0" y="34"/>
                  </a:moveTo>
                  <a:lnTo>
                    <a:pt x="99" y="45"/>
                  </a:lnTo>
                  <a:lnTo>
                    <a:pt x="146" y="0"/>
                  </a:lnTo>
                  <a:lnTo>
                    <a:pt x="183" y="31"/>
                  </a:lnTo>
                  <a:lnTo>
                    <a:pt x="118" y="115"/>
                  </a:lnTo>
                  <a:lnTo>
                    <a:pt x="29" y="123"/>
                  </a:lnTo>
                  <a:lnTo>
                    <a:pt x="0" y="34"/>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6" name="Freeform 269">
              <a:extLst>
                <a:ext uri="{FF2B5EF4-FFF2-40B4-BE49-F238E27FC236}">
                  <a16:creationId xmlns:a16="http://schemas.microsoft.com/office/drawing/2014/main" id="{652A0C45-9DD0-4C91-916B-ACCDB8C55AEE}"/>
                </a:ext>
              </a:extLst>
            </p:cNvPr>
            <p:cNvSpPr>
              <a:spLocks noChangeArrowheads="1"/>
            </p:cNvSpPr>
            <p:nvPr/>
          </p:nvSpPr>
          <p:spPr bwMode="auto">
            <a:xfrm>
              <a:off x="8821588" y="10587783"/>
              <a:ext cx="780013" cy="670152"/>
            </a:xfrm>
            <a:custGeom>
              <a:avLst/>
              <a:gdLst>
                <a:gd name="T0" fmla="*/ 366 w 625"/>
                <a:gd name="T1" fmla="*/ 92 h 538"/>
                <a:gd name="T2" fmla="*/ 366 w 625"/>
                <a:gd name="T3" fmla="*/ 92 h 538"/>
                <a:gd name="T4" fmla="*/ 219 w 625"/>
                <a:gd name="T5" fmla="*/ 2 h 538"/>
                <a:gd name="T6" fmla="*/ 219 w 625"/>
                <a:gd name="T7" fmla="*/ 2 h 538"/>
                <a:gd name="T8" fmla="*/ 0 w 625"/>
                <a:gd name="T9" fmla="*/ 472 h 538"/>
                <a:gd name="T10" fmla="*/ 0 w 625"/>
                <a:gd name="T11" fmla="*/ 472 h 538"/>
                <a:gd name="T12" fmla="*/ 131 w 625"/>
                <a:gd name="T13" fmla="*/ 537 h 538"/>
                <a:gd name="T14" fmla="*/ 131 w 625"/>
                <a:gd name="T15" fmla="*/ 537 h 538"/>
                <a:gd name="T16" fmla="*/ 309 w 625"/>
                <a:gd name="T17" fmla="*/ 469 h 538"/>
                <a:gd name="T18" fmla="*/ 309 w 625"/>
                <a:gd name="T19" fmla="*/ 469 h 538"/>
                <a:gd name="T20" fmla="*/ 362 w 625"/>
                <a:gd name="T21" fmla="*/ 262 h 538"/>
                <a:gd name="T22" fmla="*/ 362 w 625"/>
                <a:gd name="T23" fmla="*/ 262 h 538"/>
                <a:gd name="T24" fmla="*/ 569 w 625"/>
                <a:gd name="T25" fmla="*/ 270 h 538"/>
                <a:gd name="T26" fmla="*/ 569 w 625"/>
                <a:gd name="T27" fmla="*/ 270 h 538"/>
                <a:gd name="T28" fmla="*/ 624 w 625"/>
                <a:gd name="T29" fmla="*/ 71 h 538"/>
                <a:gd name="T30" fmla="*/ 559 w 625"/>
                <a:gd name="T31" fmla="*/ 57 h 538"/>
                <a:gd name="T32" fmla="*/ 507 w 625"/>
                <a:gd name="T33" fmla="*/ 137 h 538"/>
                <a:gd name="T34" fmla="*/ 366 w 625"/>
                <a:gd name="T35" fmla="*/ 9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538">
                  <a:moveTo>
                    <a:pt x="366" y="92"/>
                  </a:moveTo>
                  <a:lnTo>
                    <a:pt x="366" y="92"/>
                  </a:lnTo>
                  <a:cubicBezTo>
                    <a:pt x="366" y="92"/>
                    <a:pt x="243" y="5"/>
                    <a:pt x="219" y="2"/>
                  </a:cubicBezTo>
                  <a:lnTo>
                    <a:pt x="219" y="2"/>
                  </a:lnTo>
                  <a:cubicBezTo>
                    <a:pt x="196" y="0"/>
                    <a:pt x="7" y="160"/>
                    <a:pt x="0" y="472"/>
                  </a:cubicBezTo>
                  <a:lnTo>
                    <a:pt x="0" y="472"/>
                  </a:lnTo>
                  <a:cubicBezTo>
                    <a:pt x="0" y="472"/>
                    <a:pt x="78" y="537"/>
                    <a:pt x="131" y="537"/>
                  </a:cubicBezTo>
                  <a:lnTo>
                    <a:pt x="131" y="537"/>
                  </a:lnTo>
                  <a:cubicBezTo>
                    <a:pt x="208" y="537"/>
                    <a:pt x="282" y="509"/>
                    <a:pt x="309" y="469"/>
                  </a:cubicBezTo>
                  <a:lnTo>
                    <a:pt x="309" y="469"/>
                  </a:lnTo>
                  <a:cubicBezTo>
                    <a:pt x="319" y="456"/>
                    <a:pt x="362" y="262"/>
                    <a:pt x="362" y="262"/>
                  </a:cubicBezTo>
                  <a:lnTo>
                    <a:pt x="362" y="262"/>
                  </a:lnTo>
                  <a:cubicBezTo>
                    <a:pt x="362" y="262"/>
                    <a:pt x="536" y="297"/>
                    <a:pt x="569" y="270"/>
                  </a:cubicBezTo>
                  <a:lnTo>
                    <a:pt x="569" y="270"/>
                  </a:lnTo>
                  <a:cubicBezTo>
                    <a:pt x="601" y="243"/>
                    <a:pt x="624" y="71"/>
                    <a:pt x="624" y="71"/>
                  </a:cubicBezTo>
                  <a:lnTo>
                    <a:pt x="559" y="57"/>
                  </a:lnTo>
                  <a:lnTo>
                    <a:pt x="507" y="137"/>
                  </a:lnTo>
                  <a:lnTo>
                    <a:pt x="366" y="9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7" name="Freeform 270">
              <a:extLst>
                <a:ext uri="{FF2B5EF4-FFF2-40B4-BE49-F238E27FC236}">
                  <a16:creationId xmlns:a16="http://schemas.microsoft.com/office/drawing/2014/main" id="{1782A659-3873-4E33-A1EA-8067BAED30A8}"/>
                </a:ext>
              </a:extLst>
            </p:cNvPr>
            <p:cNvSpPr>
              <a:spLocks noChangeArrowheads="1"/>
            </p:cNvSpPr>
            <p:nvPr/>
          </p:nvSpPr>
          <p:spPr bwMode="auto">
            <a:xfrm>
              <a:off x="9074267" y="10373550"/>
              <a:ext cx="219722" cy="269162"/>
            </a:xfrm>
            <a:custGeom>
              <a:avLst/>
              <a:gdLst>
                <a:gd name="T0" fmla="*/ 176 w 177"/>
                <a:gd name="T1" fmla="*/ 88 h 218"/>
                <a:gd name="T2" fmla="*/ 176 w 177"/>
                <a:gd name="T3" fmla="*/ 88 h 218"/>
                <a:gd name="T4" fmla="*/ 126 w 177"/>
                <a:gd name="T5" fmla="*/ 217 h 218"/>
                <a:gd name="T6" fmla="*/ 126 w 177"/>
                <a:gd name="T7" fmla="*/ 217 h 218"/>
                <a:gd name="T8" fmla="*/ 1 w 177"/>
                <a:gd name="T9" fmla="*/ 88 h 218"/>
                <a:gd name="T10" fmla="*/ 1 w 177"/>
                <a:gd name="T11" fmla="*/ 88 h 218"/>
                <a:gd name="T12" fmla="*/ 88 w 177"/>
                <a:gd name="T13" fmla="*/ 0 h 218"/>
                <a:gd name="T14" fmla="*/ 88 w 177"/>
                <a:gd name="T15" fmla="*/ 0 h 218"/>
                <a:gd name="T16" fmla="*/ 176 w 177"/>
                <a:gd name="T17" fmla="*/ 8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218">
                  <a:moveTo>
                    <a:pt x="176" y="88"/>
                  </a:moveTo>
                  <a:lnTo>
                    <a:pt x="176" y="88"/>
                  </a:lnTo>
                  <a:cubicBezTo>
                    <a:pt x="176" y="136"/>
                    <a:pt x="174" y="217"/>
                    <a:pt x="126" y="217"/>
                  </a:cubicBezTo>
                  <a:lnTo>
                    <a:pt x="126" y="217"/>
                  </a:lnTo>
                  <a:cubicBezTo>
                    <a:pt x="78" y="217"/>
                    <a:pt x="3" y="173"/>
                    <a:pt x="1" y="88"/>
                  </a:cubicBezTo>
                  <a:lnTo>
                    <a:pt x="1" y="88"/>
                  </a:lnTo>
                  <a:cubicBezTo>
                    <a:pt x="0" y="39"/>
                    <a:pt x="40" y="0"/>
                    <a:pt x="88" y="0"/>
                  </a:cubicBezTo>
                  <a:lnTo>
                    <a:pt x="88" y="0"/>
                  </a:lnTo>
                  <a:cubicBezTo>
                    <a:pt x="137" y="0"/>
                    <a:pt x="176" y="39"/>
                    <a:pt x="176"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8" name="Freeform 271">
              <a:extLst>
                <a:ext uri="{FF2B5EF4-FFF2-40B4-BE49-F238E27FC236}">
                  <a16:creationId xmlns:a16="http://schemas.microsoft.com/office/drawing/2014/main" id="{BCC57D0A-68C1-4B91-9CA1-FEFDE2C343CA}"/>
                </a:ext>
              </a:extLst>
            </p:cNvPr>
            <p:cNvSpPr>
              <a:spLocks noChangeArrowheads="1"/>
            </p:cNvSpPr>
            <p:nvPr/>
          </p:nvSpPr>
          <p:spPr bwMode="auto">
            <a:xfrm>
              <a:off x="8931447" y="10269185"/>
              <a:ext cx="433949" cy="379019"/>
            </a:xfrm>
            <a:custGeom>
              <a:avLst/>
              <a:gdLst>
                <a:gd name="T0" fmla="*/ 83 w 348"/>
                <a:gd name="T1" fmla="*/ 235 h 305"/>
                <a:gd name="T2" fmla="*/ 86 w 348"/>
                <a:gd name="T3" fmla="*/ 276 h 305"/>
                <a:gd name="T4" fmla="*/ 86 w 348"/>
                <a:gd name="T5" fmla="*/ 276 h 305"/>
                <a:gd name="T6" fmla="*/ 162 w 348"/>
                <a:gd name="T7" fmla="*/ 303 h 305"/>
                <a:gd name="T8" fmla="*/ 162 w 348"/>
                <a:gd name="T9" fmla="*/ 303 h 305"/>
                <a:gd name="T10" fmla="*/ 188 w 348"/>
                <a:gd name="T11" fmla="*/ 224 h 305"/>
                <a:gd name="T12" fmla="*/ 188 w 348"/>
                <a:gd name="T13" fmla="*/ 224 h 305"/>
                <a:gd name="T14" fmla="*/ 162 w 348"/>
                <a:gd name="T15" fmla="*/ 190 h 305"/>
                <a:gd name="T16" fmla="*/ 162 w 348"/>
                <a:gd name="T17" fmla="*/ 190 h 305"/>
                <a:gd name="T18" fmla="*/ 209 w 348"/>
                <a:gd name="T19" fmla="*/ 199 h 305"/>
                <a:gd name="T20" fmla="*/ 209 w 348"/>
                <a:gd name="T21" fmla="*/ 199 h 305"/>
                <a:gd name="T22" fmla="*/ 347 w 348"/>
                <a:gd name="T23" fmla="*/ 95 h 305"/>
                <a:gd name="T24" fmla="*/ 262 w 348"/>
                <a:gd name="T25" fmla="*/ 56 h 305"/>
                <a:gd name="T26" fmla="*/ 262 w 348"/>
                <a:gd name="T27" fmla="*/ 56 h 305"/>
                <a:gd name="T28" fmla="*/ 123 w 348"/>
                <a:gd name="T29" fmla="*/ 81 h 305"/>
                <a:gd name="T30" fmla="*/ 123 w 348"/>
                <a:gd name="T31" fmla="*/ 81 h 305"/>
                <a:gd name="T32" fmla="*/ 83 w 348"/>
                <a:gd name="T33" fmla="*/ 23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8" h="305">
                  <a:moveTo>
                    <a:pt x="83" y="235"/>
                  </a:moveTo>
                  <a:lnTo>
                    <a:pt x="86" y="276"/>
                  </a:lnTo>
                  <a:lnTo>
                    <a:pt x="86" y="276"/>
                  </a:lnTo>
                  <a:cubicBezTo>
                    <a:pt x="86" y="276"/>
                    <a:pt x="149" y="303"/>
                    <a:pt x="162" y="303"/>
                  </a:cubicBezTo>
                  <a:lnTo>
                    <a:pt x="162" y="303"/>
                  </a:lnTo>
                  <a:cubicBezTo>
                    <a:pt x="177" y="304"/>
                    <a:pt x="188" y="224"/>
                    <a:pt x="188" y="224"/>
                  </a:cubicBezTo>
                  <a:lnTo>
                    <a:pt x="188" y="224"/>
                  </a:lnTo>
                  <a:cubicBezTo>
                    <a:pt x="188" y="224"/>
                    <a:pt x="160" y="207"/>
                    <a:pt x="162" y="190"/>
                  </a:cubicBezTo>
                  <a:lnTo>
                    <a:pt x="162" y="190"/>
                  </a:lnTo>
                  <a:cubicBezTo>
                    <a:pt x="166" y="167"/>
                    <a:pt x="209" y="169"/>
                    <a:pt x="209" y="199"/>
                  </a:cubicBezTo>
                  <a:lnTo>
                    <a:pt x="209" y="199"/>
                  </a:lnTo>
                  <a:cubicBezTo>
                    <a:pt x="209" y="199"/>
                    <a:pt x="333" y="161"/>
                    <a:pt x="347" y="95"/>
                  </a:cubicBezTo>
                  <a:lnTo>
                    <a:pt x="262" y="56"/>
                  </a:lnTo>
                  <a:lnTo>
                    <a:pt x="262" y="56"/>
                  </a:lnTo>
                  <a:cubicBezTo>
                    <a:pt x="262" y="56"/>
                    <a:pt x="138" y="0"/>
                    <a:pt x="123" y="81"/>
                  </a:cubicBezTo>
                  <a:lnTo>
                    <a:pt x="123" y="81"/>
                  </a:lnTo>
                  <a:cubicBezTo>
                    <a:pt x="123" y="81"/>
                    <a:pt x="0" y="104"/>
                    <a:pt x="83" y="23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9" name="Freeform 272">
              <a:extLst>
                <a:ext uri="{FF2B5EF4-FFF2-40B4-BE49-F238E27FC236}">
                  <a16:creationId xmlns:a16="http://schemas.microsoft.com/office/drawing/2014/main" id="{1A1478A8-7018-48B4-A365-9641B67DEDD6}"/>
                </a:ext>
              </a:extLst>
            </p:cNvPr>
            <p:cNvSpPr>
              <a:spLocks noChangeArrowheads="1"/>
            </p:cNvSpPr>
            <p:nvPr/>
          </p:nvSpPr>
          <p:spPr bwMode="auto">
            <a:xfrm>
              <a:off x="8645810" y="10675670"/>
              <a:ext cx="208735" cy="153804"/>
            </a:xfrm>
            <a:custGeom>
              <a:avLst/>
              <a:gdLst>
                <a:gd name="T0" fmla="*/ 1 w 169"/>
                <a:gd name="T1" fmla="*/ 47 h 123"/>
                <a:gd name="T2" fmla="*/ 1 w 169"/>
                <a:gd name="T3" fmla="*/ 47 h 123"/>
                <a:gd name="T4" fmla="*/ 7 w 169"/>
                <a:gd name="T5" fmla="*/ 97 h 123"/>
                <a:gd name="T6" fmla="*/ 7 w 169"/>
                <a:gd name="T7" fmla="*/ 97 h 123"/>
                <a:gd name="T8" fmla="*/ 58 w 169"/>
                <a:gd name="T9" fmla="*/ 122 h 123"/>
                <a:gd name="T10" fmla="*/ 58 w 169"/>
                <a:gd name="T11" fmla="*/ 122 h 123"/>
                <a:gd name="T12" fmla="*/ 157 w 169"/>
                <a:gd name="T13" fmla="*/ 20 h 123"/>
                <a:gd name="T14" fmla="*/ 157 w 169"/>
                <a:gd name="T15" fmla="*/ 20 h 123"/>
                <a:gd name="T16" fmla="*/ 97 w 169"/>
                <a:gd name="T17" fmla="*/ 30 h 123"/>
                <a:gd name="T18" fmla="*/ 97 w 169"/>
                <a:gd name="T19" fmla="*/ 30 h 123"/>
                <a:gd name="T20" fmla="*/ 74 w 169"/>
                <a:gd name="T21" fmla="*/ 23 h 123"/>
                <a:gd name="T22" fmla="*/ 68 w 169"/>
                <a:gd name="T23" fmla="*/ 13 h 123"/>
                <a:gd name="T24" fmla="*/ 1 w 169"/>
                <a:gd name="T25" fmla="*/ 47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9" h="123">
                  <a:moveTo>
                    <a:pt x="1" y="47"/>
                  </a:moveTo>
                  <a:lnTo>
                    <a:pt x="1" y="47"/>
                  </a:lnTo>
                  <a:cubicBezTo>
                    <a:pt x="1" y="47"/>
                    <a:pt x="0" y="70"/>
                    <a:pt x="7" y="97"/>
                  </a:cubicBezTo>
                  <a:lnTo>
                    <a:pt x="7" y="97"/>
                  </a:lnTo>
                  <a:cubicBezTo>
                    <a:pt x="13" y="116"/>
                    <a:pt x="41" y="122"/>
                    <a:pt x="58" y="122"/>
                  </a:cubicBezTo>
                  <a:lnTo>
                    <a:pt x="58" y="122"/>
                  </a:lnTo>
                  <a:cubicBezTo>
                    <a:pt x="92" y="122"/>
                    <a:pt x="168" y="33"/>
                    <a:pt x="157" y="20"/>
                  </a:cubicBezTo>
                  <a:lnTo>
                    <a:pt x="157" y="20"/>
                  </a:lnTo>
                  <a:cubicBezTo>
                    <a:pt x="141" y="0"/>
                    <a:pt x="109" y="30"/>
                    <a:pt x="97" y="30"/>
                  </a:cubicBezTo>
                  <a:lnTo>
                    <a:pt x="97" y="30"/>
                  </a:lnTo>
                  <a:cubicBezTo>
                    <a:pt x="91" y="31"/>
                    <a:pt x="81" y="31"/>
                    <a:pt x="74" y="23"/>
                  </a:cubicBezTo>
                  <a:lnTo>
                    <a:pt x="68" y="13"/>
                  </a:lnTo>
                  <a:lnTo>
                    <a:pt x="1" y="47"/>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0" name="Freeform 273">
              <a:extLst>
                <a:ext uri="{FF2B5EF4-FFF2-40B4-BE49-F238E27FC236}">
                  <a16:creationId xmlns:a16="http://schemas.microsoft.com/office/drawing/2014/main" id="{2AEB42A4-A7EB-4D80-8341-DE58E06D0895}"/>
                </a:ext>
              </a:extLst>
            </p:cNvPr>
            <p:cNvSpPr>
              <a:spLocks noChangeArrowheads="1"/>
            </p:cNvSpPr>
            <p:nvPr/>
          </p:nvSpPr>
          <p:spPr bwMode="auto">
            <a:xfrm>
              <a:off x="7613116" y="10604258"/>
              <a:ext cx="197750" cy="137327"/>
            </a:xfrm>
            <a:custGeom>
              <a:avLst/>
              <a:gdLst>
                <a:gd name="T0" fmla="*/ 156 w 157"/>
                <a:gd name="T1" fmla="*/ 32 h 112"/>
                <a:gd name="T2" fmla="*/ 133 w 157"/>
                <a:gd name="T3" fmla="*/ 51 h 112"/>
                <a:gd name="T4" fmla="*/ 133 w 157"/>
                <a:gd name="T5" fmla="*/ 51 h 112"/>
                <a:gd name="T6" fmla="*/ 106 w 157"/>
                <a:gd name="T7" fmla="*/ 90 h 112"/>
                <a:gd name="T8" fmla="*/ 83 w 157"/>
                <a:gd name="T9" fmla="*/ 103 h 112"/>
                <a:gd name="T10" fmla="*/ 83 w 157"/>
                <a:gd name="T11" fmla="*/ 103 h 112"/>
                <a:gd name="T12" fmla="*/ 47 w 157"/>
                <a:gd name="T13" fmla="*/ 108 h 112"/>
                <a:gd name="T14" fmla="*/ 47 w 157"/>
                <a:gd name="T15" fmla="*/ 108 h 112"/>
                <a:gd name="T16" fmla="*/ 14 w 157"/>
                <a:gd name="T17" fmla="*/ 84 h 112"/>
                <a:gd name="T18" fmla="*/ 14 w 157"/>
                <a:gd name="T19" fmla="*/ 84 h 112"/>
                <a:gd name="T20" fmla="*/ 69 w 157"/>
                <a:gd name="T21" fmla="*/ 42 h 112"/>
                <a:gd name="T22" fmla="*/ 69 w 157"/>
                <a:gd name="T23" fmla="*/ 42 h 112"/>
                <a:gd name="T24" fmla="*/ 43 w 157"/>
                <a:gd name="T25" fmla="*/ 29 h 112"/>
                <a:gd name="T26" fmla="*/ 43 w 157"/>
                <a:gd name="T27" fmla="*/ 29 h 112"/>
                <a:gd name="T28" fmla="*/ 84 w 157"/>
                <a:gd name="T29" fmla="*/ 21 h 112"/>
                <a:gd name="T30" fmla="*/ 124 w 157"/>
                <a:gd name="T31" fmla="*/ 0 h 112"/>
                <a:gd name="T32" fmla="*/ 156 w 157"/>
                <a:gd name="T33" fmla="*/ 3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112">
                  <a:moveTo>
                    <a:pt x="156" y="32"/>
                  </a:moveTo>
                  <a:lnTo>
                    <a:pt x="133" y="51"/>
                  </a:lnTo>
                  <a:lnTo>
                    <a:pt x="133" y="51"/>
                  </a:lnTo>
                  <a:cubicBezTo>
                    <a:pt x="130" y="68"/>
                    <a:pt x="121" y="82"/>
                    <a:pt x="106" y="90"/>
                  </a:cubicBezTo>
                  <a:lnTo>
                    <a:pt x="83" y="103"/>
                  </a:lnTo>
                  <a:lnTo>
                    <a:pt x="83" y="103"/>
                  </a:lnTo>
                  <a:cubicBezTo>
                    <a:pt x="72" y="109"/>
                    <a:pt x="59" y="111"/>
                    <a:pt x="47" y="108"/>
                  </a:cubicBezTo>
                  <a:lnTo>
                    <a:pt x="47" y="108"/>
                  </a:lnTo>
                  <a:cubicBezTo>
                    <a:pt x="26" y="104"/>
                    <a:pt x="0" y="95"/>
                    <a:pt x="14" y="84"/>
                  </a:cubicBezTo>
                  <a:lnTo>
                    <a:pt x="14" y="84"/>
                  </a:lnTo>
                  <a:cubicBezTo>
                    <a:pt x="30" y="72"/>
                    <a:pt x="69" y="42"/>
                    <a:pt x="69" y="42"/>
                  </a:cubicBezTo>
                  <a:lnTo>
                    <a:pt x="69" y="42"/>
                  </a:lnTo>
                  <a:cubicBezTo>
                    <a:pt x="69" y="42"/>
                    <a:pt x="45" y="40"/>
                    <a:pt x="43" y="29"/>
                  </a:cubicBezTo>
                  <a:lnTo>
                    <a:pt x="43" y="29"/>
                  </a:lnTo>
                  <a:cubicBezTo>
                    <a:pt x="41" y="17"/>
                    <a:pt x="84" y="21"/>
                    <a:pt x="84" y="21"/>
                  </a:cubicBezTo>
                  <a:lnTo>
                    <a:pt x="124" y="0"/>
                  </a:lnTo>
                  <a:lnTo>
                    <a:pt x="156" y="3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1" name="Freeform 274">
              <a:extLst>
                <a:ext uri="{FF2B5EF4-FFF2-40B4-BE49-F238E27FC236}">
                  <a16:creationId xmlns:a16="http://schemas.microsoft.com/office/drawing/2014/main" id="{A19C57F5-E5F7-4252-8034-8A9E52C91493}"/>
                </a:ext>
              </a:extLst>
            </p:cNvPr>
            <p:cNvSpPr>
              <a:spLocks noChangeArrowheads="1"/>
            </p:cNvSpPr>
            <p:nvPr/>
          </p:nvSpPr>
          <p:spPr bwMode="auto">
            <a:xfrm>
              <a:off x="8085518" y="10906378"/>
              <a:ext cx="175778" cy="197750"/>
            </a:xfrm>
            <a:custGeom>
              <a:avLst/>
              <a:gdLst>
                <a:gd name="T0" fmla="*/ 30 w 143"/>
                <a:gd name="T1" fmla="*/ 3 h 157"/>
                <a:gd name="T2" fmla="*/ 29 w 143"/>
                <a:gd name="T3" fmla="*/ 49 h 157"/>
                <a:gd name="T4" fmla="*/ 29 w 143"/>
                <a:gd name="T5" fmla="*/ 49 h 157"/>
                <a:gd name="T6" fmla="*/ 5 w 143"/>
                <a:gd name="T7" fmla="*/ 110 h 157"/>
                <a:gd name="T8" fmla="*/ 5 w 143"/>
                <a:gd name="T9" fmla="*/ 110 h 157"/>
                <a:gd name="T10" fmla="*/ 80 w 143"/>
                <a:gd name="T11" fmla="*/ 97 h 157"/>
                <a:gd name="T12" fmla="*/ 92 w 143"/>
                <a:gd name="T13" fmla="*/ 76 h 157"/>
                <a:gd name="T14" fmla="*/ 92 w 143"/>
                <a:gd name="T15" fmla="*/ 76 h 157"/>
                <a:gd name="T16" fmla="*/ 124 w 143"/>
                <a:gd name="T17" fmla="*/ 95 h 157"/>
                <a:gd name="T18" fmla="*/ 124 w 143"/>
                <a:gd name="T19" fmla="*/ 95 h 157"/>
                <a:gd name="T20" fmla="*/ 101 w 143"/>
                <a:gd name="T21" fmla="*/ 43 h 157"/>
                <a:gd name="T22" fmla="*/ 99 w 143"/>
                <a:gd name="T23" fmla="*/ 0 h 157"/>
                <a:gd name="T24" fmla="*/ 30 w 143"/>
                <a:gd name="T25" fmla="*/ 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157">
                  <a:moveTo>
                    <a:pt x="30" y="3"/>
                  </a:moveTo>
                  <a:lnTo>
                    <a:pt x="29" y="49"/>
                  </a:lnTo>
                  <a:lnTo>
                    <a:pt x="29" y="49"/>
                  </a:lnTo>
                  <a:cubicBezTo>
                    <a:pt x="29" y="49"/>
                    <a:pt x="0" y="91"/>
                    <a:pt x="5" y="110"/>
                  </a:cubicBezTo>
                  <a:lnTo>
                    <a:pt x="5" y="110"/>
                  </a:lnTo>
                  <a:cubicBezTo>
                    <a:pt x="14" y="144"/>
                    <a:pt x="63" y="156"/>
                    <a:pt x="80" y="97"/>
                  </a:cubicBezTo>
                  <a:lnTo>
                    <a:pt x="92" y="76"/>
                  </a:lnTo>
                  <a:lnTo>
                    <a:pt x="92" y="76"/>
                  </a:lnTo>
                  <a:cubicBezTo>
                    <a:pt x="92" y="76"/>
                    <a:pt x="105" y="93"/>
                    <a:pt x="124" y="95"/>
                  </a:cubicBezTo>
                  <a:lnTo>
                    <a:pt x="124" y="95"/>
                  </a:lnTo>
                  <a:cubicBezTo>
                    <a:pt x="142" y="96"/>
                    <a:pt x="101" y="43"/>
                    <a:pt x="101" y="43"/>
                  </a:cubicBezTo>
                  <a:lnTo>
                    <a:pt x="99" y="0"/>
                  </a:lnTo>
                  <a:lnTo>
                    <a:pt x="30" y="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2" name="Freeform 275">
              <a:extLst>
                <a:ext uri="{FF2B5EF4-FFF2-40B4-BE49-F238E27FC236}">
                  <a16:creationId xmlns:a16="http://schemas.microsoft.com/office/drawing/2014/main" id="{C1C71F0D-3656-45BB-9583-954217B8F5E7}"/>
                </a:ext>
              </a:extLst>
            </p:cNvPr>
            <p:cNvSpPr>
              <a:spLocks noChangeArrowheads="1"/>
            </p:cNvSpPr>
            <p:nvPr/>
          </p:nvSpPr>
          <p:spPr bwMode="auto">
            <a:xfrm>
              <a:off x="7722978" y="10236229"/>
              <a:ext cx="252680" cy="450430"/>
            </a:xfrm>
            <a:custGeom>
              <a:avLst/>
              <a:gdLst>
                <a:gd name="T0" fmla="*/ 199 w 201"/>
                <a:gd name="T1" fmla="*/ 0 h 360"/>
                <a:gd name="T2" fmla="*/ 199 w 201"/>
                <a:gd name="T3" fmla="*/ 0 h 360"/>
                <a:gd name="T4" fmla="*/ 106 w 201"/>
                <a:gd name="T5" fmla="*/ 193 h 360"/>
                <a:gd name="T6" fmla="*/ 0 w 201"/>
                <a:gd name="T7" fmla="*/ 297 h 360"/>
                <a:gd name="T8" fmla="*/ 0 w 201"/>
                <a:gd name="T9" fmla="*/ 297 h 360"/>
                <a:gd name="T10" fmla="*/ 80 w 201"/>
                <a:gd name="T11" fmla="*/ 349 h 360"/>
                <a:gd name="T12" fmla="*/ 200 w 201"/>
                <a:gd name="T13" fmla="*/ 246 h 360"/>
                <a:gd name="T14" fmla="*/ 199 w 201"/>
                <a:gd name="T15" fmla="*/ 0 h 3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360">
                  <a:moveTo>
                    <a:pt x="199" y="0"/>
                  </a:moveTo>
                  <a:lnTo>
                    <a:pt x="199" y="0"/>
                  </a:lnTo>
                  <a:cubicBezTo>
                    <a:pt x="199" y="0"/>
                    <a:pt x="115" y="26"/>
                    <a:pt x="106" y="193"/>
                  </a:cubicBezTo>
                  <a:lnTo>
                    <a:pt x="0" y="297"/>
                  </a:lnTo>
                  <a:lnTo>
                    <a:pt x="0" y="297"/>
                  </a:lnTo>
                  <a:cubicBezTo>
                    <a:pt x="0" y="297"/>
                    <a:pt x="25" y="359"/>
                    <a:pt x="80" y="349"/>
                  </a:cubicBezTo>
                  <a:lnTo>
                    <a:pt x="200" y="246"/>
                  </a:lnTo>
                  <a:lnTo>
                    <a:pt x="199"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3" name="Freeform 276">
              <a:extLst>
                <a:ext uri="{FF2B5EF4-FFF2-40B4-BE49-F238E27FC236}">
                  <a16:creationId xmlns:a16="http://schemas.microsoft.com/office/drawing/2014/main" id="{28C38447-5C8E-42A3-B1C0-8A6B89339AA2}"/>
                </a:ext>
              </a:extLst>
            </p:cNvPr>
            <p:cNvSpPr>
              <a:spLocks noChangeArrowheads="1"/>
            </p:cNvSpPr>
            <p:nvPr/>
          </p:nvSpPr>
          <p:spPr bwMode="auto">
            <a:xfrm>
              <a:off x="8178899" y="10313131"/>
              <a:ext cx="571276" cy="604235"/>
            </a:xfrm>
            <a:custGeom>
              <a:avLst/>
              <a:gdLst>
                <a:gd name="T0" fmla="*/ 0 w 458"/>
                <a:gd name="T1" fmla="*/ 367 h 483"/>
                <a:gd name="T2" fmla="*/ 0 w 458"/>
                <a:gd name="T3" fmla="*/ 367 h 483"/>
                <a:gd name="T4" fmla="*/ 222 w 458"/>
                <a:gd name="T5" fmla="*/ 357 h 483"/>
                <a:gd name="T6" fmla="*/ 222 w 458"/>
                <a:gd name="T7" fmla="*/ 357 h 483"/>
                <a:gd name="T8" fmla="*/ 318 w 458"/>
                <a:gd name="T9" fmla="*/ 190 h 483"/>
                <a:gd name="T10" fmla="*/ 371 w 458"/>
                <a:gd name="T11" fmla="*/ 352 h 483"/>
                <a:gd name="T12" fmla="*/ 371 w 458"/>
                <a:gd name="T13" fmla="*/ 352 h 483"/>
                <a:gd name="T14" fmla="*/ 457 w 458"/>
                <a:gd name="T15" fmla="*/ 311 h 483"/>
                <a:gd name="T16" fmla="*/ 457 w 458"/>
                <a:gd name="T17" fmla="*/ 311 h 483"/>
                <a:gd name="T18" fmla="*/ 341 w 458"/>
                <a:gd name="T19" fmla="*/ 7 h 483"/>
                <a:gd name="T20" fmla="*/ 341 w 458"/>
                <a:gd name="T21" fmla="*/ 7 h 483"/>
                <a:gd name="T22" fmla="*/ 0 w 458"/>
                <a:gd name="T23" fmla="*/ 367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8" h="483">
                  <a:moveTo>
                    <a:pt x="0" y="367"/>
                  </a:moveTo>
                  <a:lnTo>
                    <a:pt x="0" y="367"/>
                  </a:lnTo>
                  <a:cubicBezTo>
                    <a:pt x="0" y="367"/>
                    <a:pt x="120" y="482"/>
                    <a:pt x="222" y="357"/>
                  </a:cubicBezTo>
                  <a:lnTo>
                    <a:pt x="222" y="357"/>
                  </a:lnTo>
                  <a:cubicBezTo>
                    <a:pt x="280" y="286"/>
                    <a:pt x="285" y="267"/>
                    <a:pt x="318" y="190"/>
                  </a:cubicBezTo>
                  <a:lnTo>
                    <a:pt x="371" y="352"/>
                  </a:lnTo>
                  <a:lnTo>
                    <a:pt x="371" y="352"/>
                  </a:lnTo>
                  <a:cubicBezTo>
                    <a:pt x="371" y="352"/>
                    <a:pt x="426" y="356"/>
                    <a:pt x="457" y="311"/>
                  </a:cubicBezTo>
                  <a:lnTo>
                    <a:pt x="457" y="311"/>
                  </a:lnTo>
                  <a:cubicBezTo>
                    <a:pt x="457" y="311"/>
                    <a:pt x="403" y="0"/>
                    <a:pt x="341" y="7"/>
                  </a:cubicBezTo>
                  <a:lnTo>
                    <a:pt x="341" y="7"/>
                  </a:lnTo>
                  <a:cubicBezTo>
                    <a:pt x="221" y="23"/>
                    <a:pt x="0" y="367"/>
                    <a:pt x="0" y="36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4" name="Freeform 277">
              <a:extLst>
                <a:ext uri="{FF2B5EF4-FFF2-40B4-BE49-F238E27FC236}">
                  <a16:creationId xmlns:a16="http://schemas.microsoft.com/office/drawing/2014/main" id="{5FEF2655-5B40-492A-93A5-04DC09B5F968}"/>
                </a:ext>
              </a:extLst>
            </p:cNvPr>
            <p:cNvSpPr>
              <a:spLocks noChangeArrowheads="1"/>
            </p:cNvSpPr>
            <p:nvPr/>
          </p:nvSpPr>
          <p:spPr bwMode="auto">
            <a:xfrm>
              <a:off x="8074533" y="10274678"/>
              <a:ext cx="411977" cy="390007"/>
            </a:xfrm>
            <a:custGeom>
              <a:avLst/>
              <a:gdLst>
                <a:gd name="T0" fmla="*/ 0 w 330"/>
                <a:gd name="T1" fmla="*/ 245 h 311"/>
                <a:gd name="T2" fmla="*/ 0 w 330"/>
                <a:gd name="T3" fmla="*/ 245 h 311"/>
                <a:gd name="T4" fmla="*/ 210 w 330"/>
                <a:gd name="T5" fmla="*/ 11 h 311"/>
                <a:gd name="T6" fmla="*/ 210 w 330"/>
                <a:gd name="T7" fmla="*/ 11 h 311"/>
                <a:gd name="T8" fmla="*/ 329 w 330"/>
                <a:gd name="T9" fmla="*/ 165 h 311"/>
                <a:gd name="T10" fmla="*/ 271 w 330"/>
                <a:gd name="T11" fmla="*/ 194 h 311"/>
                <a:gd name="T12" fmla="*/ 213 w 330"/>
                <a:gd name="T13" fmla="*/ 135 h 311"/>
                <a:gd name="T14" fmla="*/ 154 w 330"/>
                <a:gd name="T15" fmla="*/ 243 h 311"/>
                <a:gd name="T16" fmla="*/ 154 w 330"/>
                <a:gd name="T17" fmla="*/ 243 h 311"/>
                <a:gd name="T18" fmla="*/ 0 w 330"/>
                <a:gd name="T19" fmla="*/ 24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0" h="311">
                  <a:moveTo>
                    <a:pt x="0" y="245"/>
                  </a:moveTo>
                  <a:lnTo>
                    <a:pt x="0" y="245"/>
                  </a:lnTo>
                  <a:cubicBezTo>
                    <a:pt x="0" y="245"/>
                    <a:pt x="169" y="0"/>
                    <a:pt x="210" y="11"/>
                  </a:cubicBezTo>
                  <a:lnTo>
                    <a:pt x="210" y="11"/>
                  </a:lnTo>
                  <a:cubicBezTo>
                    <a:pt x="252" y="22"/>
                    <a:pt x="329" y="165"/>
                    <a:pt x="329" y="165"/>
                  </a:cubicBezTo>
                  <a:lnTo>
                    <a:pt x="271" y="194"/>
                  </a:lnTo>
                  <a:lnTo>
                    <a:pt x="213" y="135"/>
                  </a:lnTo>
                  <a:lnTo>
                    <a:pt x="154" y="243"/>
                  </a:lnTo>
                  <a:lnTo>
                    <a:pt x="154" y="243"/>
                  </a:lnTo>
                  <a:cubicBezTo>
                    <a:pt x="154" y="243"/>
                    <a:pt x="101" y="310"/>
                    <a:pt x="0" y="245"/>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5" name="Freeform 278">
              <a:extLst>
                <a:ext uri="{FF2B5EF4-FFF2-40B4-BE49-F238E27FC236}">
                  <a16:creationId xmlns:a16="http://schemas.microsoft.com/office/drawing/2014/main" id="{E0916494-C1D5-4263-A5BE-1C6046172208}"/>
                </a:ext>
              </a:extLst>
            </p:cNvPr>
            <p:cNvSpPr>
              <a:spLocks noChangeArrowheads="1"/>
            </p:cNvSpPr>
            <p:nvPr/>
          </p:nvSpPr>
          <p:spPr bwMode="auto">
            <a:xfrm>
              <a:off x="7920728" y="10208760"/>
              <a:ext cx="466908" cy="609729"/>
            </a:xfrm>
            <a:custGeom>
              <a:avLst/>
              <a:gdLst>
                <a:gd name="T0" fmla="*/ 97 w 374"/>
                <a:gd name="T1" fmla="*/ 15 h 489"/>
                <a:gd name="T2" fmla="*/ 97 w 374"/>
                <a:gd name="T3" fmla="*/ 15 h 489"/>
                <a:gd name="T4" fmla="*/ 19 w 374"/>
                <a:gd name="T5" fmla="*/ 60 h 489"/>
                <a:gd name="T6" fmla="*/ 19 w 374"/>
                <a:gd name="T7" fmla="*/ 60 h 489"/>
                <a:gd name="T8" fmla="*/ 86 w 374"/>
                <a:gd name="T9" fmla="*/ 405 h 489"/>
                <a:gd name="T10" fmla="*/ 86 w 374"/>
                <a:gd name="T11" fmla="*/ 405 h 489"/>
                <a:gd name="T12" fmla="*/ 365 w 374"/>
                <a:gd name="T13" fmla="*/ 292 h 489"/>
                <a:gd name="T14" fmla="*/ 321 w 374"/>
                <a:gd name="T15" fmla="*/ 262 h 489"/>
                <a:gd name="T16" fmla="*/ 321 w 374"/>
                <a:gd name="T17" fmla="*/ 262 h 489"/>
                <a:gd name="T18" fmla="*/ 286 w 374"/>
                <a:gd name="T19" fmla="*/ 198 h 489"/>
                <a:gd name="T20" fmla="*/ 286 w 374"/>
                <a:gd name="T21" fmla="*/ 198 h 489"/>
                <a:gd name="T22" fmla="*/ 244 w 374"/>
                <a:gd name="T23" fmla="*/ 85 h 489"/>
                <a:gd name="T24" fmla="*/ 244 w 374"/>
                <a:gd name="T25" fmla="*/ 85 h 489"/>
                <a:gd name="T26" fmla="*/ 97 w 374"/>
                <a:gd name="T27" fmla="*/ 15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4" h="489">
                  <a:moveTo>
                    <a:pt x="97" y="15"/>
                  </a:moveTo>
                  <a:lnTo>
                    <a:pt x="97" y="15"/>
                  </a:lnTo>
                  <a:cubicBezTo>
                    <a:pt x="63" y="0"/>
                    <a:pt x="24" y="22"/>
                    <a:pt x="19" y="60"/>
                  </a:cubicBezTo>
                  <a:lnTo>
                    <a:pt x="19" y="60"/>
                  </a:lnTo>
                  <a:cubicBezTo>
                    <a:pt x="8" y="164"/>
                    <a:pt x="0" y="348"/>
                    <a:pt x="86" y="405"/>
                  </a:cubicBezTo>
                  <a:lnTo>
                    <a:pt x="86" y="405"/>
                  </a:lnTo>
                  <a:cubicBezTo>
                    <a:pt x="208" y="488"/>
                    <a:pt x="373" y="466"/>
                    <a:pt x="365" y="292"/>
                  </a:cubicBezTo>
                  <a:lnTo>
                    <a:pt x="321" y="262"/>
                  </a:lnTo>
                  <a:lnTo>
                    <a:pt x="321" y="262"/>
                  </a:lnTo>
                  <a:cubicBezTo>
                    <a:pt x="299" y="247"/>
                    <a:pt x="287" y="224"/>
                    <a:pt x="286" y="198"/>
                  </a:cubicBezTo>
                  <a:lnTo>
                    <a:pt x="286" y="198"/>
                  </a:lnTo>
                  <a:cubicBezTo>
                    <a:pt x="286" y="160"/>
                    <a:pt x="278" y="105"/>
                    <a:pt x="244" y="85"/>
                  </a:cubicBezTo>
                  <a:lnTo>
                    <a:pt x="244" y="85"/>
                  </a:lnTo>
                  <a:cubicBezTo>
                    <a:pt x="213" y="67"/>
                    <a:pt x="148" y="37"/>
                    <a:pt x="97" y="1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6" name="Freeform 279">
              <a:extLst>
                <a:ext uri="{FF2B5EF4-FFF2-40B4-BE49-F238E27FC236}">
                  <a16:creationId xmlns:a16="http://schemas.microsoft.com/office/drawing/2014/main" id="{41586744-54F7-4032-A3B8-1A681605F80B}"/>
                </a:ext>
              </a:extLst>
            </p:cNvPr>
            <p:cNvSpPr>
              <a:spLocks noChangeArrowheads="1"/>
            </p:cNvSpPr>
            <p:nvPr/>
          </p:nvSpPr>
          <p:spPr bwMode="auto">
            <a:xfrm>
              <a:off x="8069038" y="10362567"/>
              <a:ext cx="175778" cy="582263"/>
            </a:xfrm>
            <a:custGeom>
              <a:avLst/>
              <a:gdLst>
                <a:gd name="T0" fmla="*/ 2 w 139"/>
                <a:gd name="T1" fmla="*/ 73 h 469"/>
                <a:gd name="T2" fmla="*/ 26 w 139"/>
                <a:gd name="T3" fmla="*/ 456 h 469"/>
                <a:gd name="T4" fmla="*/ 26 w 139"/>
                <a:gd name="T5" fmla="*/ 456 h 469"/>
                <a:gd name="T6" fmla="*/ 120 w 139"/>
                <a:gd name="T7" fmla="*/ 448 h 469"/>
                <a:gd name="T8" fmla="*/ 137 w 139"/>
                <a:gd name="T9" fmla="*/ 104 h 469"/>
                <a:gd name="T10" fmla="*/ 137 w 139"/>
                <a:gd name="T11" fmla="*/ 104 h 469"/>
                <a:gd name="T12" fmla="*/ 128 w 139"/>
                <a:gd name="T13" fmla="*/ 68 h 469"/>
                <a:gd name="T14" fmla="*/ 128 w 139"/>
                <a:gd name="T15" fmla="*/ 68 h 469"/>
                <a:gd name="T16" fmla="*/ 41 w 139"/>
                <a:gd name="T17" fmla="*/ 14 h 469"/>
                <a:gd name="T18" fmla="*/ 41 w 139"/>
                <a:gd name="T19" fmla="*/ 14 h 469"/>
                <a:gd name="T20" fmla="*/ 2 w 139"/>
                <a:gd name="T21" fmla="*/ 73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 h="469">
                  <a:moveTo>
                    <a:pt x="2" y="73"/>
                  </a:moveTo>
                  <a:lnTo>
                    <a:pt x="26" y="456"/>
                  </a:lnTo>
                  <a:lnTo>
                    <a:pt x="26" y="456"/>
                  </a:lnTo>
                  <a:cubicBezTo>
                    <a:pt x="26" y="456"/>
                    <a:pt x="92" y="468"/>
                    <a:pt x="120" y="448"/>
                  </a:cubicBezTo>
                  <a:lnTo>
                    <a:pt x="137" y="104"/>
                  </a:lnTo>
                  <a:lnTo>
                    <a:pt x="137" y="104"/>
                  </a:lnTo>
                  <a:cubicBezTo>
                    <a:pt x="138" y="91"/>
                    <a:pt x="135" y="79"/>
                    <a:pt x="128" y="68"/>
                  </a:cubicBezTo>
                  <a:lnTo>
                    <a:pt x="128" y="68"/>
                  </a:lnTo>
                  <a:cubicBezTo>
                    <a:pt x="114" y="42"/>
                    <a:pt x="82" y="0"/>
                    <a:pt x="41" y="14"/>
                  </a:cubicBezTo>
                  <a:lnTo>
                    <a:pt x="41" y="14"/>
                  </a:lnTo>
                  <a:cubicBezTo>
                    <a:pt x="16" y="22"/>
                    <a:pt x="0" y="47"/>
                    <a:pt x="2" y="73"/>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7" name="Freeform 280">
              <a:extLst>
                <a:ext uri="{FF2B5EF4-FFF2-40B4-BE49-F238E27FC236}">
                  <a16:creationId xmlns:a16="http://schemas.microsoft.com/office/drawing/2014/main" id="{497A5AA0-CCAA-4753-95AD-233A0A888EB6}"/>
                </a:ext>
              </a:extLst>
            </p:cNvPr>
            <p:cNvSpPr>
              <a:spLocks noChangeArrowheads="1"/>
            </p:cNvSpPr>
            <p:nvPr/>
          </p:nvSpPr>
          <p:spPr bwMode="auto">
            <a:xfrm>
              <a:off x="7986644" y="10011009"/>
              <a:ext cx="219722" cy="269162"/>
            </a:xfrm>
            <a:custGeom>
              <a:avLst/>
              <a:gdLst>
                <a:gd name="T0" fmla="*/ 167 w 176"/>
                <a:gd name="T1" fmla="*/ 105 h 218"/>
                <a:gd name="T2" fmla="*/ 167 w 176"/>
                <a:gd name="T3" fmla="*/ 105 h 218"/>
                <a:gd name="T4" fmla="*/ 131 w 176"/>
                <a:gd name="T5" fmla="*/ 217 h 218"/>
                <a:gd name="T6" fmla="*/ 131 w 176"/>
                <a:gd name="T7" fmla="*/ 217 h 218"/>
                <a:gd name="T8" fmla="*/ 2 w 176"/>
                <a:gd name="T9" fmla="*/ 127 h 218"/>
                <a:gd name="T10" fmla="*/ 2 w 176"/>
                <a:gd name="T11" fmla="*/ 127 h 218"/>
                <a:gd name="T12" fmla="*/ 66 w 176"/>
                <a:gd name="T13" fmla="*/ 19 h 218"/>
                <a:gd name="T14" fmla="*/ 66 w 176"/>
                <a:gd name="T15" fmla="*/ 19 h 218"/>
                <a:gd name="T16" fmla="*/ 167 w 176"/>
                <a:gd name="T17" fmla="*/ 10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8">
                  <a:moveTo>
                    <a:pt x="167" y="105"/>
                  </a:moveTo>
                  <a:lnTo>
                    <a:pt x="167" y="105"/>
                  </a:lnTo>
                  <a:cubicBezTo>
                    <a:pt x="167" y="149"/>
                    <a:pt x="175" y="217"/>
                    <a:pt x="131" y="217"/>
                  </a:cubicBezTo>
                  <a:lnTo>
                    <a:pt x="131" y="217"/>
                  </a:lnTo>
                  <a:cubicBezTo>
                    <a:pt x="87" y="217"/>
                    <a:pt x="3" y="186"/>
                    <a:pt x="2" y="127"/>
                  </a:cubicBezTo>
                  <a:lnTo>
                    <a:pt x="2" y="127"/>
                  </a:lnTo>
                  <a:cubicBezTo>
                    <a:pt x="0" y="66"/>
                    <a:pt x="12" y="30"/>
                    <a:pt x="66" y="19"/>
                  </a:cubicBezTo>
                  <a:lnTo>
                    <a:pt x="66" y="19"/>
                  </a:lnTo>
                  <a:cubicBezTo>
                    <a:pt x="152" y="0"/>
                    <a:pt x="167" y="43"/>
                    <a:pt x="167" y="1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8" name="Freeform 281">
              <a:extLst>
                <a:ext uri="{FF2B5EF4-FFF2-40B4-BE49-F238E27FC236}">
                  <a16:creationId xmlns:a16="http://schemas.microsoft.com/office/drawing/2014/main" id="{F303F016-97B5-41B5-A41F-44645253F42D}"/>
                </a:ext>
              </a:extLst>
            </p:cNvPr>
            <p:cNvSpPr>
              <a:spLocks noChangeArrowheads="1"/>
            </p:cNvSpPr>
            <p:nvPr/>
          </p:nvSpPr>
          <p:spPr bwMode="auto">
            <a:xfrm>
              <a:off x="7893260" y="9901148"/>
              <a:ext cx="357051" cy="395500"/>
            </a:xfrm>
            <a:custGeom>
              <a:avLst/>
              <a:gdLst>
                <a:gd name="T0" fmla="*/ 91 w 285"/>
                <a:gd name="T1" fmla="*/ 297 h 316"/>
                <a:gd name="T2" fmla="*/ 91 w 285"/>
                <a:gd name="T3" fmla="*/ 297 h 316"/>
                <a:gd name="T4" fmla="*/ 129 w 285"/>
                <a:gd name="T5" fmla="*/ 309 h 316"/>
                <a:gd name="T6" fmla="*/ 129 w 285"/>
                <a:gd name="T7" fmla="*/ 309 h 316"/>
                <a:gd name="T8" fmla="*/ 173 w 285"/>
                <a:gd name="T9" fmla="*/ 284 h 316"/>
                <a:gd name="T10" fmla="*/ 173 w 285"/>
                <a:gd name="T11" fmla="*/ 284 h 316"/>
                <a:gd name="T12" fmla="*/ 172 w 285"/>
                <a:gd name="T13" fmla="*/ 219 h 316"/>
                <a:gd name="T14" fmla="*/ 172 w 285"/>
                <a:gd name="T15" fmla="*/ 219 h 316"/>
                <a:gd name="T16" fmla="*/ 154 w 285"/>
                <a:gd name="T17" fmla="*/ 169 h 316"/>
                <a:gd name="T18" fmla="*/ 154 w 285"/>
                <a:gd name="T19" fmla="*/ 169 h 316"/>
                <a:gd name="T20" fmla="*/ 192 w 285"/>
                <a:gd name="T21" fmla="*/ 191 h 316"/>
                <a:gd name="T22" fmla="*/ 192 w 285"/>
                <a:gd name="T23" fmla="*/ 191 h 316"/>
                <a:gd name="T24" fmla="*/ 275 w 285"/>
                <a:gd name="T25" fmla="*/ 89 h 316"/>
                <a:gd name="T26" fmla="*/ 275 w 285"/>
                <a:gd name="T27" fmla="*/ 89 h 316"/>
                <a:gd name="T28" fmla="*/ 195 w 285"/>
                <a:gd name="T29" fmla="*/ 32 h 316"/>
                <a:gd name="T30" fmla="*/ 195 w 285"/>
                <a:gd name="T31" fmla="*/ 32 h 316"/>
                <a:gd name="T32" fmla="*/ 145 w 285"/>
                <a:gd name="T33" fmla="*/ 63 h 316"/>
                <a:gd name="T34" fmla="*/ 145 w 285"/>
                <a:gd name="T35" fmla="*/ 63 h 316"/>
                <a:gd name="T36" fmla="*/ 39 w 285"/>
                <a:gd name="T37" fmla="*/ 131 h 316"/>
                <a:gd name="T38" fmla="*/ 39 w 285"/>
                <a:gd name="T39" fmla="*/ 131 h 316"/>
                <a:gd name="T40" fmla="*/ 32 w 285"/>
                <a:gd name="T41" fmla="*/ 202 h 316"/>
                <a:gd name="T42" fmla="*/ 32 w 285"/>
                <a:gd name="T43" fmla="*/ 202 h 316"/>
                <a:gd name="T44" fmla="*/ 69 w 285"/>
                <a:gd name="T45" fmla="*/ 275 h 316"/>
                <a:gd name="T46" fmla="*/ 69 w 285"/>
                <a:gd name="T47" fmla="*/ 275 h 316"/>
                <a:gd name="T48" fmla="*/ 91 w 285"/>
                <a:gd name="T49" fmla="*/ 297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5" h="316">
                  <a:moveTo>
                    <a:pt x="91" y="297"/>
                  </a:moveTo>
                  <a:lnTo>
                    <a:pt x="91" y="297"/>
                  </a:lnTo>
                  <a:cubicBezTo>
                    <a:pt x="101" y="300"/>
                    <a:pt x="115" y="304"/>
                    <a:pt x="129" y="309"/>
                  </a:cubicBezTo>
                  <a:lnTo>
                    <a:pt x="129" y="309"/>
                  </a:lnTo>
                  <a:cubicBezTo>
                    <a:pt x="148" y="315"/>
                    <a:pt x="168" y="304"/>
                    <a:pt x="173" y="284"/>
                  </a:cubicBezTo>
                  <a:lnTo>
                    <a:pt x="173" y="284"/>
                  </a:lnTo>
                  <a:cubicBezTo>
                    <a:pt x="179" y="258"/>
                    <a:pt x="185" y="224"/>
                    <a:pt x="172" y="219"/>
                  </a:cubicBezTo>
                  <a:lnTo>
                    <a:pt x="172" y="219"/>
                  </a:lnTo>
                  <a:cubicBezTo>
                    <a:pt x="148" y="210"/>
                    <a:pt x="132" y="195"/>
                    <a:pt x="154" y="169"/>
                  </a:cubicBezTo>
                  <a:lnTo>
                    <a:pt x="154" y="169"/>
                  </a:lnTo>
                  <a:cubicBezTo>
                    <a:pt x="175" y="142"/>
                    <a:pt x="174" y="197"/>
                    <a:pt x="192" y="191"/>
                  </a:cubicBezTo>
                  <a:lnTo>
                    <a:pt x="192" y="191"/>
                  </a:lnTo>
                  <a:cubicBezTo>
                    <a:pt x="210" y="186"/>
                    <a:pt x="268" y="149"/>
                    <a:pt x="275" y="89"/>
                  </a:cubicBezTo>
                  <a:lnTo>
                    <a:pt x="275" y="89"/>
                  </a:lnTo>
                  <a:cubicBezTo>
                    <a:pt x="284" y="29"/>
                    <a:pt x="250" y="0"/>
                    <a:pt x="195" y="32"/>
                  </a:cubicBezTo>
                  <a:lnTo>
                    <a:pt x="195" y="32"/>
                  </a:lnTo>
                  <a:cubicBezTo>
                    <a:pt x="178" y="42"/>
                    <a:pt x="162" y="64"/>
                    <a:pt x="145" y="63"/>
                  </a:cubicBezTo>
                  <a:lnTo>
                    <a:pt x="145" y="63"/>
                  </a:lnTo>
                  <a:cubicBezTo>
                    <a:pt x="129" y="63"/>
                    <a:pt x="42" y="49"/>
                    <a:pt x="39" y="131"/>
                  </a:cubicBezTo>
                  <a:lnTo>
                    <a:pt x="39" y="131"/>
                  </a:lnTo>
                  <a:cubicBezTo>
                    <a:pt x="39" y="131"/>
                    <a:pt x="0" y="159"/>
                    <a:pt x="32" y="202"/>
                  </a:cubicBezTo>
                  <a:lnTo>
                    <a:pt x="32" y="202"/>
                  </a:lnTo>
                  <a:cubicBezTo>
                    <a:pt x="52" y="229"/>
                    <a:pt x="64" y="258"/>
                    <a:pt x="69" y="275"/>
                  </a:cubicBezTo>
                  <a:lnTo>
                    <a:pt x="69" y="275"/>
                  </a:lnTo>
                  <a:cubicBezTo>
                    <a:pt x="73" y="285"/>
                    <a:pt x="81" y="293"/>
                    <a:pt x="91" y="29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249" name="Freeform 282">
            <a:extLst>
              <a:ext uri="{FF2B5EF4-FFF2-40B4-BE49-F238E27FC236}">
                <a16:creationId xmlns:a16="http://schemas.microsoft.com/office/drawing/2014/main" id="{9C8228CF-9496-4B96-BE2D-5217F8F837F7}"/>
              </a:ext>
            </a:extLst>
          </p:cNvPr>
          <p:cNvSpPr>
            <a:spLocks noChangeArrowheads="1"/>
          </p:cNvSpPr>
          <p:nvPr/>
        </p:nvSpPr>
        <p:spPr bwMode="auto">
          <a:xfrm>
            <a:off x="616373" y="1139060"/>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1" name="Freeform 282">
            <a:extLst>
              <a:ext uri="{FF2B5EF4-FFF2-40B4-BE49-F238E27FC236}">
                <a16:creationId xmlns:a16="http://schemas.microsoft.com/office/drawing/2014/main" id="{9607520B-D90B-42A7-82F5-8A0068554255}"/>
              </a:ext>
            </a:extLst>
          </p:cNvPr>
          <p:cNvSpPr>
            <a:spLocks noChangeArrowheads="1"/>
          </p:cNvSpPr>
          <p:nvPr/>
        </p:nvSpPr>
        <p:spPr bwMode="auto">
          <a:xfrm>
            <a:off x="587704" y="4014832"/>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2" name="Freeform 282">
            <a:extLst>
              <a:ext uri="{FF2B5EF4-FFF2-40B4-BE49-F238E27FC236}">
                <a16:creationId xmlns:a16="http://schemas.microsoft.com/office/drawing/2014/main" id="{B9B028FD-0C0F-4296-ABC9-DBF5DBBCC9BF}"/>
              </a:ext>
            </a:extLst>
          </p:cNvPr>
          <p:cNvSpPr>
            <a:spLocks noChangeArrowheads="1"/>
          </p:cNvSpPr>
          <p:nvPr/>
        </p:nvSpPr>
        <p:spPr bwMode="auto">
          <a:xfrm>
            <a:off x="9532479" y="1116214"/>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3" name="Freeform 282">
            <a:extLst>
              <a:ext uri="{FF2B5EF4-FFF2-40B4-BE49-F238E27FC236}">
                <a16:creationId xmlns:a16="http://schemas.microsoft.com/office/drawing/2014/main" id="{061A9D8D-299F-47A6-8E87-99923B29635E}"/>
              </a:ext>
            </a:extLst>
          </p:cNvPr>
          <p:cNvSpPr>
            <a:spLocks noChangeArrowheads="1"/>
          </p:cNvSpPr>
          <p:nvPr/>
        </p:nvSpPr>
        <p:spPr bwMode="auto">
          <a:xfrm>
            <a:off x="9649382" y="4030499"/>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7F7F7F"/>
          </a:solidFill>
          <a:ln>
            <a:noFill/>
          </a:ln>
          <a:effectLst/>
        </p:spPr>
        <p:txBody>
          <a:bodyPr wrap="none" anchor="ctr"/>
          <a:lstStyle/>
          <a:p>
            <a:endParaRPr lang="en-US" sz="3599" dirty="0">
              <a:latin typeface="Poppins" pitchFamily="2" charset="77"/>
            </a:endParaRPr>
          </a:p>
        </p:txBody>
      </p:sp>
      <p:sp>
        <p:nvSpPr>
          <p:cNvPr id="254" name="Freeform 136">
            <a:extLst>
              <a:ext uri="{FF2B5EF4-FFF2-40B4-BE49-F238E27FC236}">
                <a16:creationId xmlns:a16="http://schemas.microsoft.com/office/drawing/2014/main" id="{A751EA1C-1DA0-433A-84D1-A03DF1B108B4}"/>
              </a:ext>
            </a:extLst>
          </p:cNvPr>
          <p:cNvSpPr>
            <a:spLocks noChangeArrowheads="1"/>
          </p:cNvSpPr>
          <p:nvPr/>
        </p:nvSpPr>
        <p:spPr bwMode="auto">
          <a:xfrm>
            <a:off x="934959" y="1478919"/>
            <a:ext cx="661398" cy="701435"/>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5" name="Freeform 138">
            <a:extLst>
              <a:ext uri="{FF2B5EF4-FFF2-40B4-BE49-F238E27FC236}">
                <a16:creationId xmlns:a16="http://schemas.microsoft.com/office/drawing/2014/main" id="{8C44049B-0482-4D43-BAF8-3F88267BBDDF}"/>
              </a:ext>
            </a:extLst>
          </p:cNvPr>
          <p:cNvSpPr>
            <a:spLocks noChangeArrowheads="1"/>
          </p:cNvSpPr>
          <p:nvPr/>
        </p:nvSpPr>
        <p:spPr bwMode="auto">
          <a:xfrm>
            <a:off x="856623" y="4420226"/>
            <a:ext cx="763551" cy="624652"/>
          </a:xfrm>
          <a:custGeom>
            <a:avLst/>
            <a:gdLst>
              <a:gd name="connsiteX0" fmla="*/ 66123 w 301265"/>
              <a:gd name="connsiteY0" fmla="*/ 227702 h 246461"/>
              <a:gd name="connsiteX1" fmla="*/ 49906 w 301265"/>
              <a:gd name="connsiteY1" fmla="*/ 231748 h 246461"/>
              <a:gd name="connsiteX2" fmla="*/ 66123 w 301265"/>
              <a:gd name="connsiteY2" fmla="*/ 235794 h 246461"/>
              <a:gd name="connsiteX3" fmla="*/ 240908 w 301265"/>
              <a:gd name="connsiteY3" fmla="*/ 226231 h 246461"/>
              <a:gd name="connsiteX4" fmla="*/ 240908 w 301265"/>
              <a:gd name="connsiteY4" fmla="*/ 236898 h 246461"/>
              <a:gd name="connsiteX5" fmla="*/ 261450 w 301265"/>
              <a:gd name="connsiteY5" fmla="*/ 236898 h 246461"/>
              <a:gd name="connsiteX6" fmla="*/ 266495 w 301265"/>
              <a:gd name="connsiteY6" fmla="*/ 231748 h 246461"/>
              <a:gd name="connsiteX7" fmla="*/ 261450 w 301265"/>
              <a:gd name="connsiteY7" fmla="*/ 226231 h 246461"/>
              <a:gd name="connsiteX8" fmla="*/ 75493 w 301265"/>
              <a:gd name="connsiteY8" fmla="*/ 226231 h 246461"/>
              <a:gd name="connsiteX9" fmla="*/ 75493 w 301265"/>
              <a:gd name="connsiteY9" fmla="*/ 236898 h 246461"/>
              <a:gd name="connsiteX10" fmla="*/ 231178 w 301265"/>
              <a:gd name="connsiteY10" fmla="*/ 236898 h 246461"/>
              <a:gd name="connsiteX11" fmla="*/ 231178 w 301265"/>
              <a:gd name="connsiteY11" fmla="*/ 226231 h 246461"/>
              <a:gd name="connsiteX12" fmla="*/ 69727 w 301265"/>
              <a:gd name="connsiteY12" fmla="*/ 216667 h 246461"/>
              <a:gd name="connsiteX13" fmla="*/ 70808 w 301265"/>
              <a:gd name="connsiteY13" fmla="*/ 216667 h 246461"/>
              <a:gd name="connsiteX14" fmla="*/ 236223 w 301265"/>
              <a:gd name="connsiteY14" fmla="*/ 216667 h 246461"/>
              <a:gd name="connsiteX15" fmla="*/ 261450 w 301265"/>
              <a:gd name="connsiteY15" fmla="*/ 216667 h 246461"/>
              <a:gd name="connsiteX16" fmla="*/ 275865 w 301265"/>
              <a:gd name="connsiteY16" fmla="*/ 231748 h 246461"/>
              <a:gd name="connsiteX17" fmla="*/ 261450 w 301265"/>
              <a:gd name="connsiteY17" fmla="*/ 246461 h 246461"/>
              <a:gd name="connsiteX18" fmla="*/ 236223 w 301265"/>
              <a:gd name="connsiteY18" fmla="*/ 246461 h 246461"/>
              <a:gd name="connsiteX19" fmla="*/ 70808 w 301265"/>
              <a:gd name="connsiteY19" fmla="*/ 246461 h 246461"/>
              <a:gd name="connsiteX20" fmla="*/ 69727 w 301265"/>
              <a:gd name="connsiteY20" fmla="*/ 246461 h 246461"/>
              <a:gd name="connsiteX21" fmla="*/ 29004 w 301265"/>
              <a:gd name="connsiteY21" fmla="*/ 236162 h 246461"/>
              <a:gd name="connsiteX22" fmla="*/ 25400 w 301265"/>
              <a:gd name="connsiteY22" fmla="*/ 231748 h 246461"/>
              <a:gd name="connsiteX23" fmla="*/ 29004 w 301265"/>
              <a:gd name="connsiteY23" fmla="*/ 226966 h 246461"/>
              <a:gd name="connsiteX24" fmla="*/ 235861 w 301265"/>
              <a:gd name="connsiteY24" fmla="*/ 107129 h 246461"/>
              <a:gd name="connsiteX25" fmla="*/ 240938 w 301265"/>
              <a:gd name="connsiteY25" fmla="*/ 112124 h 246461"/>
              <a:gd name="connsiteX26" fmla="*/ 228246 w 301265"/>
              <a:gd name="connsiteY26" fmla="*/ 119972 h 246461"/>
              <a:gd name="connsiteX27" fmla="*/ 206851 w 301265"/>
              <a:gd name="connsiteY27" fmla="*/ 127107 h 246461"/>
              <a:gd name="connsiteX28" fmla="*/ 176753 w 301265"/>
              <a:gd name="connsiteY28" fmla="*/ 138166 h 246461"/>
              <a:gd name="connsiteX29" fmla="*/ 174940 w 301265"/>
              <a:gd name="connsiteY29" fmla="*/ 138523 h 246461"/>
              <a:gd name="connsiteX30" fmla="*/ 170588 w 301265"/>
              <a:gd name="connsiteY30" fmla="*/ 135312 h 246461"/>
              <a:gd name="connsiteX31" fmla="*/ 173489 w 301265"/>
              <a:gd name="connsiteY31" fmla="*/ 129247 h 246461"/>
              <a:gd name="connsiteX32" fmla="*/ 233685 w 301265"/>
              <a:gd name="connsiteY32" fmla="*/ 107843 h 246461"/>
              <a:gd name="connsiteX33" fmla="*/ 235861 w 301265"/>
              <a:gd name="connsiteY33" fmla="*/ 107129 h 246461"/>
              <a:gd name="connsiteX34" fmla="*/ 65039 w 301265"/>
              <a:gd name="connsiteY34" fmla="*/ 107129 h 246461"/>
              <a:gd name="connsiteX35" fmla="*/ 67215 w 301265"/>
              <a:gd name="connsiteY35" fmla="*/ 107490 h 246461"/>
              <a:gd name="connsiteX36" fmla="*/ 127411 w 301265"/>
              <a:gd name="connsiteY36" fmla="*/ 129499 h 246461"/>
              <a:gd name="connsiteX37" fmla="*/ 130312 w 301265"/>
              <a:gd name="connsiteY37" fmla="*/ 135271 h 246461"/>
              <a:gd name="connsiteX38" fmla="*/ 125961 w 301265"/>
              <a:gd name="connsiteY38" fmla="*/ 138518 h 246461"/>
              <a:gd name="connsiteX39" fmla="*/ 124148 w 301265"/>
              <a:gd name="connsiteY39" fmla="*/ 138158 h 246461"/>
              <a:gd name="connsiteX40" fmla="*/ 94049 w 301265"/>
              <a:gd name="connsiteY40" fmla="*/ 127334 h 246461"/>
              <a:gd name="connsiteX41" fmla="*/ 73017 w 301265"/>
              <a:gd name="connsiteY41" fmla="*/ 119757 h 246461"/>
              <a:gd name="connsiteX42" fmla="*/ 60325 w 301265"/>
              <a:gd name="connsiteY42" fmla="*/ 111820 h 246461"/>
              <a:gd name="connsiteX43" fmla="*/ 65039 w 301265"/>
              <a:gd name="connsiteY43" fmla="*/ 107129 h 246461"/>
              <a:gd name="connsiteX44" fmla="*/ 60036 w 301265"/>
              <a:gd name="connsiteY44" fmla="*/ 69759 h 246461"/>
              <a:gd name="connsiteX45" fmla="*/ 64366 w 301265"/>
              <a:gd name="connsiteY45" fmla="*/ 69759 h 246461"/>
              <a:gd name="connsiteX46" fmla="*/ 124619 w 301265"/>
              <a:gd name="connsiteY46" fmla="*/ 90926 h 246461"/>
              <a:gd name="connsiteX47" fmla="*/ 127505 w 301265"/>
              <a:gd name="connsiteY47" fmla="*/ 97130 h 246461"/>
              <a:gd name="connsiteX48" fmla="*/ 122815 w 301265"/>
              <a:gd name="connsiteY48" fmla="*/ 100414 h 246461"/>
              <a:gd name="connsiteX49" fmla="*/ 121372 w 301265"/>
              <a:gd name="connsiteY49" fmla="*/ 100049 h 246461"/>
              <a:gd name="connsiteX50" fmla="*/ 58593 w 301265"/>
              <a:gd name="connsiteY50" fmla="*/ 76328 h 246461"/>
              <a:gd name="connsiteX51" fmla="*/ 60036 w 301265"/>
              <a:gd name="connsiteY51" fmla="*/ 69759 h 246461"/>
              <a:gd name="connsiteX52" fmla="*/ 233403 w 301265"/>
              <a:gd name="connsiteY52" fmla="*/ 67807 h 246461"/>
              <a:gd name="connsiteX53" fmla="*/ 237710 w 301265"/>
              <a:gd name="connsiteY53" fmla="*/ 68172 h 246461"/>
              <a:gd name="connsiteX54" fmla="*/ 239505 w 301265"/>
              <a:gd name="connsiteY54" fmla="*/ 74741 h 246461"/>
              <a:gd name="connsiteX55" fmla="*/ 176684 w 301265"/>
              <a:gd name="connsiteY55" fmla="*/ 98097 h 246461"/>
              <a:gd name="connsiteX56" fmla="*/ 175248 w 301265"/>
              <a:gd name="connsiteY56" fmla="*/ 98827 h 246461"/>
              <a:gd name="connsiteX57" fmla="*/ 170940 w 301265"/>
              <a:gd name="connsiteY57" fmla="*/ 95543 h 246461"/>
              <a:gd name="connsiteX58" fmla="*/ 173453 w 301265"/>
              <a:gd name="connsiteY58" fmla="*/ 89339 h 246461"/>
              <a:gd name="connsiteX59" fmla="*/ 233403 w 301265"/>
              <a:gd name="connsiteY59" fmla="*/ 67807 h 246461"/>
              <a:gd name="connsiteX60" fmla="*/ 150636 w 301265"/>
              <a:gd name="connsiteY60" fmla="*/ 49979 h 246461"/>
              <a:gd name="connsiteX61" fmla="*/ 155222 w 301265"/>
              <a:gd name="connsiteY61" fmla="*/ 54639 h 246461"/>
              <a:gd name="connsiteX62" fmla="*/ 155222 w 301265"/>
              <a:gd name="connsiteY62" fmla="*/ 144974 h 246461"/>
              <a:gd name="connsiteX63" fmla="*/ 150636 w 301265"/>
              <a:gd name="connsiteY63" fmla="*/ 149634 h 246461"/>
              <a:gd name="connsiteX64" fmla="*/ 146050 w 301265"/>
              <a:gd name="connsiteY64" fmla="*/ 144974 h 246461"/>
              <a:gd name="connsiteX65" fmla="*/ 146050 w 301265"/>
              <a:gd name="connsiteY65" fmla="*/ 54639 h 246461"/>
              <a:gd name="connsiteX66" fmla="*/ 150636 w 301265"/>
              <a:gd name="connsiteY66" fmla="*/ 49979 h 246461"/>
              <a:gd name="connsiteX67" fmla="*/ 66276 w 301265"/>
              <a:gd name="connsiteY67" fmla="*/ 31282 h 246461"/>
              <a:gd name="connsiteX68" fmla="*/ 125867 w 301265"/>
              <a:gd name="connsiteY68" fmla="*/ 49979 h 246461"/>
              <a:gd name="connsiteX69" fmla="*/ 129098 w 301265"/>
              <a:gd name="connsiteY69" fmla="*/ 55976 h 246461"/>
              <a:gd name="connsiteX70" fmla="*/ 124431 w 301265"/>
              <a:gd name="connsiteY70" fmla="*/ 59151 h 246461"/>
              <a:gd name="connsiteX71" fmla="*/ 122995 w 301265"/>
              <a:gd name="connsiteY71" fmla="*/ 58799 h 246461"/>
              <a:gd name="connsiteX72" fmla="*/ 60174 w 301265"/>
              <a:gd name="connsiteY72" fmla="*/ 37984 h 246461"/>
              <a:gd name="connsiteX73" fmla="*/ 61969 w 301265"/>
              <a:gd name="connsiteY73" fmla="*/ 31634 h 246461"/>
              <a:gd name="connsiteX74" fmla="*/ 66276 w 301265"/>
              <a:gd name="connsiteY74" fmla="*/ 31282 h 246461"/>
              <a:gd name="connsiteX75" fmla="*/ 233724 w 301265"/>
              <a:gd name="connsiteY75" fmla="*/ 30056 h 246461"/>
              <a:gd name="connsiteX76" fmla="*/ 238053 w 301265"/>
              <a:gd name="connsiteY76" fmla="*/ 30056 h 246461"/>
              <a:gd name="connsiteX77" fmla="*/ 239496 w 301265"/>
              <a:gd name="connsiteY77" fmla="*/ 36486 h 246461"/>
              <a:gd name="connsiteX78" fmla="*/ 176718 w 301265"/>
              <a:gd name="connsiteY78" fmla="*/ 57560 h 246461"/>
              <a:gd name="connsiteX79" fmla="*/ 174914 w 301265"/>
              <a:gd name="connsiteY79" fmla="*/ 57560 h 246461"/>
              <a:gd name="connsiteX80" fmla="*/ 170585 w 301265"/>
              <a:gd name="connsiteY80" fmla="*/ 54345 h 246461"/>
              <a:gd name="connsiteX81" fmla="*/ 173832 w 301265"/>
              <a:gd name="connsiteY81" fmla="*/ 48630 h 246461"/>
              <a:gd name="connsiteX82" fmla="*/ 233724 w 301265"/>
              <a:gd name="connsiteY82" fmla="*/ 30056 h 246461"/>
              <a:gd name="connsiteX83" fmla="*/ 260544 w 301265"/>
              <a:gd name="connsiteY83" fmla="*/ 14971 h 246461"/>
              <a:gd name="connsiteX84" fmla="*/ 261264 w 301265"/>
              <a:gd name="connsiteY84" fmla="*/ 17842 h 246461"/>
              <a:gd name="connsiteX85" fmla="*/ 261264 w 301265"/>
              <a:gd name="connsiteY85" fmla="*/ 133413 h 246461"/>
              <a:gd name="connsiteX86" fmla="*/ 246489 w 301265"/>
              <a:gd name="connsiteY86" fmla="*/ 150999 h 246461"/>
              <a:gd name="connsiteX87" fmla="*/ 157840 w 301265"/>
              <a:gd name="connsiteY87" fmla="*/ 168945 h 246461"/>
              <a:gd name="connsiteX88" fmla="*/ 154236 w 301265"/>
              <a:gd name="connsiteY88" fmla="*/ 169304 h 246461"/>
              <a:gd name="connsiteX89" fmla="*/ 147029 w 301265"/>
              <a:gd name="connsiteY89" fmla="*/ 169304 h 246461"/>
              <a:gd name="connsiteX90" fmla="*/ 143064 w 301265"/>
              <a:gd name="connsiteY90" fmla="*/ 168945 h 246461"/>
              <a:gd name="connsiteX91" fmla="*/ 54775 w 301265"/>
              <a:gd name="connsiteY91" fmla="*/ 150999 h 246461"/>
              <a:gd name="connsiteX92" fmla="*/ 40000 w 301265"/>
              <a:gd name="connsiteY92" fmla="*/ 133413 h 246461"/>
              <a:gd name="connsiteX93" fmla="*/ 40000 w 301265"/>
              <a:gd name="connsiteY93" fmla="*/ 17842 h 246461"/>
              <a:gd name="connsiteX94" fmla="*/ 40361 w 301265"/>
              <a:gd name="connsiteY94" fmla="*/ 15330 h 246461"/>
              <a:gd name="connsiteX95" fmla="*/ 33153 w 301265"/>
              <a:gd name="connsiteY95" fmla="*/ 17483 h 246461"/>
              <a:gd name="connsiteX96" fmla="*/ 29550 w 301265"/>
              <a:gd name="connsiteY96" fmla="*/ 24662 h 246461"/>
              <a:gd name="connsiteX97" fmla="*/ 29550 w 301265"/>
              <a:gd name="connsiteY97" fmla="*/ 146334 h 246461"/>
              <a:gd name="connsiteX98" fmla="*/ 24505 w 301265"/>
              <a:gd name="connsiteY98" fmla="*/ 150999 h 246461"/>
              <a:gd name="connsiteX99" fmla="*/ 19820 w 301265"/>
              <a:gd name="connsiteY99" fmla="*/ 146334 h 246461"/>
              <a:gd name="connsiteX100" fmla="*/ 19820 w 301265"/>
              <a:gd name="connsiteY100" fmla="*/ 39736 h 246461"/>
              <a:gd name="connsiteX101" fmla="*/ 9009 w 301265"/>
              <a:gd name="connsiteY101" fmla="*/ 51581 h 246461"/>
              <a:gd name="connsiteX102" fmla="*/ 9009 w 301265"/>
              <a:gd name="connsiteY102" fmla="*/ 165356 h 246461"/>
              <a:gd name="connsiteX103" fmla="*/ 18018 w 301265"/>
              <a:gd name="connsiteY103" fmla="*/ 174329 h 246461"/>
              <a:gd name="connsiteX104" fmla="*/ 134055 w 301265"/>
              <a:gd name="connsiteY104" fmla="*/ 174329 h 246461"/>
              <a:gd name="connsiteX105" fmla="*/ 139100 w 301265"/>
              <a:gd name="connsiteY105" fmla="*/ 178995 h 246461"/>
              <a:gd name="connsiteX106" fmla="*/ 141623 w 301265"/>
              <a:gd name="connsiteY106" fmla="*/ 192633 h 246461"/>
              <a:gd name="connsiteX107" fmla="*/ 149912 w 301265"/>
              <a:gd name="connsiteY107" fmla="*/ 195864 h 246461"/>
              <a:gd name="connsiteX108" fmla="*/ 150272 w 301265"/>
              <a:gd name="connsiteY108" fmla="*/ 195864 h 246461"/>
              <a:gd name="connsiteX109" fmla="*/ 159281 w 301265"/>
              <a:gd name="connsiteY109" fmla="*/ 192633 h 246461"/>
              <a:gd name="connsiteX110" fmla="*/ 162164 w 301265"/>
              <a:gd name="connsiteY110" fmla="*/ 178995 h 246461"/>
              <a:gd name="connsiteX111" fmla="*/ 166849 w 301265"/>
              <a:gd name="connsiteY111" fmla="*/ 174329 h 246461"/>
              <a:gd name="connsiteX112" fmla="*/ 283607 w 301265"/>
              <a:gd name="connsiteY112" fmla="*/ 174329 h 246461"/>
              <a:gd name="connsiteX113" fmla="*/ 291895 w 301265"/>
              <a:gd name="connsiteY113" fmla="*/ 166074 h 246461"/>
              <a:gd name="connsiteX114" fmla="*/ 291895 w 301265"/>
              <a:gd name="connsiteY114" fmla="*/ 48709 h 246461"/>
              <a:gd name="connsiteX115" fmla="*/ 286490 w 301265"/>
              <a:gd name="connsiteY115" fmla="*/ 43325 h 246461"/>
              <a:gd name="connsiteX116" fmla="*/ 281084 w 301265"/>
              <a:gd name="connsiteY116" fmla="*/ 43325 h 246461"/>
              <a:gd name="connsiteX117" fmla="*/ 281084 w 301265"/>
              <a:gd name="connsiteY117" fmla="*/ 145975 h 246461"/>
              <a:gd name="connsiteX118" fmla="*/ 276400 w 301265"/>
              <a:gd name="connsiteY118" fmla="*/ 150641 h 246461"/>
              <a:gd name="connsiteX119" fmla="*/ 271715 w 301265"/>
              <a:gd name="connsiteY119" fmla="*/ 145975 h 246461"/>
              <a:gd name="connsiteX120" fmla="*/ 271715 w 301265"/>
              <a:gd name="connsiteY120" fmla="*/ 23944 h 246461"/>
              <a:gd name="connsiteX121" fmla="*/ 267751 w 301265"/>
              <a:gd name="connsiteY121" fmla="*/ 16765 h 246461"/>
              <a:gd name="connsiteX122" fmla="*/ 260544 w 301265"/>
              <a:gd name="connsiteY122" fmla="*/ 14971 h 246461"/>
              <a:gd name="connsiteX123" fmla="*/ 58379 w 301265"/>
              <a:gd name="connsiteY123" fmla="*/ 9587 h 246461"/>
              <a:gd name="connsiteX124" fmla="*/ 52973 w 301265"/>
              <a:gd name="connsiteY124" fmla="*/ 11382 h 246461"/>
              <a:gd name="connsiteX125" fmla="*/ 50451 w 301265"/>
              <a:gd name="connsiteY125" fmla="*/ 14253 h 246461"/>
              <a:gd name="connsiteX126" fmla="*/ 50451 w 301265"/>
              <a:gd name="connsiteY126" fmla="*/ 14612 h 246461"/>
              <a:gd name="connsiteX127" fmla="*/ 49370 w 301265"/>
              <a:gd name="connsiteY127" fmla="*/ 17842 h 246461"/>
              <a:gd name="connsiteX128" fmla="*/ 49370 w 301265"/>
              <a:gd name="connsiteY128" fmla="*/ 133413 h 246461"/>
              <a:gd name="connsiteX129" fmla="*/ 56937 w 301265"/>
              <a:gd name="connsiteY129" fmla="*/ 141668 h 246461"/>
              <a:gd name="connsiteX130" fmla="*/ 144866 w 301265"/>
              <a:gd name="connsiteY130" fmla="*/ 159613 h 246461"/>
              <a:gd name="connsiteX131" fmla="*/ 147029 w 301265"/>
              <a:gd name="connsiteY131" fmla="*/ 159613 h 246461"/>
              <a:gd name="connsiteX132" fmla="*/ 154236 w 301265"/>
              <a:gd name="connsiteY132" fmla="*/ 159613 h 246461"/>
              <a:gd name="connsiteX133" fmla="*/ 156038 w 301265"/>
              <a:gd name="connsiteY133" fmla="*/ 159613 h 246461"/>
              <a:gd name="connsiteX134" fmla="*/ 244327 w 301265"/>
              <a:gd name="connsiteY134" fmla="*/ 141668 h 246461"/>
              <a:gd name="connsiteX135" fmla="*/ 251535 w 301265"/>
              <a:gd name="connsiteY135" fmla="*/ 133413 h 246461"/>
              <a:gd name="connsiteX136" fmla="*/ 251535 w 301265"/>
              <a:gd name="connsiteY136" fmla="*/ 17842 h 246461"/>
              <a:gd name="connsiteX137" fmla="*/ 247931 w 301265"/>
              <a:gd name="connsiteY137" fmla="*/ 11382 h 246461"/>
              <a:gd name="connsiteX138" fmla="*/ 239643 w 301265"/>
              <a:gd name="connsiteY138" fmla="*/ 9946 h 246461"/>
              <a:gd name="connsiteX139" fmla="*/ 156038 w 301265"/>
              <a:gd name="connsiteY139" fmla="*/ 34711 h 246461"/>
              <a:gd name="connsiteX140" fmla="*/ 145227 w 301265"/>
              <a:gd name="connsiteY140" fmla="*/ 34711 h 246461"/>
              <a:gd name="connsiteX141" fmla="*/ 61262 w 301265"/>
              <a:gd name="connsiteY141" fmla="*/ 9946 h 246461"/>
              <a:gd name="connsiteX142" fmla="*/ 58379 w 301265"/>
              <a:gd name="connsiteY142" fmla="*/ 9587 h 246461"/>
              <a:gd name="connsiteX143" fmla="*/ 64145 w 301265"/>
              <a:gd name="connsiteY143" fmla="*/ 614 h 246461"/>
              <a:gd name="connsiteX144" fmla="*/ 147750 w 301265"/>
              <a:gd name="connsiteY144" fmla="*/ 25738 h 246461"/>
              <a:gd name="connsiteX145" fmla="*/ 153515 w 301265"/>
              <a:gd name="connsiteY145" fmla="*/ 25738 h 246461"/>
              <a:gd name="connsiteX146" fmla="*/ 237120 w 301265"/>
              <a:gd name="connsiteY146" fmla="*/ 614 h 246461"/>
              <a:gd name="connsiteX147" fmla="*/ 253697 w 301265"/>
              <a:gd name="connsiteY147" fmla="*/ 3845 h 246461"/>
              <a:gd name="connsiteX148" fmla="*/ 256580 w 301265"/>
              <a:gd name="connsiteY148" fmla="*/ 6357 h 246461"/>
              <a:gd name="connsiteX149" fmla="*/ 273517 w 301265"/>
              <a:gd name="connsiteY149" fmla="*/ 9228 h 246461"/>
              <a:gd name="connsiteX150" fmla="*/ 281084 w 301265"/>
              <a:gd name="connsiteY150" fmla="*/ 23944 h 246461"/>
              <a:gd name="connsiteX151" fmla="*/ 281084 w 301265"/>
              <a:gd name="connsiteY151" fmla="*/ 33993 h 246461"/>
              <a:gd name="connsiteX152" fmla="*/ 286490 w 301265"/>
              <a:gd name="connsiteY152" fmla="*/ 33993 h 246461"/>
              <a:gd name="connsiteX153" fmla="*/ 301265 w 301265"/>
              <a:gd name="connsiteY153" fmla="*/ 48709 h 246461"/>
              <a:gd name="connsiteX154" fmla="*/ 301265 w 301265"/>
              <a:gd name="connsiteY154" fmla="*/ 166074 h 246461"/>
              <a:gd name="connsiteX155" fmla="*/ 283607 w 301265"/>
              <a:gd name="connsiteY155" fmla="*/ 183661 h 246461"/>
              <a:gd name="connsiteX156" fmla="*/ 171534 w 301265"/>
              <a:gd name="connsiteY156" fmla="*/ 183661 h 246461"/>
              <a:gd name="connsiteX157" fmla="*/ 166489 w 301265"/>
              <a:gd name="connsiteY157" fmla="*/ 198735 h 246461"/>
              <a:gd name="connsiteX158" fmla="*/ 150272 w 301265"/>
              <a:gd name="connsiteY158" fmla="*/ 205195 h 246461"/>
              <a:gd name="connsiteX159" fmla="*/ 149912 w 301265"/>
              <a:gd name="connsiteY159" fmla="*/ 205195 h 246461"/>
              <a:gd name="connsiteX160" fmla="*/ 134416 w 301265"/>
              <a:gd name="connsiteY160" fmla="*/ 198735 h 246461"/>
              <a:gd name="connsiteX161" fmla="*/ 129371 w 301265"/>
              <a:gd name="connsiteY161" fmla="*/ 183661 h 246461"/>
              <a:gd name="connsiteX162" fmla="*/ 18018 w 301265"/>
              <a:gd name="connsiteY162" fmla="*/ 183661 h 246461"/>
              <a:gd name="connsiteX163" fmla="*/ 0 w 301265"/>
              <a:gd name="connsiteY163" fmla="*/ 165356 h 246461"/>
              <a:gd name="connsiteX164" fmla="*/ 0 w 301265"/>
              <a:gd name="connsiteY164" fmla="*/ 50863 h 246461"/>
              <a:gd name="connsiteX165" fmla="*/ 360 w 301265"/>
              <a:gd name="connsiteY165" fmla="*/ 49427 h 246461"/>
              <a:gd name="connsiteX166" fmla="*/ 19820 w 301265"/>
              <a:gd name="connsiteY166" fmla="*/ 30404 h 246461"/>
              <a:gd name="connsiteX167" fmla="*/ 19820 w 301265"/>
              <a:gd name="connsiteY167" fmla="*/ 24662 h 246461"/>
              <a:gd name="connsiteX168" fmla="*/ 27387 w 301265"/>
              <a:gd name="connsiteY168" fmla="*/ 9946 h 246461"/>
              <a:gd name="connsiteX169" fmla="*/ 44325 w 301265"/>
              <a:gd name="connsiteY169" fmla="*/ 6716 h 246461"/>
              <a:gd name="connsiteX170" fmla="*/ 47207 w 301265"/>
              <a:gd name="connsiteY170" fmla="*/ 3845 h 246461"/>
              <a:gd name="connsiteX171" fmla="*/ 64145 w 301265"/>
              <a:gd name="connsiteY171" fmla="*/ 614 h 2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1265" h="246461">
                <a:moveTo>
                  <a:pt x="66123" y="227702"/>
                </a:moveTo>
                <a:lnTo>
                  <a:pt x="49906" y="231748"/>
                </a:lnTo>
                <a:lnTo>
                  <a:pt x="66123" y="235794"/>
                </a:lnTo>
                <a:close/>
                <a:moveTo>
                  <a:pt x="240908" y="226231"/>
                </a:moveTo>
                <a:lnTo>
                  <a:pt x="240908" y="236898"/>
                </a:lnTo>
                <a:lnTo>
                  <a:pt x="261450" y="236898"/>
                </a:lnTo>
                <a:cubicBezTo>
                  <a:pt x="263972" y="236898"/>
                  <a:pt x="266495" y="234323"/>
                  <a:pt x="266495" y="231748"/>
                </a:cubicBezTo>
                <a:cubicBezTo>
                  <a:pt x="266495" y="228438"/>
                  <a:pt x="263972" y="226231"/>
                  <a:pt x="261450" y="226231"/>
                </a:cubicBezTo>
                <a:close/>
                <a:moveTo>
                  <a:pt x="75493" y="226231"/>
                </a:moveTo>
                <a:lnTo>
                  <a:pt x="75493" y="236898"/>
                </a:lnTo>
                <a:lnTo>
                  <a:pt x="231178" y="236898"/>
                </a:lnTo>
                <a:lnTo>
                  <a:pt x="231178" y="226231"/>
                </a:lnTo>
                <a:close/>
                <a:moveTo>
                  <a:pt x="69727" y="216667"/>
                </a:moveTo>
                <a:cubicBezTo>
                  <a:pt x="70087" y="216667"/>
                  <a:pt x="70447" y="216667"/>
                  <a:pt x="70808" y="216667"/>
                </a:cubicBezTo>
                <a:lnTo>
                  <a:pt x="236223" y="216667"/>
                </a:lnTo>
                <a:lnTo>
                  <a:pt x="261450" y="216667"/>
                </a:lnTo>
                <a:cubicBezTo>
                  <a:pt x="269378" y="216667"/>
                  <a:pt x="275865" y="223288"/>
                  <a:pt x="275865" y="231748"/>
                </a:cubicBezTo>
                <a:cubicBezTo>
                  <a:pt x="275865" y="239840"/>
                  <a:pt x="269378" y="246461"/>
                  <a:pt x="261450" y="246461"/>
                </a:cubicBezTo>
                <a:lnTo>
                  <a:pt x="236223" y="246461"/>
                </a:lnTo>
                <a:lnTo>
                  <a:pt x="70808" y="246461"/>
                </a:lnTo>
                <a:cubicBezTo>
                  <a:pt x="70808" y="246461"/>
                  <a:pt x="70087" y="246461"/>
                  <a:pt x="69727" y="246461"/>
                </a:cubicBezTo>
                <a:lnTo>
                  <a:pt x="29004" y="236162"/>
                </a:lnTo>
                <a:cubicBezTo>
                  <a:pt x="26841" y="235794"/>
                  <a:pt x="25400" y="233955"/>
                  <a:pt x="25400" y="231748"/>
                </a:cubicBezTo>
                <a:cubicBezTo>
                  <a:pt x="25400" y="229173"/>
                  <a:pt x="26841" y="227334"/>
                  <a:pt x="29004" y="226966"/>
                </a:cubicBezTo>
                <a:close/>
                <a:moveTo>
                  <a:pt x="235861" y="107129"/>
                </a:moveTo>
                <a:cubicBezTo>
                  <a:pt x="238399" y="107129"/>
                  <a:pt x="240938" y="109626"/>
                  <a:pt x="240938" y="112124"/>
                </a:cubicBezTo>
                <a:cubicBezTo>
                  <a:pt x="240938" y="115334"/>
                  <a:pt x="240938" y="115334"/>
                  <a:pt x="228246" y="119972"/>
                </a:cubicBezTo>
                <a:cubicBezTo>
                  <a:pt x="222444" y="121756"/>
                  <a:pt x="214829" y="124610"/>
                  <a:pt x="206851" y="127107"/>
                </a:cubicBezTo>
                <a:cubicBezTo>
                  <a:pt x="191983" y="132815"/>
                  <a:pt x="176753" y="138166"/>
                  <a:pt x="176753" y="138166"/>
                </a:cubicBezTo>
                <a:cubicBezTo>
                  <a:pt x="176390" y="138166"/>
                  <a:pt x="175665" y="138523"/>
                  <a:pt x="174940" y="138523"/>
                </a:cubicBezTo>
                <a:cubicBezTo>
                  <a:pt x="173127" y="138523"/>
                  <a:pt x="171314" y="137096"/>
                  <a:pt x="170588" y="135312"/>
                </a:cubicBezTo>
                <a:cubicBezTo>
                  <a:pt x="169863" y="132815"/>
                  <a:pt x="170951" y="130317"/>
                  <a:pt x="173489" y="129247"/>
                </a:cubicBezTo>
                <a:cubicBezTo>
                  <a:pt x="195972" y="121399"/>
                  <a:pt x="230422" y="109270"/>
                  <a:pt x="233685" y="107843"/>
                </a:cubicBezTo>
                <a:cubicBezTo>
                  <a:pt x="234410" y="107486"/>
                  <a:pt x="235136" y="107129"/>
                  <a:pt x="235861" y="107129"/>
                </a:cubicBezTo>
                <a:close/>
                <a:moveTo>
                  <a:pt x="65039" y="107129"/>
                </a:moveTo>
                <a:cubicBezTo>
                  <a:pt x="66127" y="107129"/>
                  <a:pt x="66852" y="107129"/>
                  <a:pt x="67215" y="107490"/>
                </a:cubicBezTo>
                <a:cubicBezTo>
                  <a:pt x="70841" y="108933"/>
                  <a:pt x="104928" y="121200"/>
                  <a:pt x="127411" y="129499"/>
                </a:cubicBezTo>
                <a:cubicBezTo>
                  <a:pt x="129950" y="130220"/>
                  <a:pt x="131400" y="132746"/>
                  <a:pt x="130312" y="135271"/>
                </a:cubicBezTo>
                <a:cubicBezTo>
                  <a:pt x="129587" y="137436"/>
                  <a:pt x="127774" y="138518"/>
                  <a:pt x="125961" y="138518"/>
                </a:cubicBezTo>
                <a:cubicBezTo>
                  <a:pt x="125598" y="138518"/>
                  <a:pt x="124873" y="138518"/>
                  <a:pt x="124148" y="138158"/>
                </a:cubicBezTo>
                <a:cubicBezTo>
                  <a:pt x="124148" y="138158"/>
                  <a:pt x="108917" y="132746"/>
                  <a:pt x="94049" y="127334"/>
                </a:cubicBezTo>
                <a:cubicBezTo>
                  <a:pt x="86434" y="124447"/>
                  <a:pt x="78456" y="121922"/>
                  <a:pt x="73017" y="119757"/>
                </a:cubicBezTo>
                <a:cubicBezTo>
                  <a:pt x="60325" y="115067"/>
                  <a:pt x="60325" y="115067"/>
                  <a:pt x="60325" y="111820"/>
                </a:cubicBezTo>
                <a:cubicBezTo>
                  <a:pt x="60325" y="108933"/>
                  <a:pt x="62501" y="107129"/>
                  <a:pt x="65039" y="107129"/>
                </a:cubicBezTo>
                <a:close/>
                <a:moveTo>
                  <a:pt x="60036" y="69759"/>
                </a:moveTo>
                <a:cubicBezTo>
                  <a:pt x="61479" y="69029"/>
                  <a:pt x="63283" y="69029"/>
                  <a:pt x="64366" y="69759"/>
                </a:cubicBezTo>
                <a:cubicBezTo>
                  <a:pt x="67252" y="70854"/>
                  <a:pt x="101889" y="83262"/>
                  <a:pt x="124619" y="90926"/>
                </a:cubicBezTo>
                <a:cubicBezTo>
                  <a:pt x="126784" y="91656"/>
                  <a:pt x="128227" y="94575"/>
                  <a:pt x="127505" y="97130"/>
                </a:cubicBezTo>
                <a:cubicBezTo>
                  <a:pt x="126784" y="98955"/>
                  <a:pt x="124980" y="100414"/>
                  <a:pt x="122815" y="100414"/>
                </a:cubicBezTo>
                <a:cubicBezTo>
                  <a:pt x="122454" y="100414"/>
                  <a:pt x="121733" y="100414"/>
                  <a:pt x="121372" y="100049"/>
                </a:cubicBezTo>
                <a:cubicBezTo>
                  <a:pt x="59315" y="78153"/>
                  <a:pt x="59315" y="78153"/>
                  <a:pt x="58593" y="76328"/>
                </a:cubicBezTo>
                <a:cubicBezTo>
                  <a:pt x="57150" y="74138"/>
                  <a:pt x="57871" y="71219"/>
                  <a:pt x="60036" y="69759"/>
                </a:cubicBezTo>
                <a:close/>
                <a:moveTo>
                  <a:pt x="233403" y="67807"/>
                </a:moveTo>
                <a:cubicBezTo>
                  <a:pt x="234480" y="67442"/>
                  <a:pt x="236275" y="67442"/>
                  <a:pt x="237710" y="68172"/>
                </a:cubicBezTo>
                <a:cubicBezTo>
                  <a:pt x="239864" y="69632"/>
                  <a:pt x="240941" y="72551"/>
                  <a:pt x="239505" y="74741"/>
                </a:cubicBezTo>
                <a:cubicBezTo>
                  <a:pt x="238428" y="76566"/>
                  <a:pt x="238428" y="76566"/>
                  <a:pt x="176684" y="98097"/>
                </a:cubicBezTo>
                <a:cubicBezTo>
                  <a:pt x="176325" y="98462"/>
                  <a:pt x="175607" y="98827"/>
                  <a:pt x="175248" y="98827"/>
                </a:cubicBezTo>
                <a:cubicBezTo>
                  <a:pt x="173094" y="98827"/>
                  <a:pt x="171299" y="97368"/>
                  <a:pt x="170940" y="95543"/>
                </a:cubicBezTo>
                <a:cubicBezTo>
                  <a:pt x="169863" y="92988"/>
                  <a:pt x="171299" y="90069"/>
                  <a:pt x="173453" y="89339"/>
                </a:cubicBezTo>
                <a:cubicBezTo>
                  <a:pt x="196069" y="81310"/>
                  <a:pt x="230531" y="69267"/>
                  <a:pt x="233403" y="67807"/>
                </a:cubicBezTo>
                <a:close/>
                <a:moveTo>
                  <a:pt x="150636" y="49979"/>
                </a:moveTo>
                <a:cubicBezTo>
                  <a:pt x="153106" y="49979"/>
                  <a:pt x="155222" y="52130"/>
                  <a:pt x="155222" y="54639"/>
                </a:cubicBezTo>
                <a:lnTo>
                  <a:pt x="155222" y="144974"/>
                </a:lnTo>
                <a:cubicBezTo>
                  <a:pt x="155222" y="147483"/>
                  <a:pt x="153106" y="149634"/>
                  <a:pt x="150636" y="149634"/>
                </a:cubicBezTo>
                <a:cubicBezTo>
                  <a:pt x="147814" y="149634"/>
                  <a:pt x="146050" y="147483"/>
                  <a:pt x="146050" y="144974"/>
                </a:cubicBezTo>
                <a:lnTo>
                  <a:pt x="146050" y="54639"/>
                </a:lnTo>
                <a:cubicBezTo>
                  <a:pt x="146050" y="52130"/>
                  <a:pt x="147814" y="49979"/>
                  <a:pt x="150636" y="49979"/>
                </a:cubicBezTo>
                <a:close/>
                <a:moveTo>
                  <a:pt x="66276" y="31282"/>
                </a:moveTo>
                <a:cubicBezTo>
                  <a:pt x="69148" y="32340"/>
                  <a:pt x="103251" y="42923"/>
                  <a:pt x="125867" y="49979"/>
                </a:cubicBezTo>
                <a:cubicBezTo>
                  <a:pt x="128380" y="50685"/>
                  <a:pt x="129816" y="53507"/>
                  <a:pt x="129098" y="55976"/>
                </a:cubicBezTo>
                <a:cubicBezTo>
                  <a:pt x="128380" y="57740"/>
                  <a:pt x="126226" y="59151"/>
                  <a:pt x="124431" y="59151"/>
                </a:cubicBezTo>
                <a:cubicBezTo>
                  <a:pt x="124072" y="59151"/>
                  <a:pt x="123354" y="59151"/>
                  <a:pt x="122995" y="58799"/>
                </a:cubicBezTo>
                <a:cubicBezTo>
                  <a:pt x="61251" y="39748"/>
                  <a:pt x="61251" y="39748"/>
                  <a:pt x="60174" y="37984"/>
                </a:cubicBezTo>
                <a:cubicBezTo>
                  <a:pt x="58738" y="35868"/>
                  <a:pt x="59456" y="33045"/>
                  <a:pt x="61969" y="31634"/>
                </a:cubicBezTo>
                <a:cubicBezTo>
                  <a:pt x="63404" y="30929"/>
                  <a:pt x="64840" y="30929"/>
                  <a:pt x="66276" y="31282"/>
                </a:cubicBezTo>
                <a:close/>
                <a:moveTo>
                  <a:pt x="233724" y="30056"/>
                </a:moveTo>
                <a:cubicBezTo>
                  <a:pt x="235167" y="29342"/>
                  <a:pt x="236610" y="29342"/>
                  <a:pt x="238053" y="30056"/>
                </a:cubicBezTo>
                <a:cubicBezTo>
                  <a:pt x="240218" y="31128"/>
                  <a:pt x="240939" y="33985"/>
                  <a:pt x="239496" y="36486"/>
                </a:cubicBezTo>
                <a:cubicBezTo>
                  <a:pt x="238775" y="38271"/>
                  <a:pt x="238775" y="38271"/>
                  <a:pt x="176718" y="57560"/>
                </a:cubicBezTo>
                <a:cubicBezTo>
                  <a:pt x="175997" y="57560"/>
                  <a:pt x="175275" y="57560"/>
                  <a:pt x="174914" y="57560"/>
                </a:cubicBezTo>
                <a:cubicBezTo>
                  <a:pt x="173110" y="57560"/>
                  <a:pt x="171306" y="56488"/>
                  <a:pt x="170585" y="54345"/>
                </a:cubicBezTo>
                <a:cubicBezTo>
                  <a:pt x="169863" y="51845"/>
                  <a:pt x="170946" y="49344"/>
                  <a:pt x="173832" y="48630"/>
                </a:cubicBezTo>
                <a:cubicBezTo>
                  <a:pt x="196201" y="41486"/>
                  <a:pt x="230476" y="31128"/>
                  <a:pt x="233724" y="30056"/>
                </a:cubicBezTo>
                <a:close/>
                <a:moveTo>
                  <a:pt x="260544" y="14971"/>
                </a:moveTo>
                <a:cubicBezTo>
                  <a:pt x="260904" y="16048"/>
                  <a:pt x="261264" y="17124"/>
                  <a:pt x="261264" y="17842"/>
                </a:cubicBezTo>
                <a:lnTo>
                  <a:pt x="261264" y="133413"/>
                </a:lnTo>
                <a:cubicBezTo>
                  <a:pt x="261264" y="142027"/>
                  <a:pt x="254778" y="149205"/>
                  <a:pt x="246489" y="150999"/>
                </a:cubicBezTo>
                <a:lnTo>
                  <a:pt x="157840" y="168945"/>
                </a:lnTo>
                <a:cubicBezTo>
                  <a:pt x="156398" y="168945"/>
                  <a:pt x="155678" y="169304"/>
                  <a:pt x="154236" y="169304"/>
                </a:cubicBezTo>
                <a:lnTo>
                  <a:pt x="147029" y="169304"/>
                </a:lnTo>
                <a:cubicBezTo>
                  <a:pt x="145587" y="169304"/>
                  <a:pt x="144506" y="168945"/>
                  <a:pt x="143064" y="168945"/>
                </a:cubicBezTo>
                <a:lnTo>
                  <a:pt x="54775" y="150999"/>
                </a:lnTo>
                <a:cubicBezTo>
                  <a:pt x="46126" y="149205"/>
                  <a:pt x="40000" y="142027"/>
                  <a:pt x="40000" y="133413"/>
                </a:cubicBezTo>
                <a:lnTo>
                  <a:pt x="40000" y="17842"/>
                </a:lnTo>
                <a:cubicBezTo>
                  <a:pt x="40000" y="17124"/>
                  <a:pt x="40361" y="16407"/>
                  <a:pt x="40361" y="15330"/>
                </a:cubicBezTo>
                <a:cubicBezTo>
                  <a:pt x="37838" y="15330"/>
                  <a:pt x="35315" y="16048"/>
                  <a:pt x="33153" y="17483"/>
                </a:cubicBezTo>
                <a:cubicBezTo>
                  <a:pt x="30631" y="19278"/>
                  <a:pt x="29550" y="21790"/>
                  <a:pt x="29550" y="24662"/>
                </a:cubicBezTo>
                <a:lnTo>
                  <a:pt x="29550" y="146334"/>
                </a:lnTo>
                <a:cubicBezTo>
                  <a:pt x="29550" y="148846"/>
                  <a:pt x="27387" y="150999"/>
                  <a:pt x="24505" y="150999"/>
                </a:cubicBezTo>
                <a:cubicBezTo>
                  <a:pt x="21982" y="150999"/>
                  <a:pt x="19820" y="148846"/>
                  <a:pt x="19820" y="146334"/>
                </a:cubicBezTo>
                <a:lnTo>
                  <a:pt x="19820" y="39736"/>
                </a:lnTo>
                <a:cubicBezTo>
                  <a:pt x="14414" y="40095"/>
                  <a:pt x="10450" y="47991"/>
                  <a:pt x="9009" y="51581"/>
                </a:cubicBezTo>
                <a:lnTo>
                  <a:pt x="9009" y="165356"/>
                </a:lnTo>
                <a:cubicBezTo>
                  <a:pt x="9009" y="170381"/>
                  <a:pt x="13333" y="174329"/>
                  <a:pt x="18018" y="174329"/>
                </a:cubicBezTo>
                <a:lnTo>
                  <a:pt x="134055" y="174329"/>
                </a:lnTo>
                <a:cubicBezTo>
                  <a:pt x="136938" y="174329"/>
                  <a:pt x="139100" y="176482"/>
                  <a:pt x="139100" y="178995"/>
                </a:cubicBezTo>
                <a:cubicBezTo>
                  <a:pt x="139100" y="184378"/>
                  <a:pt x="139100" y="189762"/>
                  <a:pt x="141623" y="192633"/>
                </a:cubicBezTo>
                <a:cubicBezTo>
                  <a:pt x="142704" y="194069"/>
                  <a:pt x="146308" y="195864"/>
                  <a:pt x="149912" y="195864"/>
                </a:cubicBezTo>
                <a:lnTo>
                  <a:pt x="150272" y="195864"/>
                </a:lnTo>
                <a:cubicBezTo>
                  <a:pt x="155678" y="195864"/>
                  <a:pt x="157479" y="195146"/>
                  <a:pt x="159281" y="192633"/>
                </a:cubicBezTo>
                <a:cubicBezTo>
                  <a:pt x="161804" y="189762"/>
                  <a:pt x="162164" y="184019"/>
                  <a:pt x="162164" y="178995"/>
                </a:cubicBezTo>
                <a:cubicBezTo>
                  <a:pt x="162164" y="176482"/>
                  <a:pt x="164326" y="174329"/>
                  <a:pt x="166849" y="174329"/>
                </a:cubicBezTo>
                <a:lnTo>
                  <a:pt x="283607" y="174329"/>
                </a:lnTo>
                <a:cubicBezTo>
                  <a:pt x="288292" y="174329"/>
                  <a:pt x="291895" y="170740"/>
                  <a:pt x="291895" y="166074"/>
                </a:cubicBezTo>
                <a:lnTo>
                  <a:pt x="291895" y="48709"/>
                </a:lnTo>
                <a:cubicBezTo>
                  <a:pt x="291895" y="45479"/>
                  <a:pt x="289373" y="43325"/>
                  <a:pt x="286490" y="43325"/>
                </a:cubicBezTo>
                <a:lnTo>
                  <a:pt x="281084" y="43325"/>
                </a:lnTo>
                <a:lnTo>
                  <a:pt x="281084" y="145975"/>
                </a:lnTo>
                <a:cubicBezTo>
                  <a:pt x="281084" y="148487"/>
                  <a:pt x="278922" y="150641"/>
                  <a:pt x="276400" y="150641"/>
                </a:cubicBezTo>
                <a:cubicBezTo>
                  <a:pt x="273877" y="150641"/>
                  <a:pt x="271715" y="148487"/>
                  <a:pt x="271715" y="145975"/>
                </a:cubicBezTo>
                <a:lnTo>
                  <a:pt x="271715" y="23944"/>
                </a:lnTo>
                <a:cubicBezTo>
                  <a:pt x="271715" y="21072"/>
                  <a:pt x="270274" y="18560"/>
                  <a:pt x="267751" y="16765"/>
                </a:cubicBezTo>
                <a:cubicBezTo>
                  <a:pt x="265949" y="15330"/>
                  <a:pt x="263427" y="14612"/>
                  <a:pt x="260544" y="14971"/>
                </a:cubicBezTo>
                <a:close/>
                <a:moveTo>
                  <a:pt x="58379" y="9587"/>
                </a:moveTo>
                <a:cubicBezTo>
                  <a:pt x="56577" y="9587"/>
                  <a:pt x="54415" y="9946"/>
                  <a:pt x="52973" y="11382"/>
                </a:cubicBezTo>
                <a:cubicBezTo>
                  <a:pt x="51892" y="12100"/>
                  <a:pt x="51171" y="13176"/>
                  <a:pt x="50451" y="14253"/>
                </a:cubicBezTo>
                <a:lnTo>
                  <a:pt x="50451" y="14612"/>
                </a:lnTo>
                <a:cubicBezTo>
                  <a:pt x="50090" y="15330"/>
                  <a:pt x="49370" y="16765"/>
                  <a:pt x="49370" y="17842"/>
                </a:cubicBezTo>
                <a:lnTo>
                  <a:pt x="49370" y="133413"/>
                </a:lnTo>
                <a:cubicBezTo>
                  <a:pt x="49370" y="137361"/>
                  <a:pt x="52613" y="140950"/>
                  <a:pt x="56937" y="141668"/>
                </a:cubicBezTo>
                <a:lnTo>
                  <a:pt x="144866" y="159613"/>
                </a:lnTo>
                <a:cubicBezTo>
                  <a:pt x="145587" y="159613"/>
                  <a:pt x="146308" y="159613"/>
                  <a:pt x="147029" y="159613"/>
                </a:cubicBezTo>
                <a:lnTo>
                  <a:pt x="154236" y="159613"/>
                </a:lnTo>
                <a:cubicBezTo>
                  <a:pt x="154957" y="159613"/>
                  <a:pt x="155678" y="159613"/>
                  <a:pt x="156038" y="159613"/>
                </a:cubicBezTo>
                <a:lnTo>
                  <a:pt x="244327" y="141668"/>
                </a:lnTo>
                <a:cubicBezTo>
                  <a:pt x="248652" y="140950"/>
                  <a:pt x="251535" y="137361"/>
                  <a:pt x="251535" y="133413"/>
                </a:cubicBezTo>
                <a:lnTo>
                  <a:pt x="251535" y="17842"/>
                </a:lnTo>
                <a:cubicBezTo>
                  <a:pt x="251535" y="15330"/>
                  <a:pt x="250453" y="12817"/>
                  <a:pt x="247931" y="11382"/>
                </a:cubicBezTo>
                <a:cubicBezTo>
                  <a:pt x="245769" y="9587"/>
                  <a:pt x="242525" y="8869"/>
                  <a:pt x="239643" y="9946"/>
                </a:cubicBezTo>
                <a:lnTo>
                  <a:pt x="156038" y="34711"/>
                </a:lnTo>
                <a:cubicBezTo>
                  <a:pt x="152434" y="35788"/>
                  <a:pt x="148831" y="35788"/>
                  <a:pt x="145227" y="34711"/>
                </a:cubicBezTo>
                <a:lnTo>
                  <a:pt x="61262" y="9946"/>
                </a:lnTo>
                <a:cubicBezTo>
                  <a:pt x="60181" y="9587"/>
                  <a:pt x="59460" y="9587"/>
                  <a:pt x="58379" y="9587"/>
                </a:cubicBezTo>
                <a:close/>
                <a:moveTo>
                  <a:pt x="64145" y="614"/>
                </a:moveTo>
                <a:lnTo>
                  <a:pt x="147750" y="25738"/>
                </a:lnTo>
                <a:cubicBezTo>
                  <a:pt x="149551" y="26097"/>
                  <a:pt x="151714" y="26097"/>
                  <a:pt x="153515" y="25738"/>
                </a:cubicBezTo>
                <a:lnTo>
                  <a:pt x="237120" y="614"/>
                </a:lnTo>
                <a:cubicBezTo>
                  <a:pt x="242886" y="-821"/>
                  <a:pt x="249012" y="255"/>
                  <a:pt x="253697" y="3845"/>
                </a:cubicBezTo>
                <a:cubicBezTo>
                  <a:pt x="254778" y="4562"/>
                  <a:pt x="255499" y="5280"/>
                  <a:pt x="256580" y="6357"/>
                </a:cubicBezTo>
                <a:cubicBezTo>
                  <a:pt x="262346" y="4562"/>
                  <a:pt x="268832" y="5639"/>
                  <a:pt x="273517" y="9228"/>
                </a:cubicBezTo>
                <a:cubicBezTo>
                  <a:pt x="278562" y="12817"/>
                  <a:pt x="281084" y="18560"/>
                  <a:pt x="281084" y="23944"/>
                </a:cubicBezTo>
                <a:lnTo>
                  <a:pt x="281084" y="33993"/>
                </a:lnTo>
                <a:lnTo>
                  <a:pt x="286490" y="33993"/>
                </a:lnTo>
                <a:cubicBezTo>
                  <a:pt x="294418" y="33993"/>
                  <a:pt x="301265" y="40454"/>
                  <a:pt x="301265" y="48709"/>
                </a:cubicBezTo>
                <a:lnTo>
                  <a:pt x="301265" y="166074"/>
                </a:lnTo>
                <a:cubicBezTo>
                  <a:pt x="301265" y="175764"/>
                  <a:pt x="293337" y="183661"/>
                  <a:pt x="283607" y="183661"/>
                </a:cubicBezTo>
                <a:lnTo>
                  <a:pt x="171534" y="183661"/>
                </a:lnTo>
                <a:cubicBezTo>
                  <a:pt x="171173" y="189044"/>
                  <a:pt x="170092" y="194428"/>
                  <a:pt x="166489" y="198735"/>
                </a:cubicBezTo>
                <a:cubicBezTo>
                  <a:pt x="162164" y="204119"/>
                  <a:pt x="156759" y="205195"/>
                  <a:pt x="150272" y="205195"/>
                </a:cubicBezTo>
                <a:lnTo>
                  <a:pt x="149912" y="205195"/>
                </a:lnTo>
                <a:cubicBezTo>
                  <a:pt x="143425" y="205195"/>
                  <a:pt x="137299" y="201965"/>
                  <a:pt x="134416" y="198735"/>
                </a:cubicBezTo>
                <a:cubicBezTo>
                  <a:pt x="131172" y="194428"/>
                  <a:pt x="130091" y="189403"/>
                  <a:pt x="129371" y="183661"/>
                </a:cubicBezTo>
                <a:lnTo>
                  <a:pt x="18018" y="183661"/>
                </a:lnTo>
                <a:cubicBezTo>
                  <a:pt x="7928" y="183661"/>
                  <a:pt x="0" y="175406"/>
                  <a:pt x="0" y="165356"/>
                </a:cubicBezTo>
                <a:lnTo>
                  <a:pt x="0" y="50863"/>
                </a:lnTo>
                <a:cubicBezTo>
                  <a:pt x="0" y="50504"/>
                  <a:pt x="0" y="49785"/>
                  <a:pt x="360" y="49427"/>
                </a:cubicBezTo>
                <a:cubicBezTo>
                  <a:pt x="360" y="48709"/>
                  <a:pt x="6126" y="30763"/>
                  <a:pt x="19820" y="30404"/>
                </a:cubicBezTo>
                <a:lnTo>
                  <a:pt x="19820" y="24662"/>
                </a:lnTo>
                <a:cubicBezTo>
                  <a:pt x="19820" y="18919"/>
                  <a:pt x="22703" y="13535"/>
                  <a:pt x="27387" y="9946"/>
                </a:cubicBezTo>
                <a:cubicBezTo>
                  <a:pt x="32072" y="6357"/>
                  <a:pt x="38559" y="5280"/>
                  <a:pt x="44325" y="6716"/>
                </a:cubicBezTo>
                <a:cubicBezTo>
                  <a:pt x="45045" y="5639"/>
                  <a:pt x="46126" y="4562"/>
                  <a:pt x="47207" y="3845"/>
                </a:cubicBezTo>
                <a:cubicBezTo>
                  <a:pt x="52253" y="255"/>
                  <a:pt x="58379" y="-821"/>
                  <a:pt x="64145" y="614"/>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7" name="TekstniOkvir 256">
            <a:extLst>
              <a:ext uri="{FF2B5EF4-FFF2-40B4-BE49-F238E27FC236}">
                <a16:creationId xmlns:a16="http://schemas.microsoft.com/office/drawing/2014/main" id="{F94833AE-5A3E-4C78-B020-6040E0678653}"/>
              </a:ext>
            </a:extLst>
          </p:cNvPr>
          <p:cNvSpPr txBox="1"/>
          <p:nvPr/>
        </p:nvSpPr>
        <p:spPr>
          <a:xfrm>
            <a:off x="566494" y="2603977"/>
            <a:ext cx="1505861" cy="369332"/>
          </a:xfrm>
          <a:prstGeom prst="rect">
            <a:avLst/>
          </a:prstGeom>
          <a:noFill/>
        </p:spPr>
        <p:txBody>
          <a:bodyPr wrap="none" rtlCol="0">
            <a:spAutoFit/>
          </a:bodyPr>
          <a:lstStyle/>
          <a:p>
            <a:r>
              <a:rPr lang="hr-HR" b="1" dirty="0">
                <a:solidFill>
                  <a:schemeClr val="bg1"/>
                </a:solidFill>
              </a:rPr>
              <a:t>WORKSHOP 1</a:t>
            </a:r>
          </a:p>
        </p:txBody>
      </p:sp>
      <p:sp>
        <p:nvSpPr>
          <p:cNvPr id="258" name="TekstniOkvir 257">
            <a:extLst>
              <a:ext uri="{FF2B5EF4-FFF2-40B4-BE49-F238E27FC236}">
                <a16:creationId xmlns:a16="http://schemas.microsoft.com/office/drawing/2014/main" id="{8FC5DCE6-483E-476D-81B2-086B18B0FCF1}"/>
              </a:ext>
            </a:extLst>
          </p:cNvPr>
          <p:cNvSpPr txBox="1"/>
          <p:nvPr/>
        </p:nvSpPr>
        <p:spPr>
          <a:xfrm>
            <a:off x="9469051" y="2582483"/>
            <a:ext cx="1505861" cy="369332"/>
          </a:xfrm>
          <a:prstGeom prst="rect">
            <a:avLst/>
          </a:prstGeom>
          <a:noFill/>
        </p:spPr>
        <p:txBody>
          <a:bodyPr wrap="none" rtlCol="0">
            <a:spAutoFit/>
          </a:bodyPr>
          <a:lstStyle/>
          <a:p>
            <a:r>
              <a:rPr lang="hr-HR" b="1" dirty="0">
                <a:solidFill>
                  <a:schemeClr val="bg1"/>
                </a:solidFill>
              </a:rPr>
              <a:t>WORKSHOP 2</a:t>
            </a:r>
          </a:p>
        </p:txBody>
      </p:sp>
      <p:sp>
        <p:nvSpPr>
          <p:cNvPr id="259" name="TekstniOkvir 258">
            <a:extLst>
              <a:ext uri="{FF2B5EF4-FFF2-40B4-BE49-F238E27FC236}">
                <a16:creationId xmlns:a16="http://schemas.microsoft.com/office/drawing/2014/main" id="{5E536261-0D75-4AEC-B74B-CD6F4EF5EA18}"/>
              </a:ext>
            </a:extLst>
          </p:cNvPr>
          <p:cNvSpPr txBox="1"/>
          <p:nvPr/>
        </p:nvSpPr>
        <p:spPr>
          <a:xfrm>
            <a:off x="547266" y="5459996"/>
            <a:ext cx="1505861" cy="369332"/>
          </a:xfrm>
          <a:prstGeom prst="rect">
            <a:avLst/>
          </a:prstGeom>
          <a:noFill/>
        </p:spPr>
        <p:txBody>
          <a:bodyPr wrap="none" rtlCol="0">
            <a:spAutoFit/>
          </a:bodyPr>
          <a:lstStyle/>
          <a:p>
            <a:r>
              <a:rPr lang="hr-HR" b="1" dirty="0">
                <a:solidFill>
                  <a:schemeClr val="bg1"/>
                </a:solidFill>
              </a:rPr>
              <a:t>WORKSHOP 3</a:t>
            </a:r>
          </a:p>
        </p:txBody>
      </p:sp>
      <p:sp>
        <p:nvSpPr>
          <p:cNvPr id="260" name="TekstniOkvir 259">
            <a:extLst>
              <a:ext uri="{FF2B5EF4-FFF2-40B4-BE49-F238E27FC236}">
                <a16:creationId xmlns:a16="http://schemas.microsoft.com/office/drawing/2014/main" id="{6F8384D0-CC41-45CE-9F0E-7CE037F613C1}"/>
              </a:ext>
            </a:extLst>
          </p:cNvPr>
          <p:cNvSpPr txBox="1"/>
          <p:nvPr/>
        </p:nvSpPr>
        <p:spPr>
          <a:xfrm>
            <a:off x="9525066" y="5446708"/>
            <a:ext cx="1505861" cy="369332"/>
          </a:xfrm>
          <a:prstGeom prst="rect">
            <a:avLst/>
          </a:prstGeom>
          <a:noFill/>
        </p:spPr>
        <p:txBody>
          <a:bodyPr wrap="none" rtlCol="0">
            <a:spAutoFit/>
          </a:bodyPr>
          <a:lstStyle/>
          <a:p>
            <a:r>
              <a:rPr lang="hr-HR" b="1" dirty="0">
                <a:solidFill>
                  <a:schemeClr val="bg1"/>
                </a:solidFill>
              </a:rPr>
              <a:t>WORKSHOP 4</a:t>
            </a:r>
          </a:p>
        </p:txBody>
      </p:sp>
      <p:sp>
        <p:nvSpPr>
          <p:cNvPr id="261" name="TekstniOkvir 260">
            <a:extLst>
              <a:ext uri="{FF2B5EF4-FFF2-40B4-BE49-F238E27FC236}">
                <a16:creationId xmlns:a16="http://schemas.microsoft.com/office/drawing/2014/main" id="{66306519-39B2-4E81-9AF4-EB327A5AC1E1}"/>
              </a:ext>
            </a:extLst>
          </p:cNvPr>
          <p:cNvSpPr txBox="1"/>
          <p:nvPr/>
        </p:nvSpPr>
        <p:spPr>
          <a:xfrm>
            <a:off x="57637" y="2946726"/>
            <a:ext cx="3609065" cy="646331"/>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1A Moodle for administrators</a:t>
            </a:r>
          </a:p>
          <a:p>
            <a:r>
              <a:rPr lang="en-US" sz="1200" dirty="0">
                <a:solidFill>
                  <a:schemeClr val="bg1"/>
                </a:solidFill>
              </a:rPr>
              <a:t>WS</a:t>
            </a:r>
            <a:r>
              <a:rPr lang="hr-HR" sz="1200" dirty="0">
                <a:solidFill>
                  <a:schemeClr val="bg1"/>
                </a:solidFill>
              </a:rPr>
              <a:t> </a:t>
            </a:r>
            <a:r>
              <a:rPr lang="en-US" sz="1200" dirty="0">
                <a:solidFill>
                  <a:schemeClr val="bg1"/>
                </a:solidFill>
              </a:rPr>
              <a:t>1B Online Knowledge Assessment</a:t>
            </a:r>
          </a:p>
          <a:p>
            <a:r>
              <a:rPr lang="en-US" sz="1200" dirty="0">
                <a:solidFill>
                  <a:schemeClr val="bg1"/>
                </a:solidFill>
              </a:rPr>
              <a:t>WS</a:t>
            </a:r>
            <a:r>
              <a:rPr lang="hr-HR" sz="1200" dirty="0">
                <a:solidFill>
                  <a:schemeClr val="bg1"/>
                </a:solidFill>
              </a:rPr>
              <a:t> </a:t>
            </a:r>
            <a:r>
              <a:rPr lang="en-US" sz="1200" dirty="0">
                <a:solidFill>
                  <a:schemeClr val="bg1"/>
                </a:solidFill>
              </a:rPr>
              <a:t>1C Designing e-course for hybrid or online teaching</a:t>
            </a:r>
            <a:endParaRPr lang="hr-HR" sz="1200" dirty="0">
              <a:solidFill>
                <a:schemeClr val="bg1"/>
              </a:solidFill>
            </a:endParaRPr>
          </a:p>
        </p:txBody>
      </p:sp>
      <p:sp>
        <p:nvSpPr>
          <p:cNvPr id="263" name="TekstniOkvir 262">
            <a:extLst>
              <a:ext uri="{FF2B5EF4-FFF2-40B4-BE49-F238E27FC236}">
                <a16:creationId xmlns:a16="http://schemas.microsoft.com/office/drawing/2014/main" id="{9D5167E1-7C7E-4578-A4BF-B79FD2E1B1C9}"/>
              </a:ext>
            </a:extLst>
          </p:cNvPr>
          <p:cNvSpPr txBox="1"/>
          <p:nvPr/>
        </p:nvSpPr>
        <p:spPr>
          <a:xfrm>
            <a:off x="9294158" y="2946725"/>
            <a:ext cx="3319450" cy="646331"/>
          </a:xfrm>
          <a:prstGeom prst="rect">
            <a:avLst/>
          </a:prstGeom>
          <a:noFill/>
        </p:spPr>
        <p:txBody>
          <a:bodyPr wrap="square">
            <a:spAutoFit/>
          </a:bodyPr>
          <a:lstStyle/>
          <a:p>
            <a:r>
              <a:rPr lang="hr-HR" sz="1200" dirty="0">
                <a:solidFill>
                  <a:schemeClr val="bg1"/>
                </a:solidFill>
              </a:rPr>
              <a:t>WS 2A Video </a:t>
            </a:r>
            <a:r>
              <a:rPr lang="hr-HR" sz="1200" dirty="0" err="1">
                <a:solidFill>
                  <a:schemeClr val="bg1"/>
                </a:solidFill>
              </a:rPr>
              <a:t>conferences</a:t>
            </a:r>
            <a:endParaRPr lang="hr-HR" sz="1200" dirty="0">
              <a:solidFill>
                <a:schemeClr val="bg1"/>
              </a:solidFill>
            </a:endParaRPr>
          </a:p>
          <a:p>
            <a:r>
              <a:rPr lang="hr-HR" sz="1200" dirty="0">
                <a:solidFill>
                  <a:schemeClr val="bg1"/>
                </a:solidFill>
              </a:rPr>
              <a:t>WS 2B Video </a:t>
            </a:r>
            <a:r>
              <a:rPr lang="hr-HR" sz="1200" dirty="0" err="1">
                <a:solidFill>
                  <a:schemeClr val="bg1"/>
                </a:solidFill>
              </a:rPr>
              <a:t>conference</a:t>
            </a:r>
            <a:r>
              <a:rPr lang="hr-HR" sz="1200" dirty="0">
                <a:solidFill>
                  <a:schemeClr val="bg1"/>
                </a:solidFill>
              </a:rPr>
              <a:t> in </a:t>
            </a:r>
            <a:r>
              <a:rPr lang="hr-HR" sz="1200" dirty="0" err="1">
                <a:solidFill>
                  <a:schemeClr val="bg1"/>
                </a:solidFill>
              </a:rPr>
              <a:t>teaching</a:t>
            </a:r>
            <a:r>
              <a:rPr lang="hr-HR" sz="1200" dirty="0">
                <a:solidFill>
                  <a:schemeClr val="bg1"/>
                </a:solidFill>
              </a:rPr>
              <a:t> </a:t>
            </a:r>
            <a:br>
              <a:rPr lang="hr-HR" sz="1200" dirty="0">
                <a:solidFill>
                  <a:schemeClr val="bg1"/>
                </a:solidFill>
              </a:rPr>
            </a:br>
            <a:r>
              <a:rPr lang="hr-HR" sz="1200" dirty="0">
                <a:solidFill>
                  <a:schemeClr val="bg1"/>
                </a:solidFill>
              </a:rPr>
              <a:t>and </a:t>
            </a:r>
            <a:r>
              <a:rPr lang="hr-HR" sz="1200" dirty="0" err="1">
                <a:solidFill>
                  <a:schemeClr val="bg1"/>
                </a:solidFill>
              </a:rPr>
              <a:t>learning</a:t>
            </a:r>
            <a:endParaRPr lang="hr-HR" sz="1200" dirty="0">
              <a:solidFill>
                <a:schemeClr val="bg1"/>
              </a:solidFill>
            </a:endParaRPr>
          </a:p>
        </p:txBody>
      </p:sp>
      <p:sp>
        <p:nvSpPr>
          <p:cNvPr id="264" name="TekstniOkvir 263">
            <a:extLst>
              <a:ext uri="{FF2B5EF4-FFF2-40B4-BE49-F238E27FC236}">
                <a16:creationId xmlns:a16="http://schemas.microsoft.com/office/drawing/2014/main" id="{7FD875D3-3BDE-4A97-91E8-5F08ADF6DF88}"/>
              </a:ext>
            </a:extLst>
          </p:cNvPr>
          <p:cNvSpPr txBox="1"/>
          <p:nvPr/>
        </p:nvSpPr>
        <p:spPr>
          <a:xfrm>
            <a:off x="119569" y="5828670"/>
            <a:ext cx="2094099" cy="276999"/>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3</a:t>
            </a:r>
            <a:r>
              <a:rPr lang="hr-HR" sz="1200" dirty="0">
                <a:solidFill>
                  <a:schemeClr val="bg1"/>
                </a:solidFill>
              </a:rPr>
              <a:t> </a:t>
            </a:r>
            <a:r>
              <a:rPr lang="en-US" sz="1200" dirty="0">
                <a:solidFill>
                  <a:schemeClr val="bg1"/>
                </a:solidFill>
              </a:rPr>
              <a:t>O</a:t>
            </a:r>
            <a:r>
              <a:rPr lang="hr-HR" sz="1200" dirty="0" err="1">
                <a:solidFill>
                  <a:schemeClr val="bg1"/>
                </a:solidFill>
              </a:rPr>
              <a:t>nline</a:t>
            </a:r>
            <a:r>
              <a:rPr lang="hr-HR" sz="1200" dirty="0">
                <a:solidFill>
                  <a:schemeClr val="bg1"/>
                </a:solidFill>
              </a:rPr>
              <a:t> </a:t>
            </a:r>
            <a:r>
              <a:rPr lang="hr-HR" sz="1200" dirty="0" err="1">
                <a:solidFill>
                  <a:schemeClr val="bg1"/>
                </a:solidFill>
              </a:rPr>
              <a:t>course</a:t>
            </a:r>
            <a:r>
              <a:rPr lang="hr-HR" sz="1200" dirty="0">
                <a:solidFill>
                  <a:schemeClr val="bg1"/>
                </a:solidFill>
              </a:rPr>
              <a:t> </a:t>
            </a:r>
            <a:r>
              <a:rPr lang="hr-HR" sz="1200" dirty="0" err="1">
                <a:solidFill>
                  <a:schemeClr val="bg1"/>
                </a:solidFill>
              </a:rPr>
              <a:t>facilitation</a:t>
            </a:r>
            <a:endParaRPr lang="en-US" sz="1200" dirty="0">
              <a:solidFill>
                <a:schemeClr val="bg1"/>
              </a:solidFill>
            </a:endParaRPr>
          </a:p>
        </p:txBody>
      </p:sp>
      <p:sp>
        <p:nvSpPr>
          <p:cNvPr id="266" name="TekstniOkvir 265">
            <a:extLst>
              <a:ext uri="{FF2B5EF4-FFF2-40B4-BE49-F238E27FC236}">
                <a16:creationId xmlns:a16="http://schemas.microsoft.com/office/drawing/2014/main" id="{C5DDF537-82DC-4375-BC3C-3D1594763985}"/>
              </a:ext>
            </a:extLst>
          </p:cNvPr>
          <p:cNvSpPr txBox="1"/>
          <p:nvPr/>
        </p:nvSpPr>
        <p:spPr>
          <a:xfrm>
            <a:off x="9395682" y="5777035"/>
            <a:ext cx="2662276" cy="461665"/>
          </a:xfrm>
          <a:prstGeom prst="rect">
            <a:avLst/>
          </a:prstGeom>
          <a:noFill/>
        </p:spPr>
        <p:txBody>
          <a:bodyPr wrap="square">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4 Strategic planning and decision </a:t>
            </a:r>
            <a:br>
              <a:rPr lang="hr-HR" sz="1200" dirty="0">
                <a:solidFill>
                  <a:schemeClr val="bg1"/>
                </a:solidFill>
              </a:rPr>
            </a:br>
            <a:r>
              <a:rPr lang="en-US" sz="1200" dirty="0">
                <a:solidFill>
                  <a:schemeClr val="bg1"/>
                </a:solidFill>
              </a:rPr>
              <a:t>making on e-learning implementation</a:t>
            </a:r>
            <a:endParaRPr lang="hr-HR" sz="1200" dirty="0">
              <a:solidFill>
                <a:schemeClr val="bg1"/>
              </a:solidFill>
            </a:endParaRPr>
          </a:p>
        </p:txBody>
      </p:sp>
      <p:sp>
        <p:nvSpPr>
          <p:cNvPr id="267" name="Freeform 200">
            <a:extLst>
              <a:ext uri="{FF2B5EF4-FFF2-40B4-BE49-F238E27FC236}">
                <a16:creationId xmlns:a16="http://schemas.microsoft.com/office/drawing/2014/main" id="{984BD96C-4387-4F06-9389-9A248CA7C3FC}"/>
              </a:ext>
            </a:extLst>
          </p:cNvPr>
          <p:cNvSpPr>
            <a:spLocks noChangeArrowheads="1"/>
          </p:cNvSpPr>
          <p:nvPr/>
        </p:nvSpPr>
        <p:spPr bwMode="auto">
          <a:xfrm>
            <a:off x="9821536" y="1454159"/>
            <a:ext cx="752119" cy="594208"/>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0" name="Freeform 135">
            <a:extLst>
              <a:ext uri="{FF2B5EF4-FFF2-40B4-BE49-F238E27FC236}">
                <a16:creationId xmlns:a16="http://schemas.microsoft.com/office/drawing/2014/main" id="{03E50CB1-F76F-46F7-BD78-CB5765724EAD}"/>
              </a:ext>
            </a:extLst>
          </p:cNvPr>
          <p:cNvSpPr>
            <a:spLocks noChangeArrowheads="1"/>
          </p:cNvSpPr>
          <p:nvPr/>
        </p:nvSpPr>
        <p:spPr bwMode="auto">
          <a:xfrm>
            <a:off x="9953193" y="4465295"/>
            <a:ext cx="723773" cy="583960"/>
          </a:xfrm>
          <a:custGeom>
            <a:avLst/>
            <a:gdLst>
              <a:gd name="connsiteX0" fmla="*/ 155945 w 361590"/>
              <a:gd name="connsiteY0" fmla="*/ 210183 h 291741"/>
              <a:gd name="connsiteX1" fmla="*/ 155945 w 361590"/>
              <a:gd name="connsiteY1" fmla="*/ 220243 h 291741"/>
              <a:gd name="connsiteX2" fmla="*/ 164228 w 361590"/>
              <a:gd name="connsiteY2" fmla="*/ 228507 h 291741"/>
              <a:gd name="connsiteX3" fmla="*/ 171791 w 361590"/>
              <a:gd name="connsiteY3" fmla="*/ 228507 h 291741"/>
              <a:gd name="connsiteX4" fmla="*/ 176473 w 361590"/>
              <a:gd name="connsiteY4" fmla="*/ 210183 h 291741"/>
              <a:gd name="connsiteX5" fmla="*/ 129654 w 361590"/>
              <a:gd name="connsiteY5" fmla="*/ 210183 h 291741"/>
              <a:gd name="connsiteX6" fmla="*/ 129654 w 361590"/>
              <a:gd name="connsiteY6" fmla="*/ 220243 h 291741"/>
              <a:gd name="connsiteX7" fmla="*/ 111646 w 361590"/>
              <a:gd name="connsiteY7" fmla="*/ 237848 h 291741"/>
              <a:gd name="connsiteX8" fmla="*/ 98321 w 361590"/>
              <a:gd name="connsiteY8" fmla="*/ 237848 h 291741"/>
              <a:gd name="connsiteX9" fmla="*/ 90037 w 361590"/>
              <a:gd name="connsiteY9" fmla="*/ 246471 h 291741"/>
              <a:gd name="connsiteX10" fmla="*/ 98321 w 361590"/>
              <a:gd name="connsiteY10" fmla="*/ 254734 h 291741"/>
              <a:gd name="connsiteX11" fmla="*/ 171791 w 361590"/>
              <a:gd name="connsiteY11" fmla="*/ 254734 h 291741"/>
              <a:gd name="connsiteX12" fmla="*/ 171791 w 361590"/>
              <a:gd name="connsiteY12" fmla="*/ 237848 h 291741"/>
              <a:gd name="connsiteX13" fmla="*/ 164228 w 361590"/>
              <a:gd name="connsiteY13" fmla="*/ 237848 h 291741"/>
              <a:gd name="connsiteX14" fmla="*/ 146221 w 361590"/>
              <a:gd name="connsiteY14" fmla="*/ 220243 h 291741"/>
              <a:gd name="connsiteX15" fmla="*/ 146221 w 361590"/>
              <a:gd name="connsiteY15" fmla="*/ 210183 h 291741"/>
              <a:gd name="connsiteX16" fmla="*/ 243101 w 361590"/>
              <a:gd name="connsiteY16" fmla="*/ 191859 h 291741"/>
              <a:gd name="connsiteX17" fmla="*/ 266511 w 361590"/>
              <a:gd name="connsiteY17" fmla="*/ 262279 h 291741"/>
              <a:gd name="connsiteX18" fmla="*/ 267231 w 361590"/>
              <a:gd name="connsiteY18" fmla="*/ 262279 h 291741"/>
              <a:gd name="connsiteX19" fmla="*/ 290280 w 361590"/>
              <a:gd name="connsiteY19" fmla="*/ 191859 h 291741"/>
              <a:gd name="connsiteX20" fmla="*/ 220411 w 361590"/>
              <a:gd name="connsiteY20" fmla="*/ 191859 h 291741"/>
              <a:gd name="connsiteX21" fmla="*/ 181155 w 361590"/>
              <a:gd name="connsiteY21" fmla="*/ 230662 h 291741"/>
              <a:gd name="connsiteX22" fmla="*/ 181155 w 361590"/>
              <a:gd name="connsiteY22" fmla="*/ 270543 h 291741"/>
              <a:gd name="connsiteX23" fmla="*/ 193040 w 361590"/>
              <a:gd name="connsiteY23" fmla="*/ 282040 h 291741"/>
              <a:gd name="connsiteX24" fmla="*/ 340341 w 361590"/>
              <a:gd name="connsiteY24" fmla="*/ 282040 h 291741"/>
              <a:gd name="connsiteX25" fmla="*/ 352226 w 361590"/>
              <a:gd name="connsiteY25" fmla="*/ 270543 h 291741"/>
              <a:gd name="connsiteX26" fmla="*/ 352226 w 361590"/>
              <a:gd name="connsiteY26" fmla="*/ 230662 h 291741"/>
              <a:gd name="connsiteX27" fmla="*/ 312970 w 361590"/>
              <a:gd name="connsiteY27" fmla="*/ 191859 h 291741"/>
              <a:gd name="connsiteX28" fmla="*/ 300004 w 361590"/>
              <a:gd name="connsiteY28" fmla="*/ 191859 h 291741"/>
              <a:gd name="connsiteX29" fmla="*/ 275874 w 361590"/>
              <a:gd name="connsiteY29" fmla="*/ 265154 h 291741"/>
              <a:gd name="connsiteX30" fmla="*/ 266511 w 361590"/>
              <a:gd name="connsiteY30" fmla="*/ 271980 h 291741"/>
              <a:gd name="connsiteX31" fmla="*/ 257147 w 361590"/>
              <a:gd name="connsiteY31" fmla="*/ 265154 h 291741"/>
              <a:gd name="connsiteX32" fmla="*/ 233017 w 361590"/>
              <a:gd name="connsiteY32" fmla="*/ 191859 h 291741"/>
              <a:gd name="connsiteX33" fmla="*/ 116796 w 361590"/>
              <a:gd name="connsiteY33" fmla="*/ 136020 h 291741"/>
              <a:gd name="connsiteX34" fmla="*/ 101390 w 361590"/>
              <a:gd name="connsiteY34" fmla="*/ 151895 h 291741"/>
              <a:gd name="connsiteX35" fmla="*/ 101390 w 361590"/>
              <a:gd name="connsiteY35" fmla="*/ 168853 h 291741"/>
              <a:gd name="connsiteX36" fmla="*/ 105331 w 361590"/>
              <a:gd name="connsiteY36" fmla="*/ 172822 h 291741"/>
              <a:gd name="connsiteX37" fmla="*/ 170536 w 361590"/>
              <a:gd name="connsiteY37" fmla="*/ 172822 h 291741"/>
              <a:gd name="connsiteX38" fmla="*/ 174477 w 361590"/>
              <a:gd name="connsiteY38" fmla="*/ 168853 h 291741"/>
              <a:gd name="connsiteX39" fmla="*/ 174477 w 361590"/>
              <a:gd name="connsiteY39" fmla="*/ 151895 h 291741"/>
              <a:gd name="connsiteX40" fmla="*/ 159071 w 361590"/>
              <a:gd name="connsiteY40" fmla="*/ 136020 h 291741"/>
              <a:gd name="connsiteX41" fmla="*/ 116796 w 361590"/>
              <a:gd name="connsiteY41" fmla="*/ 127000 h 291741"/>
              <a:gd name="connsiteX42" fmla="*/ 159071 w 361590"/>
              <a:gd name="connsiteY42" fmla="*/ 127000 h 291741"/>
              <a:gd name="connsiteX43" fmla="*/ 183792 w 361590"/>
              <a:gd name="connsiteY43" fmla="*/ 151895 h 291741"/>
              <a:gd name="connsiteX44" fmla="*/ 183792 w 361590"/>
              <a:gd name="connsiteY44" fmla="*/ 168853 h 291741"/>
              <a:gd name="connsiteX45" fmla="*/ 170536 w 361590"/>
              <a:gd name="connsiteY45" fmla="*/ 182202 h 291741"/>
              <a:gd name="connsiteX46" fmla="*/ 105331 w 361590"/>
              <a:gd name="connsiteY46" fmla="*/ 182202 h 291741"/>
              <a:gd name="connsiteX47" fmla="*/ 92075 w 361590"/>
              <a:gd name="connsiteY47" fmla="*/ 168853 h 291741"/>
              <a:gd name="connsiteX48" fmla="*/ 92075 w 361590"/>
              <a:gd name="connsiteY48" fmla="*/ 151895 h 291741"/>
              <a:gd name="connsiteX49" fmla="*/ 116796 w 361590"/>
              <a:gd name="connsiteY49" fmla="*/ 127000 h 291741"/>
              <a:gd name="connsiteX50" fmla="*/ 271192 w 361590"/>
              <a:gd name="connsiteY50" fmla="*/ 92337 h 291741"/>
              <a:gd name="connsiteX51" fmla="*/ 221852 w 361590"/>
              <a:gd name="connsiteY51" fmla="*/ 117128 h 291741"/>
              <a:gd name="connsiteX52" fmla="*/ 219691 w 361590"/>
              <a:gd name="connsiteY52" fmla="*/ 117846 h 291741"/>
              <a:gd name="connsiteX53" fmla="*/ 267951 w 361590"/>
              <a:gd name="connsiteY53" fmla="*/ 159164 h 291741"/>
              <a:gd name="connsiteX54" fmla="*/ 316571 w 361590"/>
              <a:gd name="connsiteY54" fmla="*/ 114972 h 291741"/>
              <a:gd name="connsiteX55" fmla="*/ 271553 w 361590"/>
              <a:gd name="connsiteY55" fmla="*/ 93055 h 291741"/>
              <a:gd name="connsiteX56" fmla="*/ 294602 w 361590"/>
              <a:gd name="connsiteY56" fmla="*/ 70061 h 291741"/>
              <a:gd name="connsiteX57" fmla="*/ 278035 w 361590"/>
              <a:gd name="connsiteY57" fmla="*/ 86588 h 291741"/>
              <a:gd name="connsiteX58" fmla="*/ 278395 w 361590"/>
              <a:gd name="connsiteY58" fmla="*/ 86588 h 291741"/>
              <a:gd name="connsiteX59" fmla="*/ 294738 w 361590"/>
              <a:gd name="connsiteY59" fmla="*/ 98615 h 291741"/>
              <a:gd name="connsiteX60" fmla="*/ 295728 w 361590"/>
              <a:gd name="connsiteY60" fmla="*/ 99343 h 291741"/>
              <a:gd name="connsiteX61" fmla="*/ 316571 w 361590"/>
              <a:gd name="connsiteY61" fmla="*/ 105631 h 291741"/>
              <a:gd name="connsiteX62" fmla="*/ 294602 w 361590"/>
              <a:gd name="connsiteY62" fmla="*/ 70061 h 291741"/>
              <a:gd name="connsiteX63" fmla="*/ 137138 w 361590"/>
              <a:gd name="connsiteY63" fmla="*/ 69695 h 291741"/>
              <a:gd name="connsiteX64" fmla="*/ 117319 w 361590"/>
              <a:gd name="connsiteY64" fmla="*/ 89514 h 291741"/>
              <a:gd name="connsiteX65" fmla="*/ 137138 w 361590"/>
              <a:gd name="connsiteY65" fmla="*/ 109334 h 291741"/>
              <a:gd name="connsiteX66" fmla="*/ 156958 w 361590"/>
              <a:gd name="connsiteY66" fmla="*/ 89514 h 291741"/>
              <a:gd name="connsiteX67" fmla="*/ 137138 w 361590"/>
              <a:gd name="connsiteY67" fmla="*/ 69695 h 291741"/>
              <a:gd name="connsiteX68" fmla="*/ 267951 w 361590"/>
              <a:gd name="connsiteY68" fmla="*/ 62157 h 291741"/>
              <a:gd name="connsiteX69" fmla="*/ 234322 w 361590"/>
              <a:gd name="connsiteY69" fmla="*/ 75585 h 291741"/>
              <a:gd name="connsiteX70" fmla="*/ 232872 w 361590"/>
              <a:gd name="connsiteY70" fmla="*/ 78735 h 291741"/>
              <a:gd name="connsiteX71" fmla="*/ 219331 w 361590"/>
              <a:gd name="connsiteY71" fmla="*/ 108146 h 291741"/>
              <a:gd name="connsiteX72" fmla="*/ 255661 w 361590"/>
              <a:gd name="connsiteY72" fmla="*/ 91394 h 291741"/>
              <a:gd name="connsiteX73" fmla="*/ 260270 w 361590"/>
              <a:gd name="connsiteY73" fmla="*/ 87539 h 291741"/>
              <a:gd name="connsiteX74" fmla="*/ 286319 w 361590"/>
              <a:gd name="connsiteY74" fmla="*/ 65750 h 291741"/>
              <a:gd name="connsiteX75" fmla="*/ 267951 w 361590"/>
              <a:gd name="connsiteY75" fmla="*/ 62157 h 291741"/>
              <a:gd name="connsiteX76" fmla="*/ 137138 w 361590"/>
              <a:gd name="connsiteY76" fmla="*/ 60325 h 291741"/>
              <a:gd name="connsiteX77" fmla="*/ 166327 w 361590"/>
              <a:gd name="connsiteY77" fmla="*/ 89514 h 291741"/>
              <a:gd name="connsiteX78" fmla="*/ 137138 w 361590"/>
              <a:gd name="connsiteY78" fmla="*/ 118703 h 291741"/>
              <a:gd name="connsiteX79" fmla="*/ 107950 w 361590"/>
              <a:gd name="connsiteY79" fmla="*/ 89514 h 291741"/>
              <a:gd name="connsiteX80" fmla="*/ 137138 w 361590"/>
              <a:gd name="connsiteY80" fmla="*/ 60325 h 291741"/>
              <a:gd name="connsiteX81" fmla="*/ 65689 w 361590"/>
              <a:gd name="connsiteY81" fmla="*/ 15875 h 291741"/>
              <a:gd name="connsiteX82" fmla="*/ 71054 w 361590"/>
              <a:gd name="connsiteY82" fmla="*/ 21253 h 291741"/>
              <a:gd name="connsiteX83" fmla="*/ 65689 w 361590"/>
              <a:gd name="connsiteY83" fmla="*/ 26630 h 291741"/>
              <a:gd name="connsiteX84" fmla="*/ 60325 w 361590"/>
              <a:gd name="connsiteY84" fmla="*/ 21253 h 291741"/>
              <a:gd name="connsiteX85" fmla="*/ 65689 w 361590"/>
              <a:gd name="connsiteY85" fmla="*/ 15875 h 291741"/>
              <a:gd name="connsiteX86" fmla="*/ 45244 w 361590"/>
              <a:gd name="connsiteY86" fmla="*/ 15875 h 291741"/>
              <a:gd name="connsiteX87" fmla="*/ 50430 w 361590"/>
              <a:gd name="connsiteY87" fmla="*/ 21253 h 291741"/>
              <a:gd name="connsiteX88" fmla="*/ 45244 w 361590"/>
              <a:gd name="connsiteY88" fmla="*/ 26630 h 291741"/>
              <a:gd name="connsiteX89" fmla="*/ 39687 w 361590"/>
              <a:gd name="connsiteY89" fmla="*/ 21253 h 291741"/>
              <a:gd name="connsiteX90" fmla="*/ 45244 w 361590"/>
              <a:gd name="connsiteY90" fmla="*/ 15875 h 291741"/>
              <a:gd name="connsiteX91" fmla="*/ 24236 w 361590"/>
              <a:gd name="connsiteY91" fmla="*/ 15875 h 291741"/>
              <a:gd name="connsiteX92" fmla="*/ 29792 w 361590"/>
              <a:gd name="connsiteY92" fmla="*/ 21253 h 291741"/>
              <a:gd name="connsiteX93" fmla="*/ 24236 w 361590"/>
              <a:gd name="connsiteY93" fmla="*/ 26630 h 291741"/>
              <a:gd name="connsiteX94" fmla="*/ 19050 w 361590"/>
              <a:gd name="connsiteY94" fmla="*/ 21253 h 291741"/>
              <a:gd name="connsiteX95" fmla="*/ 24236 w 361590"/>
              <a:gd name="connsiteY95" fmla="*/ 15875 h 291741"/>
              <a:gd name="connsiteX96" fmla="*/ 16927 w 361590"/>
              <a:gd name="connsiteY96" fmla="*/ 9341 h 291741"/>
              <a:gd name="connsiteX97" fmla="*/ 9364 w 361590"/>
              <a:gd name="connsiteY97" fmla="*/ 17246 h 291741"/>
              <a:gd name="connsiteX98" fmla="*/ 9364 w 361590"/>
              <a:gd name="connsiteY98" fmla="*/ 31617 h 291741"/>
              <a:gd name="connsiteX99" fmla="*/ 86247 w 361590"/>
              <a:gd name="connsiteY99" fmla="*/ 31617 h 291741"/>
              <a:gd name="connsiteX100" fmla="*/ 266511 w 361590"/>
              <a:gd name="connsiteY100" fmla="*/ 31617 h 291741"/>
              <a:gd name="connsiteX101" fmla="*/ 266511 w 361590"/>
              <a:gd name="connsiteY101" fmla="*/ 17246 h 291741"/>
              <a:gd name="connsiteX102" fmla="*/ 258947 w 361590"/>
              <a:gd name="connsiteY102" fmla="*/ 9341 h 291741"/>
              <a:gd name="connsiteX103" fmla="*/ 16927 w 361590"/>
              <a:gd name="connsiteY103" fmla="*/ 0 h 291741"/>
              <a:gd name="connsiteX104" fmla="*/ 258947 w 361590"/>
              <a:gd name="connsiteY104" fmla="*/ 0 h 291741"/>
              <a:gd name="connsiteX105" fmla="*/ 275874 w 361590"/>
              <a:gd name="connsiteY105" fmla="*/ 17246 h 291741"/>
              <a:gd name="connsiteX106" fmla="*/ 275874 w 361590"/>
              <a:gd name="connsiteY106" fmla="*/ 53175 h 291741"/>
              <a:gd name="connsiteX107" fmla="*/ 296043 w 361590"/>
              <a:gd name="connsiteY107" fmla="*/ 60001 h 291741"/>
              <a:gd name="connsiteX108" fmla="*/ 296403 w 361590"/>
              <a:gd name="connsiteY108" fmla="*/ 60360 h 291741"/>
              <a:gd name="connsiteX109" fmla="*/ 325935 w 361590"/>
              <a:gd name="connsiteY109" fmla="*/ 110661 h 291741"/>
              <a:gd name="connsiteX110" fmla="*/ 267951 w 361590"/>
              <a:gd name="connsiteY110" fmla="*/ 168506 h 291741"/>
              <a:gd name="connsiteX111" fmla="*/ 209607 w 361590"/>
              <a:gd name="connsiteY111" fmla="*/ 110661 h 291741"/>
              <a:gd name="connsiteX112" fmla="*/ 214092 w 361590"/>
              <a:gd name="connsiteY112" fmla="*/ 88385 h 291741"/>
              <a:gd name="connsiteX113" fmla="*/ 222739 w 361590"/>
              <a:gd name="connsiteY113" fmla="*/ 75478 h 291741"/>
              <a:gd name="connsiteX114" fmla="*/ 226309 w 361590"/>
              <a:gd name="connsiteY114" fmla="*/ 70151 h 291741"/>
              <a:gd name="connsiteX115" fmla="*/ 266511 w 361590"/>
              <a:gd name="connsiteY115" fmla="*/ 52815 h 291741"/>
              <a:gd name="connsiteX116" fmla="*/ 266511 w 361590"/>
              <a:gd name="connsiteY116" fmla="*/ 40959 h 291741"/>
              <a:gd name="connsiteX117" fmla="*/ 115317 w 361590"/>
              <a:gd name="connsiteY117" fmla="*/ 40959 h 291741"/>
              <a:gd name="connsiteX118" fmla="*/ 9364 w 361590"/>
              <a:gd name="connsiteY118" fmla="*/ 40959 h 291741"/>
              <a:gd name="connsiteX119" fmla="*/ 9364 w 361590"/>
              <a:gd name="connsiteY119" fmla="*/ 192578 h 291741"/>
              <a:gd name="connsiteX120" fmla="*/ 16927 w 361590"/>
              <a:gd name="connsiteY120" fmla="*/ 200482 h 291741"/>
              <a:gd name="connsiteX121" fmla="*/ 182596 w 361590"/>
              <a:gd name="connsiteY121" fmla="*/ 200482 h 291741"/>
              <a:gd name="connsiteX122" fmla="*/ 220411 w 361590"/>
              <a:gd name="connsiteY122" fmla="*/ 182159 h 291741"/>
              <a:gd name="connsiteX123" fmla="*/ 312970 w 361590"/>
              <a:gd name="connsiteY123" fmla="*/ 182159 h 291741"/>
              <a:gd name="connsiteX124" fmla="*/ 361590 w 361590"/>
              <a:gd name="connsiteY124" fmla="*/ 230662 h 291741"/>
              <a:gd name="connsiteX125" fmla="*/ 361590 w 361590"/>
              <a:gd name="connsiteY125" fmla="*/ 270543 h 291741"/>
              <a:gd name="connsiteX126" fmla="*/ 340341 w 361590"/>
              <a:gd name="connsiteY126" fmla="*/ 291741 h 291741"/>
              <a:gd name="connsiteX127" fmla="*/ 193040 w 361590"/>
              <a:gd name="connsiteY127" fmla="*/ 291741 h 291741"/>
              <a:gd name="connsiteX128" fmla="*/ 171791 w 361590"/>
              <a:gd name="connsiteY128" fmla="*/ 270543 h 291741"/>
              <a:gd name="connsiteX129" fmla="*/ 171791 w 361590"/>
              <a:gd name="connsiteY129" fmla="*/ 264076 h 291741"/>
              <a:gd name="connsiteX130" fmla="*/ 98321 w 361590"/>
              <a:gd name="connsiteY130" fmla="*/ 264076 h 291741"/>
              <a:gd name="connsiteX131" fmla="*/ 81034 w 361590"/>
              <a:gd name="connsiteY131" fmla="*/ 246471 h 291741"/>
              <a:gd name="connsiteX132" fmla="*/ 98321 w 361590"/>
              <a:gd name="connsiteY132" fmla="*/ 228507 h 291741"/>
              <a:gd name="connsiteX133" fmla="*/ 111646 w 361590"/>
              <a:gd name="connsiteY133" fmla="*/ 228507 h 291741"/>
              <a:gd name="connsiteX134" fmla="*/ 120290 w 361590"/>
              <a:gd name="connsiteY134" fmla="*/ 220243 h 291741"/>
              <a:gd name="connsiteX135" fmla="*/ 120290 w 361590"/>
              <a:gd name="connsiteY135" fmla="*/ 210183 h 291741"/>
              <a:gd name="connsiteX136" fmla="*/ 16927 w 361590"/>
              <a:gd name="connsiteY136" fmla="*/ 210183 h 291741"/>
              <a:gd name="connsiteX137" fmla="*/ 0 w 361590"/>
              <a:gd name="connsiteY137" fmla="*/ 192578 h 291741"/>
              <a:gd name="connsiteX138" fmla="*/ 0 w 361590"/>
              <a:gd name="connsiteY138" fmla="*/ 17246 h 291741"/>
              <a:gd name="connsiteX139" fmla="*/ 16927 w 361590"/>
              <a:gd name="connsiteY13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361590" h="291741">
                <a:moveTo>
                  <a:pt x="155945" y="210183"/>
                </a:moveTo>
                <a:lnTo>
                  <a:pt x="155945" y="220243"/>
                </a:lnTo>
                <a:cubicBezTo>
                  <a:pt x="155945" y="224914"/>
                  <a:pt x="159546" y="228507"/>
                  <a:pt x="164228" y="228507"/>
                </a:cubicBezTo>
                <a:lnTo>
                  <a:pt x="171791" y="228507"/>
                </a:lnTo>
                <a:cubicBezTo>
                  <a:pt x="172151" y="222039"/>
                  <a:pt x="173952" y="215931"/>
                  <a:pt x="176473" y="210183"/>
                </a:cubicBezTo>
                <a:close/>
                <a:moveTo>
                  <a:pt x="129654" y="210183"/>
                </a:moveTo>
                <a:lnTo>
                  <a:pt x="129654" y="220243"/>
                </a:lnTo>
                <a:cubicBezTo>
                  <a:pt x="129654" y="229944"/>
                  <a:pt x="121731" y="237848"/>
                  <a:pt x="111646" y="237848"/>
                </a:cubicBezTo>
                <a:lnTo>
                  <a:pt x="98321" y="237848"/>
                </a:lnTo>
                <a:cubicBezTo>
                  <a:pt x="93999" y="237848"/>
                  <a:pt x="90037" y="241800"/>
                  <a:pt x="90037" y="246471"/>
                </a:cubicBezTo>
                <a:cubicBezTo>
                  <a:pt x="90037" y="250782"/>
                  <a:pt x="93999" y="254734"/>
                  <a:pt x="98321" y="254734"/>
                </a:cubicBezTo>
                <a:lnTo>
                  <a:pt x="171791" y="254734"/>
                </a:lnTo>
                <a:lnTo>
                  <a:pt x="171791" y="237848"/>
                </a:lnTo>
                <a:lnTo>
                  <a:pt x="164228" y="237848"/>
                </a:lnTo>
                <a:cubicBezTo>
                  <a:pt x="154144" y="237848"/>
                  <a:pt x="146221" y="229944"/>
                  <a:pt x="146221" y="220243"/>
                </a:cubicBezTo>
                <a:lnTo>
                  <a:pt x="146221" y="210183"/>
                </a:lnTo>
                <a:close/>
                <a:moveTo>
                  <a:pt x="243101" y="191859"/>
                </a:moveTo>
                <a:lnTo>
                  <a:pt x="266511" y="262279"/>
                </a:lnTo>
                <a:cubicBezTo>
                  <a:pt x="266511" y="262639"/>
                  <a:pt x="266871" y="262639"/>
                  <a:pt x="267231" y="262279"/>
                </a:cubicBezTo>
                <a:lnTo>
                  <a:pt x="290280" y="191859"/>
                </a:lnTo>
                <a:close/>
                <a:moveTo>
                  <a:pt x="220411" y="191859"/>
                </a:moveTo>
                <a:cubicBezTo>
                  <a:pt x="198802" y="191859"/>
                  <a:pt x="181155" y="209105"/>
                  <a:pt x="181155" y="230662"/>
                </a:cubicBezTo>
                <a:lnTo>
                  <a:pt x="181155" y="270543"/>
                </a:lnTo>
                <a:cubicBezTo>
                  <a:pt x="181155" y="277010"/>
                  <a:pt x="186557" y="282040"/>
                  <a:pt x="193040" y="282040"/>
                </a:cubicBezTo>
                <a:lnTo>
                  <a:pt x="340341" y="282040"/>
                </a:lnTo>
                <a:cubicBezTo>
                  <a:pt x="346824" y="282040"/>
                  <a:pt x="352226" y="277010"/>
                  <a:pt x="352226" y="270543"/>
                </a:cubicBezTo>
                <a:lnTo>
                  <a:pt x="352226" y="230662"/>
                </a:lnTo>
                <a:cubicBezTo>
                  <a:pt x="352226" y="209105"/>
                  <a:pt x="334219" y="191859"/>
                  <a:pt x="312970" y="191859"/>
                </a:cubicBezTo>
                <a:lnTo>
                  <a:pt x="300004" y="191859"/>
                </a:lnTo>
                <a:lnTo>
                  <a:pt x="275874" y="265154"/>
                </a:lnTo>
                <a:cubicBezTo>
                  <a:pt x="274794" y="269106"/>
                  <a:pt x="271192" y="271980"/>
                  <a:pt x="266511" y="271980"/>
                </a:cubicBezTo>
                <a:cubicBezTo>
                  <a:pt x="262549" y="271980"/>
                  <a:pt x="258587" y="269106"/>
                  <a:pt x="257147" y="265154"/>
                </a:cubicBezTo>
                <a:lnTo>
                  <a:pt x="233017" y="191859"/>
                </a:lnTo>
                <a:close/>
                <a:moveTo>
                  <a:pt x="116796" y="136020"/>
                </a:moveTo>
                <a:cubicBezTo>
                  <a:pt x="108197" y="136020"/>
                  <a:pt x="101390" y="143236"/>
                  <a:pt x="101390" y="151895"/>
                </a:cubicBezTo>
                <a:lnTo>
                  <a:pt x="101390" y="168853"/>
                </a:lnTo>
                <a:cubicBezTo>
                  <a:pt x="101390" y="171378"/>
                  <a:pt x="103181" y="172822"/>
                  <a:pt x="105331" y="172822"/>
                </a:cubicBezTo>
                <a:lnTo>
                  <a:pt x="170536" y="172822"/>
                </a:lnTo>
                <a:cubicBezTo>
                  <a:pt x="172685" y="172822"/>
                  <a:pt x="174477" y="171378"/>
                  <a:pt x="174477" y="168853"/>
                </a:cubicBezTo>
                <a:lnTo>
                  <a:pt x="174477" y="151895"/>
                </a:lnTo>
                <a:cubicBezTo>
                  <a:pt x="174477" y="143236"/>
                  <a:pt x="167670" y="136020"/>
                  <a:pt x="159071" y="136020"/>
                </a:cubicBezTo>
                <a:close/>
                <a:moveTo>
                  <a:pt x="116796" y="127000"/>
                </a:moveTo>
                <a:lnTo>
                  <a:pt x="159071" y="127000"/>
                </a:lnTo>
                <a:cubicBezTo>
                  <a:pt x="172685" y="127000"/>
                  <a:pt x="183792" y="137824"/>
                  <a:pt x="183792" y="151895"/>
                </a:cubicBezTo>
                <a:lnTo>
                  <a:pt x="183792" y="168853"/>
                </a:lnTo>
                <a:cubicBezTo>
                  <a:pt x="183792" y="176430"/>
                  <a:pt x="177701" y="182202"/>
                  <a:pt x="170536" y="182202"/>
                </a:cubicBezTo>
                <a:lnTo>
                  <a:pt x="105331" y="182202"/>
                </a:lnTo>
                <a:cubicBezTo>
                  <a:pt x="98166" y="182202"/>
                  <a:pt x="92075" y="176430"/>
                  <a:pt x="92075" y="168853"/>
                </a:cubicBezTo>
                <a:lnTo>
                  <a:pt x="92075" y="151895"/>
                </a:lnTo>
                <a:cubicBezTo>
                  <a:pt x="92075" y="137824"/>
                  <a:pt x="103181" y="127000"/>
                  <a:pt x="116796" y="127000"/>
                </a:cubicBezTo>
                <a:close/>
                <a:moveTo>
                  <a:pt x="271192" y="92337"/>
                </a:moveTo>
                <a:cubicBezTo>
                  <a:pt x="256426" y="103475"/>
                  <a:pt x="239859" y="111738"/>
                  <a:pt x="221852" y="117128"/>
                </a:cubicBezTo>
                <a:lnTo>
                  <a:pt x="219691" y="117846"/>
                </a:lnTo>
                <a:cubicBezTo>
                  <a:pt x="223293" y="141200"/>
                  <a:pt x="243461" y="159164"/>
                  <a:pt x="267951" y="159164"/>
                </a:cubicBezTo>
                <a:cubicBezTo>
                  <a:pt x="293162" y="159164"/>
                  <a:pt x="314050" y="139763"/>
                  <a:pt x="316571" y="114972"/>
                </a:cubicBezTo>
                <a:cubicBezTo>
                  <a:pt x="299284" y="113176"/>
                  <a:pt x="283438" y="105631"/>
                  <a:pt x="271553" y="93055"/>
                </a:cubicBezTo>
                <a:close/>
                <a:moveTo>
                  <a:pt x="294602" y="70061"/>
                </a:moveTo>
                <a:cubicBezTo>
                  <a:pt x="289920" y="76169"/>
                  <a:pt x="284158" y="81558"/>
                  <a:pt x="278035" y="86588"/>
                </a:cubicBezTo>
                <a:lnTo>
                  <a:pt x="278395" y="86588"/>
                </a:lnTo>
                <a:lnTo>
                  <a:pt x="294738" y="98615"/>
                </a:lnTo>
                <a:lnTo>
                  <a:pt x="295728" y="99343"/>
                </a:lnTo>
                <a:cubicBezTo>
                  <a:pt x="302165" y="102577"/>
                  <a:pt x="309188" y="104733"/>
                  <a:pt x="316571" y="105631"/>
                </a:cubicBezTo>
                <a:cubicBezTo>
                  <a:pt x="314771" y="90900"/>
                  <a:pt x="306847" y="77965"/>
                  <a:pt x="294602" y="70061"/>
                </a:cubicBezTo>
                <a:close/>
                <a:moveTo>
                  <a:pt x="137138" y="69695"/>
                </a:moveTo>
                <a:cubicBezTo>
                  <a:pt x="125968" y="69695"/>
                  <a:pt x="117319" y="78703"/>
                  <a:pt x="117319" y="89514"/>
                </a:cubicBezTo>
                <a:cubicBezTo>
                  <a:pt x="117319" y="100325"/>
                  <a:pt x="125968" y="109334"/>
                  <a:pt x="137138" y="109334"/>
                </a:cubicBezTo>
                <a:cubicBezTo>
                  <a:pt x="148309" y="109334"/>
                  <a:pt x="156958" y="100325"/>
                  <a:pt x="156958" y="89514"/>
                </a:cubicBezTo>
                <a:cubicBezTo>
                  <a:pt x="156958" y="78703"/>
                  <a:pt x="148309" y="69695"/>
                  <a:pt x="137138" y="69695"/>
                </a:cubicBezTo>
                <a:close/>
                <a:moveTo>
                  <a:pt x="267951" y="62157"/>
                </a:moveTo>
                <a:cubicBezTo>
                  <a:pt x="254986" y="62157"/>
                  <a:pt x="243101" y="67277"/>
                  <a:pt x="234322" y="75585"/>
                </a:cubicBezTo>
                <a:lnTo>
                  <a:pt x="232872" y="78735"/>
                </a:lnTo>
                <a:lnTo>
                  <a:pt x="219331" y="108146"/>
                </a:lnTo>
                <a:cubicBezTo>
                  <a:pt x="232296" y="104194"/>
                  <a:pt x="244451" y="98535"/>
                  <a:pt x="255661" y="91394"/>
                </a:cubicBezTo>
                <a:lnTo>
                  <a:pt x="260270" y="87539"/>
                </a:lnTo>
                <a:lnTo>
                  <a:pt x="286319" y="65750"/>
                </a:lnTo>
                <a:cubicBezTo>
                  <a:pt x="280556" y="63235"/>
                  <a:pt x="274074" y="62157"/>
                  <a:pt x="267951" y="62157"/>
                </a:cubicBezTo>
                <a:close/>
                <a:moveTo>
                  <a:pt x="137138" y="60325"/>
                </a:moveTo>
                <a:cubicBezTo>
                  <a:pt x="153354" y="60325"/>
                  <a:pt x="166327" y="73298"/>
                  <a:pt x="166327" y="89514"/>
                </a:cubicBezTo>
                <a:cubicBezTo>
                  <a:pt x="166327" y="105730"/>
                  <a:pt x="153354" y="118703"/>
                  <a:pt x="137138" y="118703"/>
                </a:cubicBezTo>
                <a:cubicBezTo>
                  <a:pt x="120923" y="118703"/>
                  <a:pt x="107950" y="105730"/>
                  <a:pt x="107950" y="89514"/>
                </a:cubicBezTo>
                <a:cubicBezTo>
                  <a:pt x="107950" y="73298"/>
                  <a:pt x="120923" y="60325"/>
                  <a:pt x="137138" y="60325"/>
                </a:cubicBezTo>
                <a:close/>
                <a:moveTo>
                  <a:pt x="65689" y="15875"/>
                </a:moveTo>
                <a:cubicBezTo>
                  <a:pt x="68755" y="15875"/>
                  <a:pt x="71054" y="18026"/>
                  <a:pt x="71054" y="21253"/>
                </a:cubicBezTo>
                <a:cubicBezTo>
                  <a:pt x="71054" y="24120"/>
                  <a:pt x="68755" y="26630"/>
                  <a:pt x="65689" y="26630"/>
                </a:cubicBezTo>
                <a:cubicBezTo>
                  <a:pt x="62624" y="26630"/>
                  <a:pt x="60325" y="24120"/>
                  <a:pt x="60325" y="21253"/>
                </a:cubicBezTo>
                <a:cubicBezTo>
                  <a:pt x="60325" y="18026"/>
                  <a:pt x="62624" y="15875"/>
                  <a:pt x="65689" y="15875"/>
                </a:cubicBezTo>
                <a:close/>
                <a:moveTo>
                  <a:pt x="45244" y="15875"/>
                </a:moveTo>
                <a:cubicBezTo>
                  <a:pt x="48207" y="15875"/>
                  <a:pt x="50430" y="18026"/>
                  <a:pt x="50430" y="21253"/>
                </a:cubicBezTo>
                <a:cubicBezTo>
                  <a:pt x="50430" y="24120"/>
                  <a:pt x="48207" y="26630"/>
                  <a:pt x="45244" y="26630"/>
                </a:cubicBezTo>
                <a:cubicBezTo>
                  <a:pt x="42280" y="26630"/>
                  <a:pt x="39687" y="24120"/>
                  <a:pt x="39687" y="21253"/>
                </a:cubicBezTo>
                <a:cubicBezTo>
                  <a:pt x="39687" y="18026"/>
                  <a:pt x="42280" y="15875"/>
                  <a:pt x="45244" y="15875"/>
                </a:cubicBezTo>
                <a:close/>
                <a:moveTo>
                  <a:pt x="24236" y="15875"/>
                </a:moveTo>
                <a:cubicBezTo>
                  <a:pt x="27199" y="15875"/>
                  <a:pt x="29792" y="18026"/>
                  <a:pt x="29792" y="21253"/>
                </a:cubicBezTo>
                <a:cubicBezTo>
                  <a:pt x="29792" y="24120"/>
                  <a:pt x="27199" y="26630"/>
                  <a:pt x="24236" y="26630"/>
                </a:cubicBezTo>
                <a:cubicBezTo>
                  <a:pt x="21643" y="26630"/>
                  <a:pt x="19050" y="24120"/>
                  <a:pt x="19050" y="21253"/>
                </a:cubicBezTo>
                <a:cubicBezTo>
                  <a:pt x="19050" y="18026"/>
                  <a:pt x="21643" y="15875"/>
                  <a:pt x="24236" y="15875"/>
                </a:cubicBezTo>
                <a:close/>
                <a:moveTo>
                  <a:pt x="16927" y="9341"/>
                </a:moveTo>
                <a:cubicBezTo>
                  <a:pt x="12605" y="9341"/>
                  <a:pt x="9364" y="12934"/>
                  <a:pt x="9364" y="17246"/>
                </a:cubicBezTo>
                <a:lnTo>
                  <a:pt x="9364" y="31617"/>
                </a:lnTo>
                <a:lnTo>
                  <a:pt x="86247" y="31617"/>
                </a:lnTo>
                <a:lnTo>
                  <a:pt x="266511" y="31617"/>
                </a:lnTo>
                <a:lnTo>
                  <a:pt x="266511" y="17246"/>
                </a:lnTo>
                <a:cubicBezTo>
                  <a:pt x="266511" y="12934"/>
                  <a:pt x="263269" y="9341"/>
                  <a:pt x="258947" y="9341"/>
                </a:cubicBezTo>
                <a:close/>
                <a:moveTo>
                  <a:pt x="16927" y="0"/>
                </a:moveTo>
                <a:lnTo>
                  <a:pt x="258947" y="0"/>
                </a:lnTo>
                <a:cubicBezTo>
                  <a:pt x="268311" y="0"/>
                  <a:pt x="275874" y="7545"/>
                  <a:pt x="275874" y="17246"/>
                </a:cubicBezTo>
                <a:lnTo>
                  <a:pt x="275874" y="53175"/>
                </a:lnTo>
                <a:cubicBezTo>
                  <a:pt x="283438" y="54253"/>
                  <a:pt x="289920" y="56408"/>
                  <a:pt x="296043" y="60001"/>
                </a:cubicBezTo>
                <a:lnTo>
                  <a:pt x="296403" y="60360"/>
                </a:lnTo>
                <a:cubicBezTo>
                  <a:pt x="314050" y="70420"/>
                  <a:pt x="325935" y="89103"/>
                  <a:pt x="325935" y="110661"/>
                </a:cubicBezTo>
                <a:cubicBezTo>
                  <a:pt x="325935" y="142637"/>
                  <a:pt x="300004" y="168506"/>
                  <a:pt x="267951" y="168506"/>
                </a:cubicBezTo>
                <a:cubicBezTo>
                  <a:pt x="235898" y="168506"/>
                  <a:pt x="209607" y="142637"/>
                  <a:pt x="209607" y="110661"/>
                </a:cubicBezTo>
                <a:cubicBezTo>
                  <a:pt x="209607" y="102756"/>
                  <a:pt x="211205" y="95234"/>
                  <a:pt x="214092" y="88385"/>
                </a:cubicBezTo>
                <a:lnTo>
                  <a:pt x="222739" y="75478"/>
                </a:lnTo>
                <a:lnTo>
                  <a:pt x="226309" y="70151"/>
                </a:lnTo>
                <a:cubicBezTo>
                  <a:pt x="236618" y="59732"/>
                  <a:pt x="250844" y="53175"/>
                  <a:pt x="266511" y="52815"/>
                </a:cubicBezTo>
                <a:lnTo>
                  <a:pt x="266511" y="40959"/>
                </a:lnTo>
                <a:lnTo>
                  <a:pt x="115317" y="40959"/>
                </a:lnTo>
                <a:lnTo>
                  <a:pt x="9364" y="40959"/>
                </a:lnTo>
                <a:lnTo>
                  <a:pt x="9364" y="192578"/>
                </a:lnTo>
                <a:cubicBezTo>
                  <a:pt x="9364" y="197249"/>
                  <a:pt x="12605" y="200482"/>
                  <a:pt x="16927" y="200482"/>
                </a:cubicBezTo>
                <a:lnTo>
                  <a:pt x="182596" y="200482"/>
                </a:lnTo>
                <a:cubicBezTo>
                  <a:pt x="191239" y="189344"/>
                  <a:pt x="205285" y="182159"/>
                  <a:pt x="220411" y="182159"/>
                </a:cubicBezTo>
                <a:lnTo>
                  <a:pt x="312970" y="182159"/>
                </a:lnTo>
                <a:cubicBezTo>
                  <a:pt x="339621" y="182159"/>
                  <a:pt x="361590" y="204075"/>
                  <a:pt x="361590" y="230662"/>
                </a:cubicBezTo>
                <a:lnTo>
                  <a:pt x="361590" y="270543"/>
                </a:lnTo>
                <a:cubicBezTo>
                  <a:pt x="361590" y="282040"/>
                  <a:pt x="352226" y="291741"/>
                  <a:pt x="340341" y="291741"/>
                </a:cubicBezTo>
                <a:lnTo>
                  <a:pt x="193040" y="291741"/>
                </a:lnTo>
                <a:cubicBezTo>
                  <a:pt x="181155" y="291741"/>
                  <a:pt x="171791" y="282040"/>
                  <a:pt x="171791" y="270543"/>
                </a:cubicBezTo>
                <a:lnTo>
                  <a:pt x="171791" y="264076"/>
                </a:lnTo>
                <a:lnTo>
                  <a:pt x="98321" y="264076"/>
                </a:lnTo>
                <a:cubicBezTo>
                  <a:pt x="88957" y="264076"/>
                  <a:pt x="81034" y="256172"/>
                  <a:pt x="81034" y="246471"/>
                </a:cubicBezTo>
                <a:cubicBezTo>
                  <a:pt x="81034" y="236770"/>
                  <a:pt x="88957" y="228507"/>
                  <a:pt x="98321" y="228507"/>
                </a:cubicBezTo>
                <a:lnTo>
                  <a:pt x="111646" y="228507"/>
                </a:lnTo>
                <a:cubicBezTo>
                  <a:pt x="116328" y="228507"/>
                  <a:pt x="120290" y="224914"/>
                  <a:pt x="120290" y="220243"/>
                </a:cubicBezTo>
                <a:lnTo>
                  <a:pt x="120290" y="210183"/>
                </a:lnTo>
                <a:lnTo>
                  <a:pt x="16927" y="210183"/>
                </a:lnTo>
                <a:cubicBezTo>
                  <a:pt x="7203" y="210183"/>
                  <a:pt x="0" y="202279"/>
                  <a:pt x="0" y="192578"/>
                </a:cubicBezTo>
                <a:lnTo>
                  <a:pt x="0" y="17246"/>
                </a:lnTo>
                <a:cubicBezTo>
                  <a:pt x="0" y="7545"/>
                  <a:pt x="7203" y="0"/>
                  <a:pt x="16927"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8" name="TekstniOkvir 267">
            <a:extLst>
              <a:ext uri="{FF2B5EF4-FFF2-40B4-BE49-F238E27FC236}">
                <a16:creationId xmlns:a16="http://schemas.microsoft.com/office/drawing/2014/main" id="{3888C0B1-95FD-49CE-ABBF-ADB35E039F7B}"/>
              </a:ext>
            </a:extLst>
          </p:cNvPr>
          <p:cNvSpPr txBox="1"/>
          <p:nvPr/>
        </p:nvSpPr>
        <p:spPr>
          <a:xfrm>
            <a:off x="4777277" y="118610"/>
            <a:ext cx="2705164" cy="646331"/>
          </a:xfrm>
          <a:prstGeom prst="rect">
            <a:avLst/>
          </a:prstGeom>
          <a:noFill/>
        </p:spPr>
        <p:txBody>
          <a:bodyPr wrap="none" rtlCol="0">
            <a:spAutoFit/>
          </a:bodyPr>
          <a:lstStyle/>
          <a:p>
            <a:r>
              <a:rPr lang="hr-HR" sz="3600" b="1" dirty="0">
                <a:solidFill>
                  <a:schemeClr val="bg1"/>
                </a:solidFill>
              </a:rPr>
              <a:t>WORKSHOPS</a:t>
            </a:r>
          </a:p>
        </p:txBody>
      </p:sp>
    </p:spTree>
    <p:extLst>
      <p:ext uri="{BB962C8B-B14F-4D97-AF65-F5344CB8AC3E}">
        <p14:creationId xmlns:p14="http://schemas.microsoft.com/office/powerpoint/2010/main" val="1270774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0" y="-524770"/>
            <a:ext cx="12192000" cy="7382769"/>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1877368" cy="1569660"/>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 </a:t>
            </a:r>
            <a: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4</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Strategic planning and decision </a:t>
            </a:r>
            <a:b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making on e-learning implementation</a:t>
            </a:r>
            <a:endParaRPr lang="hr-HR" sz="4800" b="1" dirty="0">
              <a:solidFill>
                <a:schemeClr val="bg1"/>
              </a:solidFill>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196645" y="2551837"/>
            <a:ext cx="8547305" cy="4001095"/>
          </a:xfrm>
          <a:prstGeom prst="rect">
            <a:avLst/>
          </a:prstGeom>
          <a:noFill/>
        </p:spPr>
        <p:txBody>
          <a:bodyPr wrap="square" rtlCol="0">
            <a:spAutoFit/>
          </a:bodyPr>
          <a:lstStyle/>
          <a:p>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provides an overview of techniques and decision-making methods that  can be used by managers of HEIs for strategic planning and decision making on e-learning implementation on national level, faculty level, department level and course level.</a:t>
            </a:r>
          </a:p>
          <a:p>
            <a:endParaRPr lang="hr-HR"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Management of higher education institutions (HEIs) (rectors, vice-rectors, deans, vice-deans, directors, project coordinators, etc.), Teachers</a:t>
            </a:r>
          </a:p>
          <a:p>
            <a:pPr algn="just"/>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 outcomes: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Describe strategic approach in e-learning implementation/Define recommendations for e-learning implementations in strategy or action plan/ Implement strategic planning method in strategic planning of e-learning implementation on different levels/ Implement decision making method in choosing the best alternative for e-learning implementation </a:t>
            </a:r>
          </a:p>
          <a:p>
            <a:pPr marL="342900" lvl="0" indent="-342900" fontAlgn="base">
              <a:buSzPts val="1000"/>
              <a:buFont typeface="Symbol" panose="05050102010706020507" pitchFamily="18" charset="2"/>
              <a:buChar char=""/>
              <a:tabLst>
                <a:tab pos="457200" algn="l"/>
              </a:tabLst>
            </a:pPr>
            <a:endPar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Freeform 137">
            <a:extLst>
              <a:ext uri="{FF2B5EF4-FFF2-40B4-BE49-F238E27FC236}">
                <a16:creationId xmlns:a16="http://schemas.microsoft.com/office/drawing/2014/main" id="{79D348FE-5DD3-43FB-907C-313DC27D7BA4}"/>
              </a:ext>
            </a:extLst>
          </p:cNvPr>
          <p:cNvSpPr>
            <a:spLocks noChangeArrowheads="1"/>
          </p:cNvSpPr>
          <p:nvPr/>
        </p:nvSpPr>
        <p:spPr bwMode="auto">
          <a:xfrm>
            <a:off x="9291788" y="3429000"/>
            <a:ext cx="2595108" cy="2595108"/>
          </a:xfrm>
          <a:prstGeom prst="ellipse">
            <a:avLst/>
          </a:prstGeom>
          <a:solidFill>
            <a:schemeClr val="bg1"/>
          </a:solidFill>
          <a:ln>
            <a:noFill/>
          </a:ln>
          <a:effectLst/>
        </p:spPr>
        <p:txBody>
          <a:bodyPr wrap="none" anchor="ctr"/>
          <a:lstStyle/>
          <a:p>
            <a:endParaRPr lang="en-US" sz="6530" dirty="0">
              <a:latin typeface="Lato Light" panose="020F0502020204030203" pitchFamily="34" charset="0"/>
            </a:endParaRPr>
          </a:p>
        </p:txBody>
      </p:sp>
      <p:sp>
        <p:nvSpPr>
          <p:cNvPr id="10" name="Freeform 135">
            <a:extLst>
              <a:ext uri="{FF2B5EF4-FFF2-40B4-BE49-F238E27FC236}">
                <a16:creationId xmlns:a16="http://schemas.microsoft.com/office/drawing/2014/main" id="{2A882765-928C-4D68-A86D-E3918BBE5E8F}"/>
              </a:ext>
            </a:extLst>
          </p:cNvPr>
          <p:cNvSpPr>
            <a:spLocks noChangeArrowheads="1"/>
          </p:cNvSpPr>
          <p:nvPr/>
        </p:nvSpPr>
        <p:spPr bwMode="auto">
          <a:xfrm>
            <a:off x="9976299" y="4231935"/>
            <a:ext cx="1226084" cy="989238"/>
          </a:xfrm>
          <a:custGeom>
            <a:avLst/>
            <a:gdLst>
              <a:gd name="connsiteX0" fmla="*/ 155945 w 361590"/>
              <a:gd name="connsiteY0" fmla="*/ 210183 h 291741"/>
              <a:gd name="connsiteX1" fmla="*/ 155945 w 361590"/>
              <a:gd name="connsiteY1" fmla="*/ 220243 h 291741"/>
              <a:gd name="connsiteX2" fmla="*/ 164228 w 361590"/>
              <a:gd name="connsiteY2" fmla="*/ 228507 h 291741"/>
              <a:gd name="connsiteX3" fmla="*/ 171791 w 361590"/>
              <a:gd name="connsiteY3" fmla="*/ 228507 h 291741"/>
              <a:gd name="connsiteX4" fmla="*/ 176473 w 361590"/>
              <a:gd name="connsiteY4" fmla="*/ 210183 h 291741"/>
              <a:gd name="connsiteX5" fmla="*/ 129654 w 361590"/>
              <a:gd name="connsiteY5" fmla="*/ 210183 h 291741"/>
              <a:gd name="connsiteX6" fmla="*/ 129654 w 361590"/>
              <a:gd name="connsiteY6" fmla="*/ 220243 h 291741"/>
              <a:gd name="connsiteX7" fmla="*/ 111646 w 361590"/>
              <a:gd name="connsiteY7" fmla="*/ 237848 h 291741"/>
              <a:gd name="connsiteX8" fmla="*/ 98321 w 361590"/>
              <a:gd name="connsiteY8" fmla="*/ 237848 h 291741"/>
              <a:gd name="connsiteX9" fmla="*/ 90037 w 361590"/>
              <a:gd name="connsiteY9" fmla="*/ 246471 h 291741"/>
              <a:gd name="connsiteX10" fmla="*/ 98321 w 361590"/>
              <a:gd name="connsiteY10" fmla="*/ 254734 h 291741"/>
              <a:gd name="connsiteX11" fmla="*/ 171791 w 361590"/>
              <a:gd name="connsiteY11" fmla="*/ 254734 h 291741"/>
              <a:gd name="connsiteX12" fmla="*/ 171791 w 361590"/>
              <a:gd name="connsiteY12" fmla="*/ 237848 h 291741"/>
              <a:gd name="connsiteX13" fmla="*/ 164228 w 361590"/>
              <a:gd name="connsiteY13" fmla="*/ 237848 h 291741"/>
              <a:gd name="connsiteX14" fmla="*/ 146221 w 361590"/>
              <a:gd name="connsiteY14" fmla="*/ 220243 h 291741"/>
              <a:gd name="connsiteX15" fmla="*/ 146221 w 361590"/>
              <a:gd name="connsiteY15" fmla="*/ 210183 h 291741"/>
              <a:gd name="connsiteX16" fmla="*/ 243101 w 361590"/>
              <a:gd name="connsiteY16" fmla="*/ 191859 h 291741"/>
              <a:gd name="connsiteX17" fmla="*/ 266511 w 361590"/>
              <a:gd name="connsiteY17" fmla="*/ 262279 h 291741"/>
              <a:gd name="connsiteX18" fmla="*/ 267231 w 361590"/>
              <a:gd name="connsiteY18" fmla="*/ 262279 h 291741"/>
              <a:gd name="connsiteX19" fmla="*/ 290280 w 361590"/>
              <a:gd name="connsiteY19" fmla="*/ 191859 h 291741"/>
              <a:gd name="connsiteX20" fmla="*/ 220411 w 361590"/>
              <a:gd name="connsiteY20" fmla="*/ 191859 h 291741"/>
              <a:gd name="connsiteX21" fmla="*/ 181155 w 361590"/>
              <a:gd name="connsiteY21" fmla="*/ 230662 h 291741"/>
              <a:gd name="connsiteX22" fmla="*/ 181155 w 361590"/>
              <a:gd name="connsiteY22" fmla="*/ 270543 h 291741"/>
              <a:gd name="connsiteX23" fmla="*/ 193040 w 361590"/>
              <a:gd name="connsiteY23" fmla="*/ 282040 h 291741"/>
              <a:gd name="connsiteX24" fmla="*/ 340341 w 361590"/>
              <a:gd name="connsiteY24" fmla="*/ 282040 h 291741"/>
              <a:gd name="connsiteX25" fmla="*/ 352226 w 361590"/>
              <a:gd name="connsiteY25" fmla="*/ 270543 h 291741"/>
              <a:gd name="connsiteX26" fmla="*/ 352226 w 361590"/>
              <a:gd name="connsiteY26" fmla="*/ 230662 h 291741"/>
              <a:gd name="connsiteX27" fmla="*/ 312970 w 361590"/>
              <a:gd name="connsiteY27" fmla="*/ 191859 h 291741"/>
              <a:gd name="connsiteX28" fmla="*/ 300004 w 361590"/>
              <a:gd name="connsiteY28" fmla="*/ 191859 h 291741"/>
              <a:gd name="connsiteX29" fmla="*/ 275874 w 361590"/>
              <a:gd name="connsiteY29" fmla="*/ 265154 h 291741"/>
              <a:gd name="connsiteX30" fmla="*/ 266511 w 361590"/>
              <a:gd name="connsiteY30" fmla="*/ 271980 h 291741"/>
              <a:gd name="connsiteX31" fmla="*/ 257147 w 361590"/>
              <a:gd name="connsiteY31" fmla="*/ 265154 h 291741"/>
              <a:gd name="connsiteX32" fmla="*/ 233017 w 361590"/>
              <a:gd name="connsiteY32" fmla="*/ 191859 h 291741"/>
              <a:gd name="connsiteX33" fmla="*/ 116796 w 361590"/>
              <a:gd name="connsiteY33" fmla="*/ 136020 h 291741"/>
              <a:gd name="connsiteX34" fmla="*/ 101390 w 361590"/>
              <a:gd name="connsiteY34" fmla="*/ 151895 h 291741"/>
              <a:gd name="connsiteX35" fmla="*/ 101390 w 361590"/>
              <a:gd name="connsiteY35" fmla="*/ 168853 h 291741"/>
              <a:gd name="connsiteX36" fmla="*/ 105331 w 361590"/>
              <a:gd name="connsiteY36" fmla="*/ 172822 h 291741"/>
              <a:gd name="connsiteX37" fmla="*/ 170536 w 361590"/>
              <a:gd name="connsiteY37" fmla="*/ 172822 h 291741"/>
              <a:gd name="connsiteX38" fmla="*/ 174477 w 361590"/>
              <a:gd name="connsiteY38" fmla="*/ 168853 h 291741"/>
              <a:gd name="connsiteX39" fmla="*/ 174477 w 361590"/>
              <a:gd name="connsiteY39" fmla="*/ 151895 h 291741"/>
              <a:gd name="connsiteX40" fmla="*/ 159071 w 361590"/>
              <a:gd name="connsiteY40" fmla="*/ 136020 h 291741"/>
              <a:gd name="connsiteX41" fmla="*/ 116796 w 361590"/>
              <a:gd name="connsiteY41" fmla="*/ 127000 h 291741"/>
              <a:gd name="connsiteX42" fmla="*/ 159071 w 361590"/>
              <a:gd name="connsiteY42" fmla="*/ 127000 h 291741"/>
              <a:gd name="connsiteX43" fmla="*/ 183792 w 361590"/>
              <a:gd name="connsiteY43" fmla="*/ 151895 h 291741"/>
              <a:gd name="connsiteX44" fmla="*/ 183792 w 361590"/>
              <a:gd name="connsiteY44" fmla="*/ 168853 h 291741"/>
              <a:gd name="connsiteX45" fmla="*/ 170536 w 361590"/>
              <a:gd name="connsiteY45" fmla="*/ 182202 h 291741"/>
              <a:gd name="connsiteX46" fmla="*/ 105331 w 361590"/>
              <a:gd name="connsiteY46" fmla="*/ 182202 h 291741"/>
              <a:gd name="connsiteX47" fmla="*/ 92075 w 361590"/>
              <a:gd name="connsiteY47" fmla="*/ 168853 h 291741"/>
              <a:gd name="connsiteX48" fmla="*/ 92075 w 361590"/>
              <a:gd name="connsiteY48" fmla="*/ 151895 h 291741"/>
              <a:gd name="connsiteX49" fmla="*/ 116796 w 361590"/>
              <a:gd name="connsiteY49" fmla="*/ 127000 h 291741"/>
              <a:gd name="connsiteX50" fmla="*/ 271192 w 361590"/>
              <a:gd name="connsiteY50" fmla="*/ 92337 h 291741"/>
              <a:gd name="connsiteX51" fmla="*/ 221852 w 361590"/>
              <a:gd name="connsiteY51" fmla="*/ 117128 h 291741"/>
              <a:gd name="connsiteX52" fmla="*/ 219691 w 361590"/>
              <a:gd name="connsiteY52" fmla="*/ 117846 h 291741"/>
              <a:gd name="connsiteX53" fmla="*/ 267951 w 361590"/>
              <a:gd name="connsiteY53" fmla="*/ 159164 h 291741"/>
              <a:gd name="connsiteX54" fmla="*/ 316571 w 361590"/>
              <a:gd name="connsiteY54" fmla="*/ 114972 h 291741"/>
              <a:gd name="connsiteX55" fmla="*/ 271553 w 361590"/>
              <a:gd name="connsiteY55" fmla="*/ 93055 h 291741"/>
              <a:gd name="connsiteX56" fmla="*/ 294602 w 361590"/>
              <a:gd name="connsiteY56" fmla="*/ 70061 h 291741"/>
              <a:gd name="connsiteX57" fmla="*/ 278035 w 361590"/>
              <a:gd name="connsiteY57" fmla="*/ 86588 h 291741"/>
              <a:gd name="connsiteX58" fmla="*/ 278395 w 361590"/>
              <a:gd name="connsiteY58" fmla="*/ 86588 h 291741"/>
              <a:gd name="connsiteX59" fmla="*/ 294738 w 361590"/>
              <a:gd name="connsiteY59" fmla="*/ 98615 h 291741"/>
              <a:gd name="connsiteX60" fmla="*/ 295728 w 361590"/>
              <a:gd name="connsiteY60" fmla="*/ 99343 h 291741"/>
              <a:gd name="connsiteX61" fmla="*/ 316571 w 361590"/>
              <a:gd name="connsiteY61" fmla="*/ 105631 h 291741"/>
              <a:gd name="connsiteX62" fmla="*/ 294602 w 361590"/>
              <a:gd name="connsiteY62" fmla="*/ 70061 h 291741"/>
              <a:gd name="connsiteX63" fmla="*/ 137138 w 361590"/>
              <a:gd name="connsiteY63" fmla="*/ 69695 h 291741"/>
              <a:gd name="connsiteX64" fmla="*/ 117319 w 361590"/>
              <a:gd name="connsiteY64" fmla="*/ 89514 h 291741"/>
              <a:gd name="connsiteX65" fmla="*/ 137138 w 361590"/>
              <a:gd name="connsiteY65" fmla="*/ 109334 h 291741"/>
              <a:gd name="connsiteX66" fmla="*/ 156958 w 361590"/>
              <a:gd name="connsiteY66" fmla="*/ 89514 h 291741"/>
              <a:gd name="connsiteX67" fmla="*/ 137138 w 361590"/>
              <a:gd name="connsiteY67" fmla="*/ 69695 h 291741"/>
              <a:gd name="connsiteX68" fmla="*/ 267951 w 361590"/>
              <a:gd name="connsiteY68" fmla="*/ 62157 h 291741"/>
              <a:gd name="connsiteX69" fmla="*/ 234322 w 361590"/>
              <a:gd name="connsiteY69" fmla="*/ 75585 h 291741"/>
              <a:gd name="connsiteX70" fmla="*/ 232872 w 361590"/>
              <a:gd name="connsiteY70" fmla="*/ 78735 h 291741"/>
              <a:gd name="connsiteX71" fmla="*/ 219331 w 361590"/>
              <a:gd name="connsiteY71" fmla="*/ 108146 h 291741"/>
              <a:gd name="connsiteX72" fmla="*/ 255661 w 361590"/>
              <a:gd name="connsiteY72" fmla="*/ 91394 h 291741"/>
              <a:gd name="connsiteX73" fmla="*/ 260270 w 361590"/>
              <a:gd name="connsiteY73" fmla="*/ 87539 h 291741"/>
              <a:gd name="connsiteX74" fmla="*/ 286319 w 361590"/>
              <a:gd name="connsiteY74" fmla="*/ 65750 h 291741"/>
              <a:gd name="connsiteX75" fmla="*/ 267951 w 361590"/>
              <a:gd name="connsiteY75" fmla="*/ 62157 h 291741"/>
              <a:gd name="connsiteX76" fmla="*/ 137138 w 361590"/>
              <a:gd name="connsiteY76" fmla="*/ 60325 h 291741"/>
              <a:gd name="connsiteX77" fmla="*/ 166327 w 361590"/>
              <a:gd name="connsiteY77" fmla="*/ 89514 h 291741"/>
              <a:gd name="connsiteX78" fmla="*/ 137138 w 361590"/>
              <a:gd name="connsiteY78" fmla="*/ 118703 h 291741"/>
              <a:gd name="connsiteX79" fmla="*/ 107950 w 361590"/>
              <a:gd name="connsiteY79" fmla="*/ 89514 h 291741"/>
              <a:gd name="connsiteX80" fmla="*/ 137138 w 361590"/>
              <a:gd name="connsiteY80" fmla="*/ 60325 h 291741"/>
              <a:gd name="connsiteX81" fmla="*/ 65689 w 361590"/>
              <a:gd name="connsiteY81" fmla="*/ 15875 h 291741"/>
              <a:gd name="connsiteX82" fmla="*/ 71054 w 361590"/>
              <a:gd name="connsiteY82" fmla="*/ 21253 h 291741"/>
              <a:gd name="connsiteX83" fmla="*/ 65689 w 361590"/>
              <a:gd name="connsiteY83" fmla="*/ 26630 h 291741"/>
              <a:gd name="connsiteX84" fmla="*/ 60325 w 361590"/>
              <a:gd name="connsiteY84" fmla="*/ 21253 h 291741"/>
              <a:gd name="connsiteX85" fmla="*/ 65689 w 361590"/>
              <a:gd name="connsiteY85" fmla="*/ 15875 h 291741"/>
              <a:gd name="connsiteX86" fmla="*/ 45244 w 361590"/>
              <a:gd name="connsiteY86" fmla="*/ 15875 h 291741"/>
              <a:gd name="connsiteX87" fmla="*/ 50430 w 361590"/>
              <a:gd name="connsiteY87" fmla="*/ 21253 h 291741"/>
              <a:gd name="connsiteX88" fmla="*/ 45244 w 361590"/>
              <a:gd name="connsiteY88" fmla="*/ 26630 h 291741"/>
              <a:gd name="connsiteX89" fmla="*/ 39687 w 361590"/>
              <a:gd name="connsiteY89" fmla="*/ 21253 h 291741"/>
              <a:gd name="connsiteX90" fmla="*/ 45244 w 361590"/>
              <a:gd name="connsiteY90" fmla="*/ 15875 h 291741"/>
              <a:gd name="connsiteX91" fmla="*/ 24236 w 361590"/>
              <a:gd name="connsiteY91" fmla="*/ 15875 h 291741"/>
              <a:gd name="connsiteX92" fmla="*/ 29792 w 361590"/>
              <a:gd name="connsiteY92" fmla="*/ 21253 h 291741"/>
              <a:gd name="connsiteX93" fmla="*/ 24236 w 361590"/>
              <a:gd name="connsiteY93" fmla="*/ 26630 h 291741"/>
              <a:gd name="connsiteX94" fmla="*/ 19050 w 361590"/>
              <a:gd name="connsiteY94" fmla="*/ 21253 h 291741"/>
              <a:gd name="connsiteX95" fmla="*/ 24236 w 361590"/>
              <a:gd name="connsiteY95" fmla="*/ 15875 h 291741"/>
              <a:gd name="connsiteX96" fmla="*/ 16927 w 361590"/>
              <a:gd name="connsiteY96" fmla="*/ 9341 h 291741"/>
              <a:gd name="connsiteX97" fmla="*/ 9364 w 361590"/>
              <a:gd name="connsiteY97" fmla="*/ 17246 h 291741"/>
              <a:gd name="connsiteX98" fmla="*/ 9364 w 361590"/>
              <a:gd name="connsiteY98" fmla="*/ 31617 h 291741"/>
              <a:gd name="connsiteX99" fmla="*/ 86247 w 361590"/>
              <a:gd name="connsiteY99" fmla="*/ 31617 h 291741"/>
              <a:gd name="connsiteX100" fmla="*/ 266511 w 361590"/>
              <a:gd name="connsiteY100" fmla="*/ 31617 h 291741"/>
              <a:gd name="connsiteX101" fmla="*/ 266511 w 361590"/>
              <a:gd name="connsiteY101" fmla="*/ 17246 h 291741"/>
              <a:gd name="connsiteX102" fmla="*/ 258947 w 361590"/>
              <a:gd name="connsiteY102" fmla="*/ 9341 h 291741"/>
              <a:gd name="connsiteX103" fmla="*/ 16927 w 361590"/>
              <a:gd name="connsiteY103" fmla="*/ 0 h 291741"/>
              <a:gd name="connsiteX104" fmla="*/ 258947 w 361590"/>
              <a:gd name="connsiteY104" fmla="*/ 0 h 291741"/>
              <a:gd name="connsiteX105" fmla="*/ 275874 w 361590"/>
              <a:gd name="connsiteY105" fmla="*/ 17246 h 291741"/>
              <a:gd name="connsiteX106" fmla="*/ 275874 w 361590"/>
              <a:gd name="connsiteY106" fmla="*/ 53175 h 291741"/>
              <a:gd name="connsiteX107" fmla="*/ 296043 w 361590"/>
              <a:gd name="connsiteY107" fmla="*/ 60001 h 291741"/>
              <a:gd name="connsiteX108" fmla="*/ 296403 w 361590"/>
              <a:gd name="connsiteY108" fmla="*/ 60360 h 291741"/>
              <a:gd name="connsiteX109" fmla="*/ 325935 w 361590"/>
              <a:gd name="connsiteY109" fmla="*/ 110661 h 291741"/>
              <a:gd name="connsiteX110" fmla="*/ 267951 w 361590"/>
              <a:gd name="connsiteY110" fmla="*/ 168506 h 291741"/>
              <a:gd name="connsiteX111" fmla="*/ 209607 w 361590"/>
              <a:gd name="connsiteY111" fmla="*/ 110661 h 291741"/>
              <a:gd name="connsiteX112" fmla="*/ 214092 w 361590"/>
              <a:gd name="connsiteY112" fmla="*/ 88385 h 291741"/>
              <a:gd name="connsiteX113" fmla="*/ 222739 w 361590"/>
              <a:gd name="connsiteY113" fmla="*/ 75478 h 291741"/>
              <a:gd name="connsiteX114" fmla="*/ 226309 w 361590"/>
              <a:gd name="connsiteY114" fmla="*/ 70151 h 291741"/>
              <a:gd name="connsiteX115" fmla="*/ 266511 w 361590"/>
              <a:gd name="connsiteY115" fmla="*/ 52815 h 291741"/>
              <a:gd name="connsiteX116" fmla="*/ 266511 w 361590"/>
              <a:gd name="connsiteY116" fmla="*/ 40959 h 291741"/>
              <a:gd name="connsiteX117" fmla="*/ 115317 w 361590"/>
              <a:gd name="connsiteY117" fmla="*/ 40959 h 291741"/>
              <a:gd name="connsiteX118" fmla="*/ 9364 w 361590"/>
              <a:gd name="connsiteY118" fmla="*/ 40959 h 291741"/>
              <a:gd name="connsiteX119" fmla="*/ 9364 w 361590"/>
              <a:gd name="connsiteY119" fmla="*/ 192578 h 291741"/>
              <a:gd name="connsiteX120" fmla="*/ 16927 w 361590"/>
              <a:gd name="connsiteY120" fmla="*/ 200482 h 291741"/>
              <a:gd name="connsiteX121" fmla="*/ 182596 w 361590"/>
              <a:gd name="connsiteY121" fmla="*/ 200482 h 291741"/>
              <a:gd name="connsiteX122" fmla="*/ 220411 w 361590"/>
              <a:gd name="connsiteY122" fmla="*/ 182159 h 291741"/>
              <a:gd name="connsiteX123" fmla="*/ 312970 w 361590"/>
              <a:gd name="connsiteY123" fmla="*/ 182159 h 291741"/>
              <a:gd name="connsiteX124" fmla="*/ 361590 w 361590"/>
              <a:gd name="connsiteY124" fmla="*/ 230662 h 291741"/>
              <a:gd name="connsiteX125" fmla="*/ 361590 w 361590"/>
              <a:gd name="connsiteY125" fmla="*/ 270543 h 291741"/>
              <a:gd name="connsiteX126" fmla="*/ 340341 w 361590"/>
              <a:gd name="connsiteY126" fmla="*/ 291741 h 291741"/>
              <a:gd name="connsiteX127" fmla="*/ 193040 w 361590"/>
              <a:gd name="connsiteY127" fmla="*/ 291741 h 291741"/>
              <a:gd name="connsiteX128" fmla="*/ 171791 w 361590"/>
              <a:gd name="connsiteY128" fmla="*/ 270543 h 291741"/>
              <a:gd name="connsiteX129" fmla="*/ 171791 w 361590"/>
              <a:gd name="connsiteY129" fmla="*/ 264076 h 291741"/>
              <a:gd name="connsiteX130" fmla="*/ 98321 w 361590"/>
              <a:gd name="connsiteY130" fmla="*/ 264076 h 291741"/>
              <a:gd name="connsiteX131" fmla="*/ 81034 w 361590"/>
              <a:gd name="connsiteY131" fmla="*/ 246471 h 291741"/>
              <a:gd name="connsiteX132" fmla="*/ 98321 w 361590"/>
              <a:gd name="connsiteY132" fmla="*/ 228507 h 291741"/>
              <a:gd name="connsiteX133" fmla="*/ 111646 w 361590"/>
              <a:gd name="connsiteY133" fmla="*/ 228507 h 291741"/>
              <a:gd name="connsiteX134" fmla="*/ 120290 w 361590"/>
              <a:gd name="connsiteY134" fmla="*/ 220243 h 291741"/>
              <a:gd name="connsiteX135" fmla="*/ 120290 w 361590"/>
              <a:gd name="connsiteY135" fmla="*/ 210183 h 291741"/>
              <a:gd name="connsiteX136" fmla="*/ 16927 w 361590"/>
              <a:gd name="connsiteY136" fmla="*/ 210183 h 291741"/>
              <a:gd name="connsiteX137" fmla="*/ 0 w 361590"/>
              <a:gd name="connsiteY137" fmla="*/ 192578 h 291741"/>
              <a:gd name="connsiteX138" fmla="*/ 0 w 361590"/>
              <a:gd name="connsiteY138" fmla="*/ 17246 h 291741"/>
              <a:gd name="connsiteX139" fmla="*/ 16927 w 361590"/>
              <a:gd name="connsiteY13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361590" h="291741">
                <a:moveTo>
                  <a:pt x="155945" y="210183"/>
                </a:moveTo>
                <a:lnTo>
                  <a:pt x="155945" y="220243"/>
                </a:lnTo>
                <a:cubicBezTo>
                  <a:pt x="155945" y="224914"/>
                  <a:pt x="159546" y="228507"/>
                  <a:pt x="164228" y="228507"/>
                </a:cubicBezTo>
                <a:lnTo>
                  <a:pt x="171791" y="228507"/>
                </a:lnTo>
                <a:cubicBezTo>
                  <a:pt x="172151" y="222039"/>
                  <a:pt x="173952" y="215931"/>
                  <a:pt x="176473" y="210183"/>
                </a:cubicBezTo>
                <a:close/>
                <a:moveTo>
                  <a:pt x="129654" y="210183"/>
                </a:moveTo>
                <a:lnTo>
                  <a:pt x="129654" y="220243"/>
                </a:lnTo>
                <a:cubicBezTo>
                  <a:pt x="129654" y="229944"/>
                  <a:pt x="121731" y="237848"/>
                  <a:pt x="111646" y="237848"/>
                </a:cubicBezTo>
                <a:lnTo>
                  <a:pt x="98321" y="237848"/>
                </a:lnTo>
                <a:cubicBezTo>
                  <a:pt x="93999" y="237848"/>
                  <a:pt x="90037" y="241800"/>
                  <a:pt x="90037" y="246471"/>
                </a:cubicBezTo>
                <a:cubicBezTo>
                  <a:pt x="90037" y="250782"/>
                  <a:pt x="93999" y="254734"/>
                  <a:pt x="98321" y="254734"/>
                </a:cubicBezTo>
                <a:lnTo>
                  <a:pt x="171791" y="254734"/>
                </a:lnTo>
                <a:lnTo>
                  <a:pt x="171791" y="237848"/>
                </a:lnTo>
                <a:lnTo>
                  <a:pt x="164228" y="237848"/>
                </a:lnTo>
                <a:cubicBezTo>
                  <a:pt x="154144" y="237848"/>
                  <a:pt x="146221" y="229944"/>
                  <a:pt x="146221" y="220243"/>
                </a:cubicBezTo>
                <a:lnTo>
                  <a:pt x="146221" y="210183"/>
                </a:lnTo>
                <a:close/>
                <a:moveTo>
                  <a:pt x="243101" y="191859"/>
                </a:moveTo>
                <a:lnTo>
                  <a:pt x="266511" y="262279"/>
                </a:lnTo>
                <a:cubicBezTo>
                  <a:pt x="266511" y="262639"/>
                  <a:pt x="266871" y="262639"/>
                  <a:pt x="267231" y="262279"/>
                </a:cubicBezTo>
                <a:lnTo>
                  <a:pt x="290280" y="191859"/>
                </a:lnTo>
                <a:close/>
                <a:moveTo>
                  <a:pt x="220411" y="191859"/>
                </a:moveTo>
                <a:cubicBezTo>
                  <a:pt x="198802" y="191859"/>
                  <a:pt x="181155" y="209105"/>
                  <a:pt x="181155" y="230662"/>
                </a:cubicBezTo>
                <a:lnTo>
                  <a:pt x="181155" y="270543"/>
                </a:lnTo>
                <a:cubicBezTo>
                  <a:pt x="181155" y="277010"/>
                  <a:pt x="186557" y="282040"/>
                  <a:pt x="193040" y="282040"/>
                </a:cubicBezTo>
                <a:lnTo>
                  <a:pt x="340341" y="282040"/>
                </a:lnTo>
                <a:cubicBezTo>
                  <a:pt x="346824" y="282040"/>
                  <a:pt x="352226" y="277010"/>
                  <a:pt x="352226" y="270543"/>
                </a:cubicBezTo>
                <a:lnTo>
                  <a:pt x="352226" y="230662"/>
                </a:lnTo>
                <a:cubicBezTo>
                  <a:pt x="352226" y="209105"/>
                  <a:pt x="334219" y="191859"/>
                  <a:pt x="312970" y="191859"/>
                </a:cubicBezTo>
                <a:lnTo>
                  <a:pt x="300004" y="191859"/>
                </a:lnTo>
                <a:lnTo>
                  <a:pt x="275874" y="265154"/>
                </a:lnTo>
                <a:cubicBezTo>
                  <a:pt x="274794" y="269106"/>
                  <a:pt x="271192" y="271980"/>
                  <a:pt x="266511" y="271980"/>
                </a:cubicBezTo>
                <a:cubicBezTo>
                  <a:pt x="262549" y="271980"/>
                  <a:pt x="258587" y="269106"/>
                  <a:pt x="257147" y="265154"/>
                </a:cubicBezTo>
                <a:lnTo>
                  <a:pt x="233017" y="191859"/>
                </a:lnTo>
                <a:close/>
                <a:moveTo>
                  <a:pt x="116796" y="136020"/>
                </a:moveTo>
                <a:cubicBezTo>
                  <a:pt x="108197" y="136020"/>
                  <a:pt x="101390" y="143236"/>
                  <a:pt x="101390" y="151895"/>
                </a:cubicBezTo>
                <a:lnTo>
                  <a:pt x="101390" y="168853"/>
                </a:lnTo>
                <a:cubicBezTo>
                  <a:pt x="101390" y="171378"/>
                  <a:pt x="103181" y="172822"/>
                  <a:pt x="105331" y="172822"/>
                </a:cubicBezTo>
                <a:lnTo>
                  <a:pt x="170536" y="172822"/>
                </a:lnTo>
                <a:cubicBezTo>
                  <a:pt x="172685" y="172822"/>
                  <a:pt x="174477" y="171378"/>
                  <a:pt x="174477" y="168853"/>
                </a:cubicBezTo>
                <a:lnTo>
                  <a:pt x="174477" y="151895"/>
                </a:lnTo>
                <a:cubicBezTo>
                  <a:pt x="174477" y="143236"/>
                  <a:pt x="167670" y="136020"/>
                  <a:pt x="159071" y="136020"/>
                </a:cubicBezTo>
                <a:close/>
                <a:moveTo>
                  <a:pt x="116796" y="127000"/>
                </a:moveTo>
                <a:lnTo>
                  <a:pt x="159071" y="127000"/>
                </a:lnTo>
                <a:cubicBezTo>
                  <a:pt x="172685" y="127000"/>
                  <a:pt x="183792" y="137824"/>
                  <a:pt x="183792" y="151895"/>
                </a:cubicBezTo>
                <a:lnTo>
                  <a:pt x="183792" y="168853"/>
                </a:lnTo>
                <a:cubicBezTo>
                  <a:pt x="183792" y="176430"/>
                  <a:pt x="177701" y="182202"/>
                  <a:pt x="170536" y="182202"/>
                </a:cubicBezTo>
                <a:lnTo>
                  <a:pt x="105331" y="182202"/>
                </a:lnTo>
                <a:cubicBezTo>
                  <a:pt x="98166" y="182202"/>
                  <a:pt x="92075" y="176430"/>
                  <a:pt x="92075" y="168853"/>
                </a:cubicBezTo>
                <a:lnTo>
                  <a:pt x="92075" y="151895"/>
                </a:lnTo>
                <a:cubicBezTo>
                  <a:pt x="92075" y="137824"/>
                  <a:pt x="103181" y="127000"/>
                  <a:pt x="116796" y="127000"/>
                </a:cubicBezTo>
                <a:close/>
                <a:moveTo>
                  <a:pt x="271192" y="92337"/>
                </a:moveTo>
                <a:cubicBezTo>
                  <a:pt x="256426" y="103475"/>
                  <a:pt x="239859" y="111738"/>
                  <a:pt x="221852" y="117128"/>
                </a:cubicBezTo>
                <a:lnTo>
                  <a:pt x="219691" y="117846"/>
                </a:lnTo>
                <a:cubicBezTo>
                  <a:pt x="223293" y="141200"/>
                  <a:pt x="243461" y="159164"/>
                  <a:pt x="267951" y="159164"/>
                </a:cubicBezTo>
                <a:cubicBezTo>
                  <a:pt x="293162" y="159164"/>
                  <a:pt x="314050" y="139763"/>
                  <a:pt x="316571" y="114972"/>
                </a:cubicBezTo>
                <a:cubicBezTo>
                  <a:pt x="299284" y="113176"/>
                  <a:pt x="283438" y="105631"/>
                  <a:pt x="271553" y="93055"/>
                </a:cubicBezTo>
                <a:close/>
                <a:moveTo>
                  <a:pt x="294602" y="70061"/>
                </a:moveTo>
                <a:cubicBezTo>
                  <a:pt x="289920" y="76169"/>
                  <a:pt x="284158" y="81558"/>
                  <a:pt x="278035" y="86588"/>
                </a:cubicBezTo>
                <a:lnTo>
                  <a:pt x="278395" y="86588"/>
                </a:lnTo>
                <a:lnTo>
                  <a:pt x="294738" y="98615"/>
                </a:lnTo>
                <a:lnTo>
                  <a:pt x="295728" y="99343"/>
                </a:lnTo>
                <a:cubicBezTo>
                  <a:pt x="302165" y="102577"/>
                  <a:pt x="309188" y="104733"/>
                  <a:pt x="316571" y="105631"/>
                </a:cubicBezTo>
                <a:cubicBezTo>
                  <a:pt x="314771" y="90900"/>
                  <a:pt x="306847" y="77965"/>
                  <a:pt x="294602" y="70061"/>
                </a:cubicBezTo>
                <a:close/>
                <a:moveTo>
                  <a:pt x="137138" y="69695"/>
                </a:moveTo>
                <a:cubicBezTo>
                  <a:pt x="125968" y="69695"/>
                  <a:pt x="117319" y="78703"/>
                  <a:pt x="117319" y="89514"/>
                </a:cubicBezTo>
                <a:cubicBezTo>
                  <a:pt x="117319" y="100325"/>
                  <a:pt x="125968" y="109334"/>
                  <a:pt x="137138" y="109334"/>
                </a:cubicBezTo>
                <a:cubicBezTo>
                  <a:pt x="148309" y="109334"/>
                  <a:pt x="156958" y="100325"/>
                  <a:pt x="156958" y="89514"/>
                </a:cubicBezTo>
                <a:cubicBezTo>
                  <a:pt x="156958" y="78703"/>
                  <a:pt x="148309" y="69695"/>
                  <a:pt x="137138" y="69695"/>
                </a:cubicBezTo>
                <a:close/>
                <a:moveTo>
                  <a:pt x="267951" y="62157"/>
                </a:moveTo>
                <a:cubicBezTo>
                  <a:pt x="254986" y="62157"/>
                  <a:pt x="243101" y="67277"/>
                  <a:pt x="234322" y="75585"/>
                </a:cubicBezTo>
                <a:lnTo>
                  <a:pt x="232872" y="78735"/>
                </a:lnTo>
                <a:lnTo>
                  <a:pt x="219331" y="108146"/>
                </a:lnTo>
                <a:cubicBezTo>
                  <a:pt x="232296" y="104194"/>
                  <a:pt x="244451" y="98535"/>
                  <a:pt x="255661" y="91394"/>
                </a:cubicBezTo>
                <a:lnTo>
                  <a:pt x="260270" y="87539"/>
                </a:lnTo>
                <a:lnTo>
                  <a:pt x="286319" y="65750"/>
                </a:lnTo>
                <a:cubicBezTo>
                  <a:pt x="280556" y="63235"/>
                  <a:pt x="274074" y="62157"/>
                  <a:pt x="267951" y="62157"/>
                </a:cubicBezTo>
                <a:close/>
                <a:moveTo>
                  <a:pt x="137138" y="60325"/>
                </a:moveTo>
                <a:cubicBezTo>
                  <a:pt x="153354" y="60325"/>
                  <a:pt x="166327" y="73298"/>
                  <a:pt x="166327" y="89514"/>
                </a:cubicBezTo>
                <a:cubicBezTo>
                  <a:pt x="166327" y="105730"/>
                  <a:pt x="153354" y="118703"/>
                  <a:pt x="137138" y="118703"/>
                </a:cubicBezTo>
                <a:cubicBezTo>
                  <a:pt x="120923" y="118703"/>
                  <a:pt x="107950" y="105730"/>
                  <a:pt x="107950" y="89514"/>
                </a:cubicBezTo>
                <a:cubicBezTo>
                  <a:pt x="107950" y="73298"/>
                  <a:pt x="120923" y="60325"/>
                  <a:pt x="137138" y="60325"/>
                </a:cubicBezTo>
                <a:close/>
                <a:moveTo>
                  <a:pt x="65689" y="15875"/>
                </a:moveTo>
                <a:cubicBezTo>
                  <a:pt x="68755" y="15875"/>
                  <a:pt x="71054" y="18026"/>
                  <a:pt x="71054" y="21253"/>
                </a:cubicBezTo>
                <a:cubicBezTo>
                  <a:pt x="71054" y="24120"/>
                  <a:pt x="68755" y="26630"/>
                  <a:pt x="65689" y="26630"/>
                </a:cubicBezTo>
                <a:cubicBezTo>
                  <a:pt x="62624" y="26630"/>
                  <a:pt x="60325" y="24120"/>
                  <a:pt x="60325" y="21253"/>
                </a:cubicBezTo>
                <a:cubicBezTo>
                  <a:pt x="60325" y="18026"/>
                  <a:pt x="62624" y="15875"/>
                  <a:pt x="65689" y="15875"/>
                </a:cubicBezTo>
                <a:close/>
                <a:moveTo>
                  <a:pt x="45244" y="15875"/>
                </a:moveTo>
                <a:cubicBezTo>
                  <a:pt x="48207" y="15875"/>
                  <a:pt x="50430" y="18026"/>
                  <a:pt x="50430" y="21253"/>
                </a:cubicBezTo>
                <a:cubicBezTo>
                  <a:pt x="50430" y="24120"/>
                  <a:pt x="48207" y="26630"/>
                  <a:pt x="45244" y="26630"/>
                </a:cubicBezTo>
                <a:cubicBezTo>
                  <a:pt x="42280" y="26630"/>
                  <a:pt x="39687" y="24120"/>
                  <a:pt x="39687" y="21253"/>
                </a:cubicBezTo>
                <a:cubicBezTo>
                  <a:pt x="39687" y="18026"/>
                  <a:pt x="42280" y="15875"/>
                  <a:pt x="45244" y="15875"/>
                </a:cubicBezTo>
                <a:close/>
                <a:moveTo>
                  <a:pt x="24236" y="15875"/>
                </a:moveTo>
                <a:cubicBezTo>
                  <a:pt x="27199" y="15875"/>
                  <a:pt x="29792" y="18026"/>
                  <a:pt x="29792" y="21253"/>
                </a:cubicBezTo>
                <a:cubicBezTo>
                  <a:pt x="29792" y="24120"/>
                  <a:pt x="27199" y="26630"/>
                  <a:pt x="24236" y="26630"/>
                </a:cubicBezTo>
                <a:cubicBezTo>
                  <a:pt x="21643" y="26630"/>
                  <a:pt x="19050" y="24120"/>
                  <a:pt x="19050" y="21253"/>
                </a:cubicBezTo>
                <a:cubicBezTo>
                  <a:pt x="19050" y="18026"/>
                  <a:pt x="21643" y="15875"/>
                  <a:pt x="24236" y="15875"/>
                </a:cubicBezTo>
                <a:close/>
                <a:moveTo>
                  <a:pt x="16927" y="9341"/>
                </a:moveTo>
                <a:cubicBezTo>
                  <a:pt x="12605" y="9341"/>
                  <a:pt x="9364" y="12934"/>
                  <a:pt x="9364" y="17246"/>
                </a:cubicBezTo>
                <a:lnTo>
                  <a:pt x="9364" y="31617"/>
                </a:lnTo>
                <a:lnTo>
                  <a:pt x="86247" y="31617"/>
                </a:lnTo>
                <a:lnTo>
                  <a:pt x="266511" y="31617"/>
                </a:lnTo>
                <a:lnTo>
                  <a:pt x="266511" y="17246"/>
                </a:lnTo>
                <a:cubicBezTo>
                  <a:pt x="266511" y="12934"/>
                  <a:pt x="263269" y="9341"/>
                  <a:pt x="258947" y="9341"/>
                </a:cubicBezTo>
                <a:close/>
                <a:moveTo>
                  <a:pt x="16927" y="0"/>
                </a:moveTo>
                <a:lnTo>
                  <a:pt x="258947" y="0"/>
                </a:lnTo>
                <a:cubicBezTo>
                  <a:pt x="268311" y="0"/>
                  <a:pt x="275874" y="7545"/>
                  <a:pt x="275874" y="17246"/>
                </a:cubicBezTo>
                <a:lnTo>
                  <a:pt x="275874" y="53175"/>
                </a:lnTo>
                <a:cubicBezTo>
                  <a:pt x="283438" y="54253"/>
                  <a:pt x="289920" y="56408"/>
                  <a:pt x="296043" y="60001"/>
                </a:cubicBezTo>
                <a:lnTo>
                  <a:pt x="296403" y="60360"/>
                </a:lnTo>
                <a:cubicBezTo>
                  <a:pt x="314050" y="70420"/>
                  <a:pt x="325935" y="89103"/>
                  <a:pt x="325935" y="110661"/>
                </a:cubicBezTo>
                <a:cubicBezTo>
                  <a:pt x="325935" y="142637"/>
                  <a:pt x="300004" y="168506"/>
                  <a:pt x="267951" y="168506"/>
                </a:cubicBezTo>
                <a:cubicBezTo>
                  <a:pt x="235898" y="168506"/>
                  <a:pt x="209607" y="142637"/>
                  <a:pt x="209607" y="110661"/>
                </a:cubicBezTo>
                <a:cubicBezTo>
                  <a:pt x="209607" y="102756"/>
                  <a:pt x="211205" y="95234"/>
                  <a:pt x="214092" y="88385"/>
                </a:cubicBezTo>
                <a:lnTo>
                  <a:pt x="222739" y="75478"/>
                </a:lnTo>
                <a:lnTo>
                  <a:pt x="226309" y="70151"/>
                </a:lnTo>
                <a:cubicBezTo>
                  <a:pt x="236618" y="59732"/>
                  <a:pt x="250844" y="53175"/>
                  <a:pt x="266511" y="52815"/>
                </a:cubicBezTo>
                <a:lnTo>
                  <a:pt x="266511" y="40959"/>
                </a:lnTo>
                <a:lnTo>
                  <a:pt x="115317" y="40959"/>
                </a:lnTo>
                <a:lnTo>
                  <a:pt x="9364" y="40959"/>
                </a:lnTo>
                <a:lnTo>
                  <a:pt x="9364" y="192578"/>
                </a:lnTo>
                <a:cubicBezTo>
                  <a:pt x="9364" y="197249"/>
                  <a:pt x="12605" y="200482"/>
                  <a:pt x="16927" y="200482"/>
                </a:cubicBezTo>
                <a:lnTo>
                  <a:pt x="182596" y="200482"/>
                </a:lnTo>
                <a:cubicBezTo>
                  <a:pt x="191239" y="189344"/>
                  <a:pt x="205285" y="182159"/>
                  <a:pt x="220411" y="182159"/>
                </a:cubicBezTo>
                <a:lnTo>
                  <a:pt x="312970" y="182159"/>
                </a:lnTo>
                <a:cubicBezTo>
                  <a:pt x="339621" y="182159"/>
                  <a:pt x="361590" y="204075"/>
                  <a:pt x="361590" y="230662"/>
                </a:cubicBezTo>
                <a:lnTo>
                  <a:pt x="361590" y="270543"/>
                </a:lnTo>
                <a:cubicBezTo>
                  <a:pt x="361590" y="282040"/>
                  <a:pt x="352226" y="291741"/>
                  <a:pt x="340341" y="291741"/>
                </a:cubicBezTo>
                <a:lnTo>
                  <a:pt x="193040" y="291741"/>
                </a:lnTo>
                <a:cubicBezTo>
                  <a:pt x="181155" y="291741"/>
                  <a:pt x="171791" y="282040"/>
                  <a:pt x="171791" y="270543"/>
                </a:cubicBezTo>
                <a:lnTo>
                  <a:pt x="171791" y="264076"/>
                </a:lnTo>
                <a:lnTo>
                  <a:pt x="98321" y="264076"/>
                </a:lnTo>
                <a:cubicBezTo>
                  <a:pt x="88957" y="264076"/>
                  <a:pt x="81034" y="256172"/>
                  <a:pt x="81034" y="246471"/>
                </a:cubicBezTo>
                <a:cubicBezTo>
                  <a:pt x="81034" y="236770"/>
                  <a:pt x="88957" y="228507"/>
                  <a:pt x="98321" y="228507"/>
                </a:cubicBezTo>
                <a:lnTo>
                  <a:pt x="111646" y="228507"/>
                </a:lnTo>
                <a:cubicBezTo>
                  <a:pt x="116328" y="228507"/>
                  <a:pt x="120290" y="224914"/>
                  <a:pt x="120290" y="220243"/>
                </a:cubicBezTo>
                <a:lnTo>
                  <a:pt x="120290" y="210183"/>
                </a:lnTo>
                <a:lnTo>
                  <a:pt x="16927" y="210183"/>
                </a:lnTo>
                <a:cubicBezTo>
                  <a:pt x="7203" y="210183"/>
                  <a:pt x="0" y="202279"/>
                  <a:pt x="0" y="192578"/>
                </a:cubicBezTo>
                <a:lnTo>
                  <a:pt x="0" y="17246"/>
                </a:lnTo>
                <a:cubicBezTo>
                  <a:pt x="0" y="7545"/>
                  <a:pt x="7203" y="0"/>
                  <a:pt x="16927" y="0"/>
                </a:cubicBezTo>
                <a:close/>
              </a:path>
            </a:pathLst>
          </a:custGeom>
          <a:solidFill>
            <a:schemeClr val="bg1"/>
          </a:solidFill>
          <a:ln>
            <a:solidFill>
              <a:schemeClr val="tx2"/>
            </a:solidFill>
          </a:ln>
          <a:effectLst/>
        </p:spPr>
        <p:txBody>
          <a:bodyPr wrap="square" anchor="ctr">
            <a:noAutofit/>
          </a:bodyPr>
          <a:lstStyle/>
          <a:p>
            <a:endParaRPr lang="en-US" sz="3599" dirty="0">
              <a:latin typeface="Poppins" pitchFamily="2" charset="77"/>
            </a:endParaRPr>
          </a:p>
        </p:txBody>
      </p:sp>
      <p:sp>
        <p:nvSpPr>
          <p:cNvPr id="12" name="TekstniOkvir 11">
            <a:extLst>
              <a:ext uri="{FF2B5EF4-FFF2-40B4-BE49-F238E27FC236}">
                <a16:creationId xmlns:a16="http://schemas.microsoft.com/office/drawing/2014/main" id="{21C6334B-6191-48AC-9263-09068B1D70E2}"/>
              </a:ext>
            </a:extLst>
          </p:cNvPr>
          <p:cNvSpPr txBox="1"/>
          <p:nvPr/>
        </p:nvSpPr>
        <p:spPr>
          <a:xfrm>
            <a:off x="10132141" y="0"/>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6</a:t>
            </a:r>
            <a:br>
              <a:rPr lang="hr-HR" dirty="0">
                <a:solidFill>
                  <a:schemeClr val="bg1"/>
                </a:solidFill>
              </a:rPr>
            </a:br>
            <a:r>
              <a:rPr lang="hr-HR" dirty="0" err="1">
                <a:solidFill>
                  <a:schemeClr val="bg1"/>
                </a:solidFill>
              </a:rPr>
              <a:t>hours</a:t>
            </a:r>
            <a:endParaRPr lang="hr-HR" dirty="0">
              <a:solidFill>
                <a:schemeClr val="bg1"/>
              </a:solidFill>
            </a:endParaRPr>
          </a:p>
        </p:txBody>
      </p:sp>
    </p:spTree>
    <p:extLst>
      <p:ext uri="{BB962C8B-B14F-4D97-AF65-F5344CB8AC3E}">
        <p14:creationId xmlns:p14="http://schemas.microsoft.com/office/powerpoint/2010/main" val="2678174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2">
            <a:extLst>
              <a:ext uri="{FF2B5EF4-FFF2-40B4-BE49-F238E27FC236}">
                <a16:creationId xmlns:a16="http://schemas.microsoft.com/office/drawing/2014/main" id="{E7A5FE5B-EAA7-694C-946B-A51ECB338256}"/>
              </a:ext>
            </a:extLst>
          </p:cNvPr>
          <p:cNvSpPr>
            <a:spLocks noChangeArrowheads="1"/>
          </p:cNvSpPr>
          <p:nvPr/>
        </p:nvSpPr>
        <p:spPr bwMode="auto">
          <a:xfrm>
            <a:off x="4434353" y="133173"/>
            <a:ext cx="7756180" cy="6723488"/>
          </a:xfrm>
          <a:custGeom>
            <a:avLst/>
            <a:gdLst>
              <a:gd name="T0" fmla="*/ 12452 w 12453"/>
              <a:gd name="T1" fmla="*/ 252 h 10797"/>
              <a:gd name="T2" fmla="*/ 12452 w 12453"/>
              <a:gd name="T3" fmla="*/ 252 h 10797"/>
              <a:gd name="T4" fmla="*/ 10192 w 12453"/>
              <a:gd name="T5" fmla="*/ 0 h 10797"/>
              <a:gd name="T6" fmla="*/ 10192 w 12453"/>
              <a:gd name="T7" fmla="*/ 0 h 10797"/>
              <a:gd name="T8" fmla="*/ 0 w 12453"/>
              <a:gd name="T9" fmla="*/ 10192 h 10797"/>
              <a:gd name="T10" fmla="*/ 0 w 12453"/>
              <a:gd name="T11" fmla="*/ 10192 h 10797"/>
              <a:gd name="T12" fmla="*/ 17 w 12453"/>
              <a:gd name="T13" fmla="*/ 10796 h 10797"/>
              <a:gd name="T14" fmla="*/ 12452 w 12453"/>
              <a:gd name="T15" fmla="*/ 10796 h 10797"/>
              <a:gd name="T16" fmla="*/ 12452 w 12453"/>
              <a:gd name="T17" fmla="*/ 252 h 107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453" h="10797">
                <a:moveTo>
                  <a:pt x="12452" y="252"/>
                </a:moveTo>
                <a:lnTo>
                  <a:pt x="12452" y="252"/>
                </a:lnTo>
                <a:cubicBezTo>
                  <a:pt x="11725" y="87"/>
                  <a:pt x="10969" y="0"/>
                  <a:pt x="10192" y="0"/>
                </a:cubicBezTo>
                <a:lnTo>
                  <a:pt x="10192" y="0"/>
                </a:lnTo>
                <a:cubicBezTo>
                  <a:pt x="4562" y="0"/>
                  <a:pt x="0" y="4564"/>
                  <a:pt x="0" y="10192"/>
                </a:cubicBezTo>
                <a:lnTo>
                  <a:pt x="0" y="10192"/>
                </a:lnTo>
                <a:cubicBezTo>
                  <a:pt x="0" y="10395"/>
                  <a:pt x="6" y="10596"/>
                  <a:pt x="17" y="10796"/>
                </a:cubicBezTo>
                <a:lnTo>
                  <a:pt x="12452" y="10796"/>
                </a:lnTo>
                <a:lnTo>
                  <a:pt x="12452" y="252"/>
                </a:lnTo>
              </a:path>
            </a:pathLst>
          </a:custGeom>
          <a:solidFill>
            <a:srgbClr val="80E0BA">
              <a:alpha val="30000"/>
            </a:srgbClr>
          </a:solidFill>
          <a:ln>
            <a:noFill/>
          </a:ln>
          <a:effectLst/>
        </p:spPr>
        <p:txBody>
          <a:bodyPr wrap="none" anchor="ctr"/>
          <a:lstStyle/>
          <a:p>
            <a:endParaRPr lang="en-US" dirty="0">
              <a:latin typeface="Poppins" pitchFamily="2" charset="77"/>
            </a:endParaRPr>
          </a:p>
        </p:txBody>
      </p:sp>
      <p:grpSp>
        <p:nvGrpSpPr>
          <p:cNvPr id="2" name="Group 1">
            <a:extLst>
              <a:ext uri="{FF2B5EF4-FFF2-40B4-BE49-F238E27FC236}">
                <a16:creationId xmlns:a16="http://schemas.microsoft.com/office/drawing/2014/main" id="{F145F9F2-D88A-FA4F-B62F-71D6B3108BB9}"/>
              </a:ext>
            </a:extLst>
          </p:cNvPr>
          <p:cNvGrpSpPr/>
          <p:nvPr/>
        </p:nvGrpSpPr>
        <p:grpSpPr>
          <a:xfrm>
            <a:off x="5859798" y="1926654"/>
            <a:ext cx="5688049" cy="4273590"/>
            <a:chOff x="11716421" y="3853308"/>
            <a:chExt cx="11376098" cy="8547180"/>
          </a:xfrm>
        </p:grpSpPr>
        <p:sp>
          <p:nvSpPr>
            <p:cNvPr id="15" name="Freeform 66">
              <a:extLst>
                <a:ext uri="{FF2B5EF4-FFF2-40B4-BE49-F238E27FC236}">
                  <a16:creationId xmlns:a16="http://schemas.microsoft.com/office/drawing/2014/main" id="{21308325-E200-BD45-9D85-8628801C01C7}"/>
                </a:ext>
              </a:extLst>
            </p:cNvPr>
            <p:cNvSpPr>
              <a:spLocks noChangeArrowheads="1"/>
            </p:cNvSpPr>
            <p:nvPr/>
          </p:nvSpPr>
          <p:spPr bwMode="auto">
            <a:xfrm>
              <a:off x="11716421" y="11488643"/>
              <a:ext cx="11376098" cy="911845"/>
            </a:xfrm>
            <a:custGeom>
              <a:avLst/>
              <a:gdLst>
                <a:gd name="T0" fmla="*/ 9132 w 9133"/>
                <a:gd name="T1" fmla="*/ 365 h 730"/>
                <a:gd name="T2" fmla="*/ 9132 w 9133"/>
                <a:gd name="T3" fmla="*/ 365 h 730"/>
                <a:gd name="T4" fmla="*/ 4566 w 9133"/>
                <a:gd name="T5" fmla="*/ 729 h 730"/>
                <a:gd name="T6" fmla="*/ 4566 w 9133"/>
                <a:gd name="T7" fmla="*/ 729 h 730"/>
                <a:gd name="T8" fmla="*/ 0 w 9133"/>
                <a:gd name="T9" fmla="*/ 365 h 730"/>
                <a:gd name="T10" fmla="*/ 0 w 9133"/>
                <a:gd name="T11" fmla="*/ 365 h 730"/>
                <a:gd name="T12" fmla="*/ 4566 w 9133"/>
                <a:gd name="T13" fmla="*/ 0 h 730"/>
                <a:gd name="T14" fmla="*/ 4566 w 9133"/>
                <a:gd name="T15" fmla="*/ 0 h 730"/>
                <a:gd name="T16" fmla="*/ 9132 w 9133"/>
                <a:gd name="T17" fmla="*/ 365 h 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33" h="730">
                  <a:moveTo>
                    <a:pt x="9132" y="365"/>
                  </a:moveTo>
                  <a:lnTo>
                    <a:pt x="9132" y="365"/>
                  </a:lnTo>
                  <a:cubicBezTo>
                    <a:pt x="9132" y="566"/>
                    <a:pt x="7088" y="729"/>
                    <a:pt x="4566" y="729"/>
                  </a:cubicBezTo>
                  <a:lnTo>
                    <a:pt x="4566" y="729"/>
                  </a:lnTo>
                  <a:cubicBezTo>
                    <a:pt x="2044" y="729"/>
                    <a:pt x="0" y="566"/>
                    <a:pt x="0" y="365"/>
                  </a:cubicBezTo>
                  <a:lnTo>
                    <a:pt x="0" y="365"/>
                  </a:lnTo>
                  <a:cubicBezTo>
                    <a:pt x="0" y="164"/>
                    <a:pt x="2044" y="0"/>
                    <a:pt x="4566" y="0"/>
                  </a:cubicBezTo>
                  <a:lnTo>
                    <a:pt x="4566" y="0"/>
                  </a:lnTo>
                  <a:cubicBezTo>
                    <a:pt x="7088" y="0"/>
                    <a:pt x="9132" y="164"/>
                    <a:pt x="9132" y="365"/>
                  </a:cubicBezTo>
                </a:path>
              </a:pathLst>
            </a:custGeom>
            <a:solidFill>
              <a:srgbClr val="80E0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67">
              <a:extLst>
                <a:ext uri="{FF2B5EF4-FFF2-40B4-BE49-F238E27FC236}">
                  <a16:creationId xmlns:a16="http://schemas.microsoft.com/office/drawing/2014/main" id="{6B567538-ABEC-1546-9679-80541FEA47CE}"/>
                </a:ext>
              </a:extLst>
            </p:cNvPr>
            <p:cNvSpPr>
              <a:spLocks noChangeArrowheads="1"/>
            </p:cNvSpPr>
            <p:nvPr/>
          </p:nvSpPr>
          <p:spPr bwMode="auto">
            <a:xfrm>
              <a:off x="19082597" y="4171904"/>
              <a:ext cx="3784706" cy="3603437"/>
            </a:xfrm>
            <a:custGeom>
              <a:avLst/>
              <a:gdLst>
                <a:gd name="T0" fmla="*/ 3025 w 3037"/>
                <a:gd name="T1" fmla="*/ 2294 h 2892"/>
                <a:gd name="T2" fmla="*/ 3025 w 3037"/>
                <a:gd name="T3" fmla="*/ 2294 h 2892"/>
                <a:gd name="T4" fmla="*/ 2985 w 3037"/>
                <a:gd name="T5" fmla="*/ 2294 h 2892"/>
                <a:gd name="T6" fmla="*/ 2867 w 3037"/>
                <a:gd name="T7" fmla="*/ 2413 h 2892"/>
                <a:gd name="T8" fmla="*/ 2867 w 3037"/>
                <a:gd name="T9" fmla="*/ 2413 h 2892"/>
                <a:gd name="T10" fmla="*/ 2800 w 3037"/>
                <a:gd name="T11" fmla="*/ 2344 h 2892"/>
                <a:gd name="T12" fmla="*/ 2800 w 3037"/>
                <a:gd name="T13" fmla="*/ 178 h 2892"/>
                <a:gd name="T14" fmla="*/ 2800 w 3037"/>
                <a:gd name="T15" fmla="*/ 178 h 2892"/>
                <a:gd name="T16" fmla="*/ 2621 w 3037"/>
                <a:gd name="T17" fmla="*/ 0 h 2892"/>
                <a:gd name="T18" fmla="*/ 179 w 3037"/>
                <a:gd name="T19" fmla="*/ 0 h 2892"/>
                <a:gd name="T20" fmla="*/ 179 w 3037"/>
                <a:gd name="T21" fmla="*/ 0 h 2892"/>
                <a:gd name="T22" fmla="*/ 0 w 3037"/>
                <a:gd name="T23" fmla="*/ 178 h 2892"/>
                <a:gd name="T24" fmla="*/ 0 w 3037"/>
                <a:gd name="T25" fmla="*/ 2670 h 2892"/>
                <a:gd name="T26" fmla="*/ 0 w 3037"/>
                <a:gd name="T27" fmla="*/ 2670 h 2892"/>
                <a:gd name="T28" fmla="*/ 179 w 3037"/>
                <a:gd name="T29" fmla="*/ 2848 h 2892"/>
                <a:gd name="T30" fmla="*/ 2462 w 3037"/>
                <a:gd name="T31" fmla="*/ 2848 h 2892"/>
                <a:gd name="T32" fmla="*/ 2462 w 3037"/>
                <a:gd name="T33" fmla="*/ 2848 h 2892"/>
                <a:gd name="T34" fmla="*/ 2618 w 3037"/>
                <a:gd name="T35" fmla="*/ 2891 h 2892"/>
                <a:gd name="T36" fmla="*/ 2618 w 3037"/>
                <a:gd name="T37" fmla="*/ 2891 h 2892"/>
                <a:gd name="T38" fmla="*/ 2922 w 3037"/>
                <a:gd name="T39" fmla="*/ 2587 h 2892"/>
                <a:gd name="T40" fmla="*/ 2922 w 3037"/>
                <a:gd name="T41" fmla="*/ 2587 h 2892"/>
                <a:gd name="T42" fmla="*/ 2896 w 3037"/>
                <a:gd name="T43" fmla="*/ 2464 h 2892"/>
                <a:gd name="T44" fmla="*/ 3025 w 3037"/>
                <a:gd name="T45" fmla="*/ 2335 h 2892"/>
                <a:gd name="T46" fmla="*/ 3025 w 3037"/>
                <a:gd name="T47" fmla="*/ 2335 h 2892"/>
                <a:gd name="T48" fmla="*/ 3025 w 3037"/>
                <a:gd name="T49" fmla="*/ 2294 h 2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37" h="2892">
                  <a:moveTo>
                    <a:pt x="3025" y="2294"/>
                  </a:moveTo>
                  <a:lnTo>
                    <a:pt x="3025" y="2294"/>
                  </a:lnTo>
                  <a:cubicBezTo>
                    <a:pt x="3014" y="2283"/>
                    <a:pt x="2996" y="2283"/>
                    <a:pt x="2985" y="2294"/>
                  </a:cubicBezTo>
                  <a:lnTo>
                    <a:pt x="2867" y="2413"/>
                  </a:lnTo>
                  <a:lnTo>
                    <a:pt x="2867" y="2413"/>
                  </a:lnTo>
                  <a:cubicBezTo>
                    <a:pt x="2848" y="2386"/>
                    <a:pt x="2826" y="2363"/>
                    <a:pt x="2800" y="2344"/>
                  </a:cubicBezTo>
                  <a:lnTo>
                    <a:pt x="2800" y="178"/>
                  </a:lnTo>
                  <a:lnTo>
                    <a:pt x="2800" y="178"/>
                  </a:lnTo>
                  <a:cubicBezTo>
                    <a:pt x="2800" y="79"/>
                    <a:pt x="2720" y="0"/>
                    <a:pt x="2621" y="0"/>
                  </a:cubicBezTo>
                  <a:lnTo>
                    <a:pt x="179" y="0"/>
                  </a:lnTo>
                  <a:lnTo>
                    <a:pt x="179" y="0"/>
                  </a:lnTo>
                  <a:cubicBezTo>
                    <a:pt x="80" y="0"/>
                    <a:pt x="0" y="79"/>
                    <a:pt x="0" y="178"/>
                  </a:cubicBezTo>
                  <a:lnTo>
                    <a:pt x="0" y="2670"/>
                  </a:lnTo>
                  <a:lnTo>
                    <a:pt x="0" y="2670"/>
                  </a:lnTo>
                  <a:cubicBezTo>
                    <a:pt x="0" y="2768"/>
                    <a:pt x="80" y="2848"/>
                    <a:pt x="179" y="2848"/>
                  </a:cubicBezTo>
                  <a:lnTo>
                    <a:pt x="2462" y="2848"/>
                  </a:lnTo>
                  <a:lnTo>
                    <a:pt x="2462" y="2848"/>
                  </a:lnTo>
                  <a:cubicBezTo>
                    <a:pt x="2508" y="2875"/>
                    <a:pt x="2561" y="2891"/>
                    <a:pt x="2618" y="2891"/>
                  </a:cubicBezTo>
                  <a:lnTo>
                    <a:pt x="2618" y="2891"/>
                  </a:lnTo>
                  <a:cubicBezTo>
                    <a:pt x="2786" y="2891"/>
                    <a:pt x="2922" y="2755"/>
                    <a:pt x="2922" y="2587"/>
                  </a:cubicBezTo>
                  <a:lnTo>
                    <a:pt x="2922" y="2587"/>
                  </a:lnTo>
                  <a:cubicBezTo>
                    <a:pt x="2922" y="2543"/>
                    <a:pt x="2913" y="2502"/>
                    <a:pt x="2896" y="2464"/>
                  </a:cubicBezTo>
                  <a:lnTo>
                    <a:pt x="3025" y="2335"/>
                  </a:lnTo>
                  <a:lnTo>
                    <a:pt x="3025" y="2335"/>
                  </a:lnTo>
                  <a:cubicBezTo>
                    <a:pt x="3036" y="2323"/>
                    <a:pt x="3036" y="2305"/>
                    <a:pt x="3025" y="2294"/>
                  </a:cubicBezTo>
                </a:path>
              </a:pathLst>
            </a:custGeom>
            <a:gradFill>
              <a:gsLst>
                <a:gs pos="1000">
                  <a:srgbClr val="DAE6FC"/>
                </a:gs>
                <a:gs pos="99000">
                  <a:srgbClr val="FFFFFF"/>
                </a:gs>
              </a:gsLst>
              <a:lin ang="16200000" scaled="0"/>
            </a:gradFill>
            <a:ln>
              <a:noFill/>
            </a:ln>
            <a:effectLst/>
          </p:spPr>
          <p:txBody>
            <a:bodyPr wrap="none" anchor="ctr"/>
            <a:lstStyle/>
            <a:p>
              <a:endParaRPr lang="en-US" dirty="0">
                <a:latin typeface="Poppins" pitchFamily="2" charset="77"/>
              </a:endParaRPr>
            </a:p>
          </p:txBody>
        </p:sp>
        <p:sp>
          <p:nvSpPr>
            <p:cNvPr id="17" name="Freeform 68">
              <a:extLst>
                <a:ext uri="{FF2B5EF4-FFF2-40B4-BE49-F238E27FC236}">
                  <a16:creationId xmlns:a16="http://schemas.microsoft.com/office/drawing/2014/main" id="{1FA6A6F5-4C20-474B-919C-18E1D75046C1}"/>
                </a:ext>
              </a:extLst>
            </p:cNvPr>
            <p:cNvSpPr>
              <a:spLocks noChangeArrowheads="1"/>
            </p:cNvSpPr>
            <p:nvPr/>
          </p:nvSpPr>
          <p:spPr bwMode="auto">
            <a:xfrm>
              <a:off x="18857379" y="3864295"/>
              <a:ext cx="3488086" cy="3548507"/>
            </a:xfrm>
            <a:custGeom>
              <a:avLst/>
              <a:gdLst>
                <a:gd name="T0" fmla="*/ 2621 w 2800"/>
                <a:gd name="T1" fmla="*/ 2849 h 2850"/>
                <a:gd name="T2" fmla="*/ 178 w 2800"/>
                <a:gd name="T3" fmla="*/ 2849 h 2850"/>
                <a:gd name="T4" fmla="*/ 178 w 2800"/>
                <a:gd name="T5" fmla="*/ 2849 h 2850"/>
                <a:gd name="T6" fmla="*/ 0 w 2800"/>
                <a:gd name="T7" fmla="*/ 2671 h 2850"/>
                <a:gd name="T8" fmla="*/ 0 w 2800"/>
                <a:gd name="T9" fmla="*/ 178 h 2850"/>
                <a:gd name="T10" fmla="*/ 0 w 2800"/>
                <a:gd name="T11" fmla="*/ 178 h 2850"/>
                <a:gd name="T12" fmla="*/ 178 w 2800"/>
                <a:gd name="T13" fmla="*/ 0 h 2850"/>
                <a:gd name="T14" fmla="*/ 2621 w 2800"/>
                <a:gd name="T15" fmla="*/ 0 h 2850"/>
                <a:gd name="T16" fmla="*/ 2621 w 2800"/>
                <a:gd name="T17" fmla="*/ 0 h 2850"/>
                <a:gd name="T18" fmla="*/ 2799 w 2800"/>
                <a:gd name="T19" fmla="*/ 178 h 2850"/>
                <a:gd name="T20" fmla="*/ 2799 w 2800"/>
                <a:gd name="T21" fmla="*/ 2671 h 2850"/>
                <a:gd name="T22" fmla="*/ 2799 w 2800"/>
                <a:gd name="T23" fmla="*/ 2671 h 2850"/>
                <a:gd name="T24" fmla="*/ 2621 w 2800"/>
                <a:gd name="T25" fmla="*/ 2849 h 2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00" h="2850">
                  <a:moveTo>
                    <a:pt x="2621" y="2849"/>
                  </a:moveTo>
                  <a:lnTo>
                    <a:pt x="178" y="2849"/>
                  </a:lnTo>
                  <a:lnTo>
                    <a:pt x="178" y="2849"/>
                  </a:lnTo>
                  <a:cubicBezTo>
                    <a:pt x="80" y="2849"/>
                    <a:pt x="0" y="2769"/>
                    <a:pt x="0" y="2671"/>
                  </a:cubicBezTo>
                  <a:lnTo>
                    <a:pt x="0" y="178"/>
                  </a:lnTo>
                  <a:lnTo>
                    <a:pt x="0" y="178"/>
                  </a:lnTo>
                  <a:cubicBezTo>
                    <a:pt x="0" y="80"/>
                    <a:pt x="80" y="0"/>
                    <a:pt x="178" y="0"/>
                  </a:cubicBezTo>
                  <a:lnTo>
                    <a:pt x="2621" y="0"/>
                  </a:lnTo>
                  <a:lnTo>
                    <a:pt x="2621" y="0"/>
                  </a:lnTo>
                  <a:cubicBezTo>
                    <a:pt x="2720" y="0"/>
                    <a:pt x="2799" y="80"/>
                    <a:pt x="2799" y="178"/>
                  </a:cubicBezTo>
                  <a:lnTo>
                    <a:pt x="2799" y="2671"/>
                  </a:lnTo>
                  <a:lnTo>
                    <a:pt x="2799" y="2671"/>
                  </a:lnTo>
                  <a:cubicBezTo>
                    <a:pt x="2799" y="2769"/>
                    <a:pt x="2720" y="2849"/>
                    <a:pt x="2621" y="284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8" name="Freeform 69">
              <a:extLst>
                <a:ext uri="{FF2B5EF4-FFF2-40B4-BE49-F238E27FC236}">
                  <a16:creationId xmlns:a16="http://schemas.microsoft.com/office/drawing/2014/main" id="{5797ED4F-ED64-3445-AC1E-90664D8CA793}"/>
                </a:ext>
              </a:extLst>
            </p:cNvPr>
            <p:cNvSpPr>
              <a:spLocks noChangeArrowheads="1"/>
            </p:cNvSpPr>
            <p:nvPr/>
          </p:nvSpPr>
          <p:spPr bwMode="auto">
            <a:xfrm>
              <a:off x="11936144" y="4633319"/>
              <a:ext cx="3021174" cy="3998937"/>
            </a:xfrm>
            <a:custGeom>
              <a:avLst/>
              <a:gdLst>
                <a:gd name="T0" fmla="*/ 2250 w 2427"/>
                <a:gd name="T1" fmla="*/ 3208 h 3209"/>
                <a:gd name="T2" fmla="*/ 177 w 2427"/>
                <a:gd name="T3" fmla="*/ 3208 h 3209"/>
                <a:gd name="T4" fmla="*/ 177 w 2427"/>
                <a:gd name="T5" fmla="*/ 3208 h 3209"/>
                <a:gd name="T6" fmla="*/ 0 w 2427"/>
                <a:gd name="T7" fmla="*/ 3032 h 3209"/>
                <a:gd name="T8" fmla="*/ 0 w 2427"/>
                <a:gd name="T9" fmla="*/ 176 h 3209"/>
                <a:gd name="T10" fmla="*/ 0 w 2427"/>
                <a:gd name="T11" fmla="*/ 176 h 3209"/>
                <a:gd name="T12" fmla="*/ 177 w 2427"/>
                <a:gd name="T13" fmla="*/ 0 h 3209"/>
                <a:gd name="T14" fmla="*/ 2250 w 2427"/>
                <a:gd name="T15" fmla="*/ 0 h 3209"/>
                <a:gd name="T16" fmla="*/ 2250 w 2427"/>
                <a:gd name="T17" fmla="*/ 0 h 3209"/>
                <a:gd name="T18" fmla="*/ 2426 w 2427"/>
                <a:gd name="T19" fmla="*/ 176 h 3209"/>
                <a:gd name="T20" fmla="*/ 2426 w 2427"/>
                <a:gd name="T21" fmla="*/ 3032 h 3209"/>
                <a:gd name="T22" fmla="*/ 2426 w 2427"/>
                <a:gd name="T23" fmla="*/ 3032 h 3209"/>
                <a:gd name="T24" fmla="*/ 2250 w 2427"/>
                <a:gd name="T25" fmla="*/ 3208 h 3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27" h="3209">
                  <a:moveTo>
                    <a:pt x="2250" y="3208"/>
                  </a:moveTo>
                  <a:lnTo>
                    <a:pt x="177" y="3208"/>
                  </a:lnTo>
                  <a:lnTo>
                    <a:pt x="177" y="3208"/>
                  </a:lnTo>
                  <a:cubicBezTo>
                    <a:pt x="79" y="3208"/>
                    <a:pt x="0" y="3129"/>
                    <a:pt x="0" y="3032"/>
                  </a:cubicBezTo>
                  <a:lnTo>
                    <a:pt x="0" y="176"/>
                  </a:lnTo>
                  <a:lnTo>
                    <a:pt x="0" y="176"/>
                  </a:lnTo>
                  <a:cubicBezTo>
                    <a:pt x="0" y="79"/>
                    <a:pt x="79" y="0"/>
                    <a:pt x="177" y="0"/>
                  </a:cubicBezTo>
                  <a:lnTo>
                    <a:pt x="2250" y="0"/>
                  </a:lnTo>
                  <a:lnTo>
                    <a:pt x="2250" y="0"/>
                  </a:lnTo>
                  <a:cubicBezTo>
                    <a:pt x="2347" y="0"/>
                    <a:pt x="2426" y="79"/>
                    <a:pt x="2426" y="176"/>
                  </a:cubicBezTo>
                  <a:lnTo>
                    <a:pt x="2426" y="3032"/>
                  </a:lnTo>
                  <a:lnTo>
                    <a:pt x="2426" y="3032"/>
                  </a:lnTo>
                  <a:cubicBezTo>
                    <a:pt x="2426" y="3129"/>
                    <a:pt x="2347" y="3208"/>
                    <a:pt x="2250" y="3208"/>
                  </a:cubicBezTo>
                </a:path>
              </a:pathLst>
            </a:custGeom>
            <a:gradFill>
              <a:gsLst>
                <a:gs pos="1000">
                  <a:srgbClr val="DAE6FC"/>
                </a:gs>
                <a:gs pos="99000">
                  <a:srgbClr val="FFFFFF"/>
                </a:gs>
              </a:gsLst>
              <a:lin ang="16200000" scaled="0"/>
            </a:gradFill>
            <a:ln>
              <a:noFill/>
            </a:ln>
            <a:effectLst/>
          </p:spPr>
          <p:txBody>
            <a:bodyPr wrap="none" anchor="ctr"/>
            <a:lstStyle/>
            <a:p>
              <a:endParaRPr lang="en-US" dirty="0">
                <a:latin typeface="Poppins" pitchFamily="2" charset="77"/>
              </a:endParaRPr>
            </a:p>
          </p:txBody>
        </p:sp>
        <p:sp>
          <p:nvSpPr>
            <p:cNvPr id="19" name="Freeform 70">
              <a:extLst>
                <a:ext uri="{FF2B5EF4-FFF2-40B4-BE49-F238E27FC236}">
                  <a16:creationId xmlns:a16="http://schemas.microsoft.com/office/drawing/2014/main" id="{07EC2174-F75E-F54F-B2E6-F77EBCA3F612}"/>
                </a:ext>
              </a:extLst>
            </p:cNvPr>
            <p:cNvSpPr>
              <a:spLocks noChangeArrowheads="1"/>
            </p:cNvSpPr>
            <p:nvPr/>
          </p:nvSpPr>
          <p:spPr bwMode="auto">
            <a:xfrm>
              <a:off x="12210794" y="4314723"/>
              <a:ext cx="3026671" cy="3998937"/>
            </a:xfrm>
            <a:custGeom>
              <a:avLst/>
              <a:gdLst>
                <a:gd name="T0" fmla="*/ 2251 w 2428"/>
                <a:gd name="T1" fmla="*/ 3208 h 3209"/>
                <a:gd name="T2" fmla="*/ 176 w 2428"/>
                <a:gd name="T3" fmla="*/ 3208 h 3209"/>
                <a:gd name="T4" fmla="*/ 176 w 2428"/>
                <a:gd name="T5" fmla="*/ 3208 h 3209"/>
                <a:gd name="T6" fmla="*/ 0 w 2428"/>
                <a:gd name="T7" fmla="*/ 3031 h 3209"/>
                <a:gd name="T8" fmla="*/ 0 w 2428"/>
                <a:gd name="T9" fmla="*/ 176 h 3209"/>
                <a:gd name="T10" fmla="*/ 0 w 2428"/>
                <a:gd name="T11" fmla="*/ 176 h 3209"/>
                <a:gd name="T12" fmla="*/ 176 w 2428"/>
                <a:gd name="T13" fmla="*/ 0 h 3209"/>
                <a:gd name="T14" fmla="*/ 2251 w 2428"/>
                <a:gd name="T15" fmla="*/ 0 h 3209"/>
                <a:gd name="T16" fmla="*/ 2251 w 2428"/>
                <a:gd name="T17" fmla="*/ 0 h 3209"/>
                <a:gd name="T18" fmla="*/ 2427 w 2428"/>
                <a:gd name="T19" fmla="*/ 176 h 3209"/>
                <a:gd name="T20" fmla="*/ 2427 w 2428"/>
                <a:gd name="T21" fmla="*/ 3031 h 3209"/>
                <a:gd name="T22" fmla="*/ 2427 w 2428"/>
                <a:gd name="T23" fmla="*/ 3031 h 3209"/>
                <a:gd name="T24" fmla="*/ 2251 w 2428"/>
                <a:gd name="T25" fmla="*/ 3208 h 3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28" h="3209">
                  <a:moveTo>
                    <a:pt x="2251" y="3208"/>
                  </a:moveTo>
                  <a:lnTo>
                    <a:pt x="176" y="3208"/>
                  </a:lnTo>
                  <a:lnTo>
                    <a:pt x="176" y="3208"/>
                  </a:lnTo>
                  <a:cubicBezTo>
                    <a:pt x="79" y="3208"/>
                    <a:pt x="0" y="3129"/>
                    <a:pt x="0" y="3031"/>
                  </a:cubicBezTo>
                  <a:lnTo>
                    <a:pt x="0" y="176"/>
                  </a:lnTo>
                  <a:lnTo>
                    <a:pt x="0" y="176"/>
                  </a:lnTo>
                  <a:cubicBezTo>
                    <a:pt x="0" y="79"/>
                    <a:pt x="79" y="0"/>
                    <a:pt x="176" y="0"/>
                  </a:cubicBezTo>
                  <a:lnTo>
                    <a:pt x="2251" y="0"/>
                  </a:lnTo>
                  <a:lnTo>
                    <a:pt x="2251" y="0"/>
                  </a:lnTo>
                  <a:cubicBezTo>
                    <a:pt x="2348" y="0"/>
                    <a:pt x="2427" y="79"/>
                    <a:pt x="2427" y="176"/>
                  </a:cubicBezTo>
                  <a:lnTo>
                    <a:pt x="2427" y="3031"/>
                  </a:lnTo>
                  <a:lnTo>
                    <a:pt x="2427" y="3031"/>
                  </a:lnTo>
                  <a:cubicBezTo>
                    <a:pt x="2427" y="3129"/>
                    <a:pt x="2348" y="3208"/>
                    <a:pt x="2251" y="320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71">
              <a:extLst>
                <a:ext uri="{FF2B5EF4-FFF2-40B4-BE49-F238E27FC236}">
                  <a16:creationId xmlns:a16="http://schemas.microsoft.com/office/drawing/2014/main" id="{1761AC48-4516-9646-BCBD-5D7670DB2A32}"/>
                </a:ext>
              </a:extLst>
            </p:cNvPr>
            <p:cNvSpPr>
              <a:spLocks noChangeArrowheads="1"/>
            </p:cNvSpPr>
            <p:nvPr/>
          </p:nvSpPr>
          <p:spPr bwMode="auto">
            <a:xfrm>
              <a:off x="12205304" y="4303736"/>
              <a:ext cx="3043148" cy="4015415"/>
            </a:xfrm>
            <a:custGeom>
              <a:avLst/>
              <a:gdLst>
                <a:gd name="T0" fmla="*/ 2258 w 2442"/>
                <a:gd name="T1" fmla="*/ 3221 h 3222"/>
                <a:gd name="T2" fmla="*/ 183 w 2442"/>
                <a:gd name="T3" fmla="*/ 3221 h 3222"/>
                <a:gd name="T4" fmla="*/ 183 w 2442"/>
                <a:gd name="T5" fmla="*/ 3221 h 3222"/>
                <a:gd name="T6" fmla="*/ 0 w 2442"/>
                <a:gd name="T7" fmla="*/ 3038 h 3222"/>
                <a:gd name="T8" fmla="*/ 0 w 2442"/>
                <a:gd name="T9" fmla="*/ 183 h 3222"/>
                <a:gd name="T10" fmla="*/ 0 w 2442"/>
                <a:gd name="T11" fmla="*/ 183 h 3222"/>
                <a:gd name="T12" fmla="*/ 183 w 2442"/>
                <a:gd name="T13" fmla="*/ 0 h 3222"/>
                <a:gd name="T14" fmla="*/ 183 w 2442"/>
                <a:gd name="T15" fmla="*/ 0 h 3222"/>
                <a:gd name="T16" fmla="*/ 190 w 2442"/>
                <a:gd name="T17" fmla="*/ 7 h 3222"/>
                <a:gd name="T18" fmla="*/ 190 w 2442"/>
                <a:gd name="T19" fmla="*/ 7 h 3222"/>
                <a:gd name="T20" fmla="*/ 183 w 2442"/>
                <a:gd name="T21" fmla="*/ 14 h 3222"/>
                <a:gd name="T22" fmla="*/ 183 w 2442"/>
                <a:gd name="T23" fmla="*/ 14 h 3222"/>
                <a:gd name="T24" fmla="*/ 14 w 2442"/>
                <a:gd name="T25" fmla="*/ 183 h 3222"/>
                <a:gd name="T26" fmla="*/ 14 w 2442"/>
                <a:gd name="T27" fmla="*/ 3038 h 3222"/>
                <a:gd name="T28" fmla="*/ 14 w 2442"/>
                <a:gd name="T29" fmla="*/ 3038 h 3222"/>
                <a:gd name="T30" fmla="*/ 183 w 2442"/>
                <a:gd name="T31" fmla="*/ 3208 h 3222"/>
                <a:gd name="T32" fmla="*/ 2258 w 2442"/>
                <a:gd name="T33" fmla="*/ 3208 h 3222"/>
                <a:gd name="T34" fmla="*/ 2258 w 2442"/>
                <a:gd name="T35" fmla="*/ 3208 h 3222"/>
                <a:gd name="T36" fmla="*/ 2427 w 2442"/>
                <a:gd name="T37" fmla="*/ 3038 h 3222"/>
                <a:gd name="T38" fmla="*/ 2427 w 2442"/>
                <a:gd name="T39" fmla="*/ 3038 h 3222"/>
                <a:gd name="T40" fmla="*/ 2434 w 2442"/>
                <a:gd name="T41" fmla="*/ 3031 h 3222"/>
                <a:gd name="T42" fmla="*/ 2434 w 2442"/>
                <a:gd name="T43" fmla="*/ 3031 h 3222"/>
                <a:gd name="T44" fmla="*/ 2441 w 2442"/>
                <a:gd name="T45" fmla="*/ 3038 h 3222"/>
                <a:gd name="T46" fmla="*/ 2441 w 2442"/>
                <a:gd name="T47" fmla="*/ 3038 h 3222"/>
                <a:gd name="T48" fmla="*/ 2258 w 2442"/>
                <a:gd name="T49" fmla="*/ 3221 h 3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42" h="3222">
                  <a:moveTo>
                    <a:pt x="2258" y="3221"/>
                  </a:moveTo>
                  <a:lnTo>
                    <a:pt x="183" y="3221"/>
                  </a:lnTo>
                  <a:lnTo>
                    <a:pt x="183" y="3221"/>
                  </a:lnTo>
                  <a:cubicBezTo>
                    <a:pt x="83" y="3221"/>
                    <a:pt x="0" y="3139"/>
                    <a:pt x="0" y="3038"/>
                  </a:cubicBezTo>
                  <a:lnTo>
                    <a:pt x="0" y="183"/>
                  </a:lnTo>
                  <a:lnTo>
                    <a:pt x="0" y="183"/>
                  </a:lnTo>
                  <a:cubicBezTo>
                    <a:pt x="0" y="82"/>
                    <a:pt x="83" y="0"/>
                    <a:pt x="183" y="0"/>
                  </a:cubicBezTo>
                  <a:lnTo>
                    <a:pt x="183" y="0"/>
                  </a:lnTo>
                  <a:cubicBezTo>
                    <a:pt x="187" y="0"/>
                    <a:pt x="190" y="3"/>
                    <a:pt x="190" y="7"/>
                  </a:cubicBezTo>
                  <a:lnTo>
                    <a:pt x="190" y="7"/>
                  </a:lnTo>
                  <a:cubicBezTo>
                    <a:pt x="190" y="10"/>
                    <a:pt x="187" y="14"/>
                    <a:pt x="183" y="14"/>
                  </a:cubicBezTo>
                  <a:lnTo>
                    <a:pt x="183" y="14"/>
                  </a:lnTo>
                  <a:cubicBezTo>
                    <a:pt x="90" y="14"/>
                    <a:pt x="14" y="89"/>
                    <a:pt x="14" y="183"/>
                  </a:cubicBezTo>
                  <a:lnTo>
                    <a:pt x="14" y="3038"/>
                  </a:lnTo>
                  <a:lnTo>
                    <a:pt x="14" y="3038"/>
                  </a:lnTo>
                  <a:cubicBezTo>
                    <a:pt x="14" y="3132"/>
                    <a:pt x="90" y="3208"/>
                    <a:pt x="183" y="3208"/>
                  </a:cubicBezTo>
                  <a:lnTo>
                    <a:pt x="2258" y="3208"/>
                  </a:lnTo>
                  <a:lnTo>
                    <a:pt x="2258" y="3208"/>
                  </a:lnTo>
                  <a:cubicBezTo>
                    <a:pt x="2351" y="3208"/>
                    <a:pt x="2427" y="3132"/>
                    <a:pt x="2427" y="3038"/>
                  </a:cubicBezTo>
                  <a:lnTo>
                    <a:pt x="2427" y="3038"/>
                  </a:lnTo>
                  <a:cubicBezTo>
                    <a:pt x="2427" y="3034"/>
                    <a:pt x="2430" y="3031"/>
                    <a:pt x="2434" y="3031"/>
                  </a:cubicBezTo>
                  <a:lnTo>
                    <a:pt x="2434" y="3031"/>
                  </a:lnTo>
                  <a:cubicBezTo>
                    <a:pt x="2438" y="3031"/>
                    <a:pt x="2441" y="3034"/>
                    <a:pt x="2441" y="3038"/>
                  </a:cubicBezTo>
                  <a:lnTo>
                    <a:pt x="2441" y="3038"/>
                  </a:lnTo>
                  <a:cubicBezTo>
                    <a:pt x="2441" y="3139"/>
                    <a:pt x="2359" y="3221"/>
                    <a:pt x="2258" y="3221"/>
                  </a:cubicBez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72">
              <a:extLst>
                <a:ext uri="{FF2B5EF4-FFF2-40B4-BE49-F238E27FC236}">
                  <a16:creationId xmlns:a16="http://schemas.microsoft.com/office/drawing/2014/main" id="{946D3A6E-AB07-1449-B9BD-08F865C52264}"/>
                </a:ext>
              </a:extLst>
            </p:cNvPr>
            <p:cNvSpPr>
              <a:spLocks noChangeArrowheads="1"/>
            </p:cNvSpPr>
            <p:nvPr/>
          </p:nvSpPr>
          <p:spPr bwMode="auto">
            <a:xfrm>
              <a:off x="11985580" y="3935703"/>
              <a:ext cx="900860" cy="758041"/>
            </a:xfrm>
            <a:custGeom>
              <a:avLst/>
              <a:gdLst>
                <a:gd name="T0" fmla="*/ 710 w 722"/>
                <a:gd name="T1" fmla="*/ 11 h 609"/>
                <a:gd name="T2" fmla="*/ 710 w 722"/>
                <a:gd name="T3" fmla="*/ 11 h 609"/>
                <a:gd name="T4" fmla="*/ 670 w 722"/>
                <a:gd name="T5" fmla="*/ 11 h 609"/>
                <a:gd name="T6" fmla="*/ 552 w 722"/>
                <a:gd name="T7" fmla="*/ 129 h 609"/>
                <a:gd name="T8" fmla="*/ 552 w 722"/>
                <a:gd name="T9" fmla="*/ 129 h 609"/>
                <a:gd name="T10" fmla="*/ 303 w 722"/>
                <a:gd name="T11" fmla="*/ 0 h 609"/>
                <a:gd name="T12" fmla="*/ 303 w 722"/>
                <a:gd name="T13" fmla="*/ 0 h 609"/>
                <a:gd name="T14" fmla="*/ 0 w 722"/>
                <a:gd name="T15" fmla="*/ 304 h 609"/>
                <a:gd name="T16" fmla="*/ 0 w 722"/>
                <a:gd name="T17" fmla="*/ 304 h 609"/>
                <a:gd name="T18" fmla="*/ 303 w 722"/>
                <a:gd name="T19" fmla="*/ 608 h 609"/>
                <a:gd name="T20" fmla="*/ 303 w 722"/>
                <a:gd name="T21" fmla="*/ 608 h 609"/>
                <a:gd name="T22" fmla="*/ 607 w 722"/>
                <a:gd name="T23" fmla="*/ 304 h 609"/>
                <a:gd name="T24" fmla="*/ 607 w 722"/>
                <a:gd name="T25" fmla="*/ 304 h 609"/>
                <a:gd name="T26" fmla="*/ 581 w 722"/>
                <a:gd name="T27" fmla="*/ 180 h 609"/>
                <a:gd name="T28" fmla="*/ 710 w 722"/>
                <a:gd name="T29" fmla="*/ 51 h 609"/>
                <a:gd name="T30" fmla="*/ 710 w 722"/>
                <a:gd name="T31" fmla="*/ 51 h 609"/>
                <a:gd name="T32" fmla="*/ 710 w 722"/>
                <a:gd name="T33" fmla="*/ 11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2" h="609">
                  <a:moveTo>
                    <a:pt x="710" y="11"/>
                  </a:moveTo>
                  <a:lnTo>
                    <a:pt x="710" y="11"/>
                  </a:lnTo>
                  <a:cubicBezTo>
                    <a:pt x="699" y="0"/>
                    <a:pt x="681" y="0"/>
                    <a:pt x="670" y="11"/>
                  </a:cubicBezTo>
                  <a:lnTo>
                    <a:pt x="552" y="129"/>
                  </a:lnTo>
                  <a:lnTo>
                    <a:pt x="552" y="129"/>
                  </a:lnTo>
                  <a:cubicBezTo>
                    <a:pt x="497" y="51"/>
                    <a:pt x="406" y="0"/>
                    <a:pt x="303" y="0"/>
                  </a:cubicBezTo>
                  <a:lnTo>
                    <a:pt x="303" y="0"/>
                  </a:lnTo>
                  <a:cubicBezTo>
                    <a:pt x="136" y="0"/>
                    <a:pt x="0" y="136"/>
                    <a:pt x="0" y="304"/>
                  </a:cubicBezTo>
                  <a:lnTo>
                    <a:pt x="0" y="304"/>
                  </a:lnTo>
                  <a:cubicBezTo>
                    <a:pt x="0" y="471"/>
                    <a:pt x="136" y="608"/>
                    <a:pt x="303" y="608"/>
                  </a:cubicBezTo>
                  <a:lnTo>
                    <a:pt x="303" y="608"/>
                  </a:lnTo>
                  <a:cubicBezTo>
                    <a:pt x="471" y="608"/>
                    <a:pt x="607" y="471"/>
                    <a:pt x="607" y="304"/>
                  </a:cubicBezTo>
                  <a:lnTo>
                    <a:pt x="607" y="304"/>
                  </a:lnTo>
                  <a:cubicBezTo>
                    <a:pt x="607" y="260"/>
                    <a:pt x="598" y="218"/>
                    <a:pt x="581" y="180"/>
                  </a:cubicBezTo>
                  <a:lnTo>
                    <a:pt x="710" y="51"/>
                  </a:lnTo>
                  <a:lnTo>
                    <a:pt x="710" y="51"/>
                  </a:lnTo>
                  <a:cubicBezTo>
                    <a:pt x="721" y="40"/>
                    <a:pt x="721" y="22"/>
                    <a:pt x="710" y="11"/>
                  </a:cubicBezTo>
                </a:path>
              </a:pathLst>
            </a:custGeom>
            <a:solidFill>
              <a:srgbClr val="00B1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73">
              <a:extLst>
                <a:ext uri="{FF2B5EF4-FFF2-40B4-BE49-F238E27FC236}">
                  <a16:creationId xmlns:a16="http://schemas.microsoft.com/office/drawing/2014/main" id="{E6854032-1C4A-104A-BC37-F14C96D13D77}"/>
                </a:ext>
              </a:extLst>
            </p:cNvPr>
            <p:cNvSpPr>
              <a:spLocks noChangeArrowheads="1"/>
            </p:cNvSpPr>
            <p:nvPr/>
          </p:nvSpPr>
          <p:spPr bwMode="auto">
            <a:xfrm>
              <a:off x="12177836" y="3935701"/>
              <a:ext cx="659165" cy="532827"/>
            </a:xfrm>
            <a:custGeom>
              <a:avLst/>
              <a:gdLst>
                <a:gd name="T0" fmla="*/ 132 w 529"/>
                <a:gd name="T1" fmla="*/ 425 h 426"/>
                <a:gd name="T2" fmla="*/ 132 w 529"/>
                <a:gd name="T3" fmla="*/ 425 h 426"/>
                <a:gd name="T4" fmla="*/ 112 w 529"/>
                <a:gd name="T5" fmla="*/ 416 h 426"/>
                <a:gd name="T6" fmla="*/ 10 w 529"/>
                <a:gd name="T7" fmla="*/ 314 h 426"/>
                <a:gd name="T8" fmla="*/ 10 w 529"/>
                <a:gd name="T9" fmla="*/ 314 h 426"/>
                <a:gd name="T10" fmla="*/ 10 w 529"/>
                <a:gd name="T11" fmla="*/ 274 h 426"/>
                <a:gd name="T12" fmla="*/ 10 w 529"/>
                <a:gd name="T13" fmla="*/ 274 h 426"/>
                <a:gd name="T14" fmla="*/ 50 w 529"/>
                <a:gd name="T15" fmla="*/ 274 h 426"/>
                <a:gd name="T16" fmla="*/ 132 w 529"/>
                <a:gd name="T17" fmla="*/ 357 h 426"/>
                <a:gd name="T18" fmla="*/ 477 w 529"/>
                <a:gd name="T19" fmla="*/ 11 h 426"/>
                <a:gd name="T20" fmla="*/ 477 w 529"/>
                <a:gd name="T21" fmla="*/ 11 h 426"/>
                <a:gd name="T22" fmla="*/ 517 w 529"/>
                <a:gd name="T23" fmla="*/ 11 h 426"/>
                <a:gd name="T24" fmla="*/ 517 w 529"/>
                <a:gd name="T25" fmla="*/ 11 h 426"/>
                <a:gd name="T26" fmla="*/ 517 w 529"/>
                <a:gd name="T27" fmla="*/ 51 h 426"/>
                <a:gd name="T28" fmla="*/ 152 w 529"/>
                <a:gd name="T29" fmla="*/ 416 h 426"/>
                <a:gd name="T30" fmla="*/ 152 w 529"/>
                <a:gd name="T31" fmla="*/ 416 h 426"/>
                <a:gd name="T32" fmla="*/ 132 w 529"/>
                <a:gd name="T33" fmla="*/ 425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29" h="426">
                  <a:moveTo>
                    <a:pt x="132" y="425"/>
                  </a:moveTo>
                  <a:lnTo>
                    <a:pt x="132" y="425"/>
                  </a:lnTo>
                  <a:cubicBezTo>
                    <a:pt x="124" y="425"/>
                    <a:pt x="118" y="422"/>
                    <a:pt x="112" y="416"/>
                  </a:cubicBezTo>
                  <a:lnTo>
                    <a:pt x="10" y="314"/>
                  </a:lnTo>
                  <a:lnTo>
                    <a:pt x="10" y="314"/>
                  </a:lnTo>
                  <a:cubicBezTo>
                    <a:pt x="0" y="303"/>
                    <a:pt x="0" y="285"/>
                    <a:pt x="10" y="274"/>
                  </a:cubicBezTo>
                  <a:lnTo>
                    <a:pt x="10" y="274"/>
                  </a:lnTo>
                  <a:cubicBezTo>
                    <a:pt x="20" y="263"/>
                    <a:pt x="39" y="263"/>
                    <a:pt x="50" y="274"/>
                  </a:cubicBezTo>
                  <a:lnTo>
                    <a:pt x="132" y="357"/>
                  </a:lnTo>
                  <a:lnTo>
                    <a:pt x="477" y="11"/>
                  </a:lnTo>
                  <a:lnTo>
                    <a:pt x="477" y="11"/>
                  </a:lnTo>
                  <a:cubicBezTo>
                    <a:pt x="489" y="0"/>
                    <a:pt x="506" y="0"/>
                    <a:pt x="517" y="11"/>
                  </a:cubicBezTo>
                  <a:lnTo>
                    <a:pt x="517" y="11"/>
                  </a:lnTo>
                  <a:cubicBezTo>
                    <a:pt x="528" y="22"/>
                    <a:pt x="528" y="40"/>
                    <a:pt x="517" y="51"/>
                  </a:cubicBezTo>
                  <a:lnTo>
                    <a:pt x="152" y="416"/>
                  </a:lnTo>
                  <a:lnTo>
                    <a:pt x="152" y="416"/>
                  </a:lnTo>
                  <a:cubicBezTo>
                    <a:pt x="146" y="422"/>
                    <a:pt x="139" y="425"/>
                    <a:pt x="132" y="42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4">
              <a:extLst>
                <a:ext uri="{FF2B5EF4-FFF2-40B4-BE49-F238E27FC236}">
                  <a16:creationId xmlns:a16="http://schemas.microsoft.com/office/drawing/2014/main" id="{5D2A0AC7-FEC0-D24B-9541-832A33D0149A}"/>
                </a:ext>
              </a:extLst>
            </p:cNvPr>
            <p:cNvSpPr>
              <a:spLocks noChangeArrowheads="1"/>
            </p:cNvSpPr>
            <p:nvPr/>
          </p:nvSpPr>
          <p:spPr bwMode="auto">
            <a:xfrm>
              <a:off x="12875454" y="4803604"/>
              <a:ext cx="1796224" cy="148314"/>
            </a:xfrm>
            <a:custGeom>
              <a:avLst/>
              <a:gdLst>
                <a:gd name="T0" fmla="*/ 1382 w 1442"/>
                <a:gd name="T1" fmla="*/ 119 h 120"/>
                <a:gd name="T2" fmla="*/ 59 w 1442"/>
                <a:gd name="T3" fmla="*/ 119 h 120"/>
                <a:gd name="T4" fmla="*/ 59 w 1442"/>
                <a:gd name="T5" fmla="*/ 119 h 120"/>
                <a:gd name="T6" fmla="*/ 0 w 1442"/>
                <a:gd name="T7" fmla="*/ 59 h 120"/>
                <a:gd name="T8" fmla="*/ 0 w 1442"/>
                <a:gd name="T9" fmla="*/ 59 h 120"/>
                <a:gd name="T10" fmla="*/ 59 w 1442"/>
                <a:gd name="T11" fmla="*/ 0 h 120"/>
                <a:gd name="T12" fmla="*/ 1382 w 1442"/>
                <a:gd name="T13" fmla="*/ 0 h 120"/>
                <a:gd name="T14" fmla="*/ 1382 w 1442"/>
                <a:gd name="T15" fmla="*/ 0 h 120"/>
                <a:gd name="T16" fmla="*/ 1441 w 1442"/>
                <a:gd name="T17" fmla="*/ 59 h 120"/>
                <a:gd name="T18" fmla="*/ 1441 w 1442"/>
                <a:gd name="T19" fmla="*/ 59 h 120"/>
                <a:gd name="T20" fmla="*/ 1382 w 1442"/>
                <a:gd name="T21" fmla="*/ 119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42" h="120">
                  <a:moveTo>
                    <a:pt x="1382" y="119"/>
                  </a:moveTo>
                  <a:lnTo>
                    <a:pt x="59" y="119"/>
                  </a:lnTo>
                  <a:lnTo>
                    <a:pt x="59" y="119"/>
                  </a:lnTo>
                  <a:cubicBezTo>
                    <a:pt x="26" y="119"/>
                    <a:pt x="0" y="92"/>
                    <a:pt x="0" y="59"/>
                  </a:cubicBezTo>
                  <a:lnTo>
                    <a:pt x="0" y="59"/>
                  </a:lnTo>
                  <a:cubicBezTo>
                    <a:pt x="0" y="26"/>
                    <a:pt x="26" y="0"/>
                    <a:pt x="59" y="0"/>
                  </a:cubicBezTo>
                  <a:lnTo>
                    <a:pt x="1382" y="0"/>
                  </a:lnTo>
                  <a:lnTo>
                    <a:pt x="1382" y="0"/>
                  </a:lnTo>
                  <a:cubicBezTo>
                    <a:pt x="1415" y="0"/>
                    <a:pt x="1441" y="26"/>
                    <a:pt x="1441" y="59"/>
                  </a:cubicBezTo>
                  <a:lnTo>
                    <a:pt x="1441" y="59"/>
                  </a:lnTo>
                  <a:cubicBezTo>
                    <a:pt x="1441" y="92"/>
                    <a:pt x="1415" y="119"/>
                    <a:pt x="1382" y="119"/>
                  </a:cubicBez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23">
              <a:extLst>
                <a:ext uri="{FF2B5EF4-FFF2-40B4-BE49-F238E27FC236}">
                  <a16:creationId xmlns:a16="http://schemas.microsoft.com/office/drawing/2014/main" id="{4650664F-C5CC-6F40-A26F-F5EB40ACF347}"/>
                </a:ext>
              </a:extLst>
            </p:cNvPr>
            <p:cNvSpPr>
              <a:spLocks noChangeArrowheads="1"/>
            </p:cNvSpPr>
            <p:nvPr/>
          </p:nvSpPr>
          <p:spPr bwMode="auto">
            <a:xfrm>
              <a:off x="12606294" y="5155157"/>
              <a:ext cx="2327806" cy="1388469"/>
            </a:xfrm>
            <a:custGeom>
              <a:avLst/>
              <a:gdLst>
                <a:gd name="connsiteX0" fmla="*/ 41101 w 2327806"/>
                <a:gd name="connsiteY0" fmla="*/ 1301854 h 1388469"/>
                <a:gd name="connsiteX1" fmla="*/ 2286704 w 2327806"/>
                <a:gd name="connsiteY1" fmla="*/ 1301854 h 1388469"/>
                <a:gd name="connsiteX2" fmla="*/ 2327806 w 2327806"/>
                <a:gd name="connsiteY2" fmla="*/ 1345162 h 1388469"/>
                <a:gd name="connsiteX3" fmla="*/ 2286704 w 2327806"/>
                <a:gd name="connsiteY3" fmla="*/ 1388469 h 1388469"/>
                <a:gd name="connsiteX4" fmla="*/ 41101 w 2327806"/>
                <a:gd name="connsiteY4" fmla="*/ 1388469 h 1388469"/>
                <a:gd name="connsiteX5" fmla="*/ 0 w 2327806"/>
                <a:gd name="connsiteY5" fmla="*/ 1345162 h 1388469"/>
                <a:gd name="connsiteX6" fmla="*/ 41101 w 2327806"/>
                <a:gd name="connsiteY6" fmla="*/ 1301854 h 1388469"/>
                <a:gd name="connsiteX7" fmla="*/ 41101 w 2327806"/>
                <a:gd name="connsiteY7" fmla="*/ 725082 h 1388469"/>
                <a:gd name="connsiteX8" fmla="*/ 2286704 w 2327806"/>
                <a:gd name="connsiteY8" fmla="*/ 725082 h 1388469"/>
                <a:gd name="connsiteX9" fmla="*/ 2327806 w 2327806"/>
                <a:gd name="connsiteY9" fmla="*/ 768390 h 1388469"/>
                <a:gd name="connsiteX10" fmla="*/ 2286704 w 2327806"/>
                <a:gd name="connsiteY10" fmla="*/ 811697 h 1388469"/>
                <a:gd name="connsiteX11" fmla="*/ 41101 w 2327806"/>
                <a:gd name="connsiteY11" fmla="*/ 811697 h 1388469"/>
                <a:gd name="connsiteX12" fmla="*/ 0 w 2327806"/>
                <a:gd name="connsiteY12" fmla="*/ 768390 h 1388469"/>
                <a:gd name="connsiteX13" fmla="*/ 41101 w 2327806"/>
                <a:gd name="connsiteY13" fmla="*/ 725082 h 1388469"/>
                <a:gd name="connsiteX14" fmla="*/ 41101 w 2327806"/>
                <a:gd name="connsiteY14" fmla="*/ 483389 h 1388469"/>
                <a:gd name="connsiteX15" fmla="*/ 2286704 w 2327806"/>
                <a:gd name="connsiteY15" fmla="*/ 483389 h 1388469"/>
                <a:gd name="connsiteX16" fmla="*/ 2327806 w 2327806"/>
                <a:gd name="connsiteY16" fmla="*/ 526697 h 1388469"/>
                <a:gd name="connsiteX17" fmla="*/ 2286704 w 2327806"/>
                <a:gd name="connsiteY17" fmla="*/ 570004 h 1388469"/>
                <a:gd name="connsiteX18" fmla="*/ 41101 w 2327806"/>
                <a:gd name="connsiteY18" fmla="*/ 570004 h 1388469"/>
                <a:gd name="connsiteX19" fmla="*/ 0 w 2327806"/>
                <a:gd name="connsiteY19" fmla="*/ 526697 h 1388469"/>
                <a:gd name="connsiteX20" fmla="*/ 41101 w 2327806"/>
                <a:gd name="connsiteY20" fmla="*/ 483389 h 1388469"/>
                <a:gd name="connsiteX21" fmla="*/ 41101 w 2327806"/>
                <a:gd name="connsiteY21" fmla="*/ 0 h 1388469"/>
                <a:gd name="connsiteX22" fmla="*/ 2286704 w 2327806"/>
                <a:gd name="connsiteY22" fmla="*/ 0 h 1388469"/>
                <a:gd name="connsiteX23" fmla="*/ 2327806 w 2327806"/>
                <a:gd name="connsiteY23" fmla="*/ 43308 h 1388469"/>
                <a:gd name="connsiteX24" fmla="*/ 2286704 w 2327806"/>
                <a:gd name="connsiteY24" fmla="*/ 86615 h 1388469"/>
                <a:gd name="connsiteX25" fmla="*/ 41101 w 2327806"/>
                <a:gd name="connsiteY25" fmla="*/ 86615 h 1388469"/>
                <a:gd name="connsiteX26" fmla="*/ 0 w 2327806"/>
                <a:gd name="connsiteY26" fmla="*/ 43308 h 1388469"/>
                <a:gd name="connsiteX27" fmla="*/ 41101 w 2327806"/>
                <a:gd name="connsiteY27" fmla="*/ 0 h 1388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327806" h="1388469">
                  <a:moveTo>
                    <a:pt x="41101" y="1301854"/>
                  </a:moveTo>
                  <a:lnTo>
                    <a:pt x="2286704" y="1301854"/>
                  </a:lnTo>
                  <a:cubicBezTo>
                    <a:pt x="2309123" y="1301854"/>
                    <a:pt x="2327806" y="1322234"/>
                    <a:pt x="2327806" y="1345162"/>
                  </a:cubicBezTo>
                  <a:cubicBezTo>
                    <a:pt x="2327806" y="1369363"/>
                    <a:pt x="2309123" y="1388469"/>
                    <a:pt x="2286704" y="1388469"/>
                  </a:cubicBezTo>
                  <a:lnTo>
                    <a:pt x="41101" y="1388469"/>
                  </a:lnTo>
                  <a:cubicBezTo>
                    <a:pt x="18682" y="1388469"/>
                    <a:pt x="0" y="1369363"/>
                    <a:pt x="0" y="1345162"/>
                  </a:cubicBezTo>
                  <a:cubicBezTo>
                    <a:pt x="0" y="1322234"/>
                    <a:pt x="18682" y="1301854"/>
                    <a:pt x="41101" y="1301854"/>
                  </a:cubicBezTo>
                  <a:close/>
                  <a:moveTo>
                    <a:pt x="41101" y="725082"/>
                  </a:moveTo>
                  <a:lnTo>
                    <a:pt x="2286704" y="725082"/>
                  </a:lnTo>
                  <a:cubicBezTo>
                    <a:pt x="2309123" y="725082"/>
                    <a:pt x="2327806" y="744189"/>
                    <a:pt x="2327806" y="768390"/>
                  </a:cubicBezTo>
                  <a:cubicBezTo>
                    <a:pt x="2327806" y="792591"/>
                    <a:pt x="2309123" y="811697"/>
                    <a:pt x="2286704" y="811697"/>
                  </a:cubicBezTo>
                  <a:lnTo>
                    <a:pt x="41101" y="811697"/>
                  </a:lnTo>
                  <a:cubicBezTo>
                    <a:pt x="18682" y="811697"/>
                    <a:pt x="0" y="792591"/>
                    <a:pt x="0" y="768390"/>
                  </a:cubicBezTo>
                  <a:cubicBezTo>
                    <a:pt x="0" y="744189"/>
                    <a:pt x="18682" y="725082"/>
                    <a:pt x="41101" y="725082"/>
                  </a:cubicBezTo>
                  <a:close/>
                  <a:moveTo>
                    <a:pt x="41101" y="483389"/>
                  </a:moveTo>
                  <a:lnTo>
                    <a:pt x="2286704" y="483389"/>
                  </a:lnTo>
                  <a:cubicBezTo>
                    <a:pt x="2309123" y="483389"/>
                    <a:pt x="2327806" y="502496"/>
                    <a:pt x="2327806" y="526697"/>
                  </a:cubicBezTo>
                  <a:cubicBezTo>
                    <a:pt x="2327806" y="550898"/>
                    <a:pt x="2309123" y="570004"/>
                    <a:pt x="2286704" y="570004"/>
                  </a:cubicBezTo>
                  <a:lnTo>
                    <a:pt x="41101" y="570004"/>
                  </a:lnTo>
                  <a:cubicBezTo>
                    <a:pt x="18682" y="570004"/>
                    <a:pt x="0" y="550898"/>
                    <a:pt x="0" y="526697"/>
                  </a:cubicBezTo>
                  <a:cubicBezTo>
                    <a:pt x="0" y="502496"/>
                    <a:pt x="18682" y="483389"/>
                    <a:pt x="41101" y="483389"/>
                  </a:cubicBezTo>
                  <a:close/>
                  <a:moveTo>
                    <a:pt x="41101" y="0"/>
                  </a:moveTo>
                  <a:lnTo>
                    <a:pt x="2286704" y="0"/>
                  </a:lnTo>
                  <a:cubicBezTo>
                    <a:pt x="2309123" y="0"/>
                    <a:pt x="2327806" y="19107"/>
                    <a:pt x="2327806" y="43308"/>
                  </a:cubicBezTo>
                  <a:cubicBezTo>
                    <a:pt x="2327806" y="67509"/>
                    <a:pt x="2309123" y="86615"/>
                    <a:pt x="2286704" y="86615"/>
                  </a:cubicBezTo>
                  <a:lnTo>
                    <a:pt x="41101" y="86615"/>
                  </a:lnTo>
                  <a:cubicBezTo>
                    <a:pt x="18682" y="86615"/>
                    <a:pt x="0" y="67509"/>
                    <a:pt x="0" y="43308"/>
                  </a:cubicBezTo>
                  <a:cubicBezTo>
                    <a:pt x="0" y="19107"/>
                    <a:pt x="18682" y="0"/>
                    <a:pt x="41101" y="0"/>
                  </a:cubicBezTo>
                  <a:close/>
                </a:path>
              </a:pathLst>
            </a:custGeom>
            <a:solidFill>
              <a:srgbClr val="DAE6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5" name="Freeform 84">
              <a:extLst>
                <a:ext uri="{FF2B5EF4-FFF2-40B4-BE49-F238E27FC236}">
                  <a16:creationId xmlns:a16="http://schemas.microsoft.com/office/drawing/2014/main" id="{C831B727-533B-DE41-A868-7138FE1673EE}"/>
                </a:ext>
              </a:extLst>
            </p:cNvPr>
            <p:cNvSpPr>
              <a:spLocks noChangeArrowheads="1"/>
            </p:cNvSpPr>
            <p:nvPr/>
          </p:nvSpPr>
          <p:spPr bwMode="auto">
            <a:xfrm>
              <a:off x="12666719" y="6847015"/>
              <a:ext cx="2213696" cy="708605"/>
            </a:xfrm>
            <a:custGeom>
              <a:avLst/>
              <a:gdLst>
                <a:gd name="T0" fmla="*/ 1492 w 1776"/>
                <a:gd name="T1" fmla="*/ 566 h 567"/>
                <a:gd name="T2" fmla="*/ 283 w 1776"/>
                <a:gd name="T3" fmla="*/ 566 h 567"/>
                <a:gd name="T4" fmla="*/ 283 w 1776"/>
                <a:gd name="T5" fmla="*/ 566 h 567"/>
                <a:gd name="T6" fmla="*/ 0 w 1776"/>
                <a:gd name="T7" fmla="*/ 283 h 567"/>
                <a:gd name="T8" fmla="*/ 0 w 1776"/>
                <a:gd name="T9" fmla="*/ 283 h 567"/>
                <a:gd name="T10" fmla="*/ 283 w 1776"/>
                <a:gd name="T11" fmla="*/ 0 h 567"/>
                <a:gd name="T12" fmla="*/ 1492 w 1776"/>
                <a:gd name="T13" fmla="*/ 0 h 567"/>
                <a:gd name="T14" fmla="*/ 1492 w 1776"/>
                <a:gd name="T15" fmla="*/ 0 h 567"/>
                <a:gd name="T16" fmla="*/ 1775 w 1776"/>
                <a:gd name="T17" fmla="*/ 283 h 567"/>
                <a:gd name="T18" fmla="*/ 1775 w 1776"/>
                <a:gd name="T19" fmla="*/ 283 h 567"/>
                <a:gd name="T20" fmla="*/ 1492 w 1776"/>
                <a:gd name="T21" fmla="*/ 566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6" h="567">
                  <a:moveTo>
                    <a:pt x="1492" y="566"/>
                  </a:moveTo>
                  <a:lnTo>
                    <a:pt x="283" y="566"/>
                  </a:lnTo>
                  <a:lnTo>
                    <a:pt x="283" y="566"/>
                  </a:lnTo>
                  <a:cubicBezTo>
                    <a:pt x="126" y="566"/>
                    <a:pt x="0" y="439"/>
                    <a:pt x="0" y="283"/>
                  </a:cubicBezTo>
                  <a:lnTo>
                    <a:pt x="0" y="283"/>
                  </a:lnTo>
                  <a:cubicBezTo>
                    <a:pt x="0" y="126"/>
                    <a:pt x="126" y="0"/>
                    <a:pt x="283" y="0"/>
                  </a:cubicBezTo>
                  <a:lnTo>
                    <a:pt x="1492" y="0"/>
                  </a:lnTo>
                  <a:lnTo>
                    <a:pt x="1492" y="0"/>
                  </a:lnTo>
                  <a:cubicBezTo>
                    <a:pt x="1648" y="0"/>
                    <a:pt x="1775" y="126"/>
                    <a:pt x="1775" y="283"/>
                  </a:cubicBezTo>
                  <a:lnTo>
                    <a:pt x="1775" y="283"/>
                  </a:lnTo>
                  <a:cubicBezTo>
                    <a:pt x="1775" y="439"/>
                    <a:pt x="1648" y="566"/>
                    <a:pt x="1492" y="566"/>
                  </a:cubicBezTo>
                </a:path>
              </a:pathLst>
            </a:custGeom>
            <a:gradFill>
              <a:gsLst>
                <a:gs pos="99000">
                  <a:srgbClr val="00B1FF"/>
                </a:gs>
                <a:gs pos="1000">
                  <a:srgbClr val="3762FF"/>
                </a:gs>
              </a:gsLst>
              <a:lin ang="0" scaled="0"/>
            </a:gradFill>
            <a:ln>
              <a:noFill/>
            </a:ln>
            <a:effectLst/>
          </p:spPr>
          <p:txBody>
            <a:bodyPr wrap="square" anchor="ctr">
              <a:noAutofit/>
            </a:bodyPr>
            <a:lstStyle/>
            <a:p>
              <a:endParaRPr lang="en-US" dirty="0">
                <a:latin typeface="Poppins" pitchFamily="2" charset="77"/>
              </a:endParaRPr>
            </a:p>
          </p:txBody>
        </p:sp>
        <p:sp>
          <p:nvSpPr>
            <p:cNvPr id="26" name="Freeform 25">
              <a:extLst>
                <a:ext uri="{FF2B5EF4-FFF2-40B4-BE49-F238E27FC236}">
                  <a16:creationId xmlns:a16="http://schemas.microsoft.com/office/drawing/2014/main" id="{8853F814-9728-7D4F-8098-30C2CCFFF62F}"/>
                </a:ext>
              </a:extLst>
            </p:cNvPr>
            <p:cNvSpPr>
              <a:spLocks noChangeArrowheads="1"/>
            </p:cNvSpPr>
            <p:nvPr/>
          </p:nvSpPr>
          <p:spPr bwMode="auto">
            <a:xfrm>
              <a:off x="19175976" y="4171904"/>
              <a:ext cx="2844154" cy="2772776"/>
            </a:xfrm>
            <a:custGeom>
              <a:avLst/>
              <a:gdLst>
                <a:gd name="connsiteX0" fmla="*/ 1147182 w 2844154"/>
                <a:gd name="connsiteY0" fmla="*/ 2691592 h 2772776"/>
                <a:gd name="connsiteX1" fmla="*/ 1784860 w 2844154"/>
                <a:gd name="connsiteY1" fmla="*/ 2691592 h 2772776"/>
                <a:gd name="connsiteX2" fmla="*/ 1833432 w 2844154"/>
                <a:gd name="connsiteY2" fmla="*/ 2731578 h 2772776"/>
                <a:gd name="connsiteX3" fmla="*/ 1784860 w 2844154"/>
                <a:gd name="connsiteY3" fmla="*/ 2772776 h 2772776"/>
                <a:gd name="connsiteX4" fmla="*/ 1147182 w 2844154"/>
                <a:gd name="connsiteY4" fmla="*/ 2772776 h 2772776"/>
                <a:gd name="connsiteX5" fmla="*/ 1098608 w 2844154"/>
                <a:gd name="connsiteY5" fmla="*/ 2731578 h 2772776"/>
                <a:gd name="connsiteX6" fmla="*/ 1147182 w 2844154"/>
                <a:gd name="connsiteY6" fmla="*/ 2691592 h 2772776"/>
                <a:gd name="connsiteX7" fmla="*/ 130970 w 2844154"/>
                <a:gd name="connsiteY7" fmla="*/ 2691592 h 2772776"/>
                <a:gd name="connsiteX8" fmla="*/ 768648 w 2844154"/>
                <a:gd name="connsiteY8" fmla="*/ 2691592 h 2772776"/>
                <a:gd name="connsiteX9" fmla="*/ 817220 w 2844154"/>
                <a:gd name="connsiteY9" fmla="*/ 2731578 h 2772776"/>
                <a:gd name="connsiteX10" fmla="*/ 768648 w 2844154"/>
                <a:gd name="connsiteY10" fmla="*/ 2772776 h 2772776"/>
                <a:gd name="connsiteX11" fmla="*/ 130970 w 2844154"/>
                <a:gd name="connsiteY11" fmla="*/ 2772776 h 2772776"/>
                <a:gd name="connsiteX12" fmla="*/ 82396 w 2844154"/>
                <a:gd name="connsiteY12" fmla="*/ 2731578 h 2772776"/>
                <a:gd name="connsiteX13" fmla="*/ 130970 w 2844154"/>
                <a:gd name="connsiteY13" fmla="*/ 2691592 h 2772776"/>
                <a:gd name="connsiteX14" fmla="*/ 130930 w 2844154"/>
                <a:gd name="connsiteY14" fmla="*/ 2158765 h 2772776"/>
                <a:gd name="connsiteX15" fmla="*/ 2687004 w 2844154"/>
                <a:gd name="connsiteY15" fmla="*/ 2158765 h 2772776"/>
                <a:gd name="connsiteX16" fmla="*/ 2734292 w 2844154"/>
                <a:gd name="connsiteY16" fmla="*/ 2202073 h 2772776"/>
                <a:gd name="connsiteX17" fmla="*/ 2687004 w 2844154"/>
                <a:gd name="connsiteY17" fmla="*/ 2245380 h 2772776"/>
                <a:gd name="connsiteX18" fmla="*/ 130930 w 2844154"/>
                <a:gd name="connsiteY18" fmla="*/ 2245380 h 2772776"/>
                <a:gd name="connsiteX19" fmla="*/ 82396 w 2844154"/>
                <a:gd name="connsiteY19" fmla="*/ 2202073 h 2772776"/>
                <a:gd name="connsiteX20" fmla="*/ 130930 w 2844154"/>
                <a:gd name="connsiteY20" fmla="*/ 2158765 h 2772776"/>
                <a:gd name="connsiteX21" fmla="*/ 130930 w 2844154"/>
                <a:gd name="connsiteY21" fmla="*/ 1911579 h 2772776"/>
                <a:gd name="connsiteX22" fmla="*/ 2687004 w 2844154"/>
                <a:gd name="connsiteY22" fmla="*/ 1911579 h 2772776"/>
                <a:gd name="connsiteX23" fmla="*/ 2734292 w 2844154"/>
                <a:gd name="connsiteY23" fmla="*/ 1951565 h 2772776"/>
                <a:gd name="connsiteX24" fmla="*/ 2687004 w 2844154"/>
                <a:gd name="connsiteY24" fmla="*/ 1992763 h 2772776"/>
                <a:gd name="connsiteX25" fmla="*/ 130930 w 2844154"/>
                <a:gd name="connsiteY25" fmla="*/ 1992763 h 2772776"/>
                <a:gd name="connsiteX26" fmla="*/ 82396 w 2844154"/>
                <a:gd name="connsiteY26" fmla="*/ 1951565 h 2772776"/>
                <a:gd name="connsiteX27" fmla="*/ 130930 w 2844154"/>
                <a:gd name="connsiteY27" fmla="*/ 1911579 h 2772776"/>
                <a:gd name="connsiteX28" fmla="*/ 130930 w 2844154"/>
                <a:gd name="connsiteY28" fmla="*/ 1664391 h 2772776"/>
                <a:gd name="connsiteX29" fmla="*/ 2687004 w 2844154"/>
                <a:gd name="connsiteY29" fmla="*/ 1664391 h 2772776"/>
                <a:gd name="connsiteX30" fmla="*/ 2734292 w 2844154"/>
                <a:gd name="connsiteY30" fmla="*/ 1707699 h 2772776"/>
                <a:gd name="connsiteX31" fmla="*/ 2687004 w 2844154"/>
                <a:gd name="connsiteY31" fmla="*/ 1751006 h 2772776"/>
                <a:gd name="connsiteX32" fmla="*/ 130930 w 2844154"/>
                <a:gd name="connsiteY32" fmla="*/ 1751006 h 2772776"/>
                <a:gd name="connsiteX33" fmla="*/ 82396 w 2844154"/>
                <a:gd name="connsiteY33" fmla="*/ 1707699 h 2772776"/>
                <a:gd name="connsiteX34" fmla="*/ 130930 w 2844154"/>
                <a:gd name="connsiteY34" fmla="*/ 1664391 h 2772776"/>
                <a:gd name="connsiteX35" fmla="*/ 77206 w 2844154"/>
                <a:gd name="connsiteY35" fmla="*/ 0 h 2772776"/>
                <a:gd name="connsiteX36" fmla="*/ 2766948 w 2844154"/>
                <a:gd name="connsiteY36" fmla="*/ 0 h 2772776"/>
                <a:gd name="connsiteX37" fmla="*/ 2844154 w 2844154"/>
                <a:gd name="connsiteY37" fmla="*/ 77350 h 2772776"/>
                <a:gd name="connsiteX38" fmla="*/ 2844154 w 2844154"/>
                <a:gd name="connsiteY38" fmla="*/ 1392292 h 2772776"/>
                <a:gd name="connsiteX39" fmla="*/ 2766948 w 2844154"/>
                <a:gd name="connsiteY39" fmla="*/ 1470889 h 2772776"/>
                <a:gd name="connsiteX40" fmla="*/ 77206 w 2844154"/>
                <a:gd name="connsiteY40" fmla="*/ 1470889 h 2772776"/>
                <a:gd name="connsiteX41" fmla="*/ 0 w 2844154"/>
                <a:gd name="connsiteY41" fmla="*/ 1392292 h 2772776"/>
                <a:gd name="connsiteX42" fmla="*/ 0 w 2844154"/>
                <a:gd name="connsiteY42" fmla="*/ 77350 h 2772776"/>
                <a:gd name="connsiteX43" fmla="*/ 77206 w 2844154"/>
                <a:gd name="connsiteY43" fmla="*/ 0 h 2772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844154" h="2772776">
                  <a:moveTo>
                    <a:pt x="1147182" y="2691592"/>
                  </a:moveTo>
                  <a:lnTo>
                    <a:pt x="1784860" y="2691592"/>
                  </a:lnTo>
                  <a:cubicBezTo>
                    <a:pt x="1812260" y="2691592"/>
                    <a:pt x="1833432" y="2709768"/>
                    <a:pt x="1833432" y="2731578"/>
                  </a:cubicBezTo>
                  <a:cubicBezTo>
                    <a:pt x="1833432" y="2754600"/>
                    <a:pt x="1812260" y="2772776"/>
                    <a:pt x="1784860" y="2772776"/>
                  </a:cubicBezTo>
                  <a:lnTo>
                    <a:pt x="1147182" y="2772776"/>
                  </a:lnTo>
                  <a:cubicBezTo>
                    <a:pt x="1119782" y="2772776"/>
                    <a:pt x="1098608" y="2754600"/>
                    <a:pt x="1098608" y="2731578"/>
                  </a:cubicBezTo>
                  <a:cubicBezTo>
                    <a:pt x="1098608" y="2709768"/>
                    <a:pt x="1119782" y="2691592"/>
                    <a:pt x="1147182" y="2691592"/>
                  </a:cubicBezTo>
                  <a:close/>
                  <a:moveTo>
                    <a:pt x="130970" y="2691592"/>
                  </a:moveTo>
                  <a:lnTo>
                    <a:pt x="768648" y="2691592"/>
                  </a:lnTo>
                  <a:cubicBezTo>
                    <a:pt x="794802" y="2691592"/>
                    <a:pt x="817220" y="2709768"/>
                    <a:pt x="817220" y="2731578"/>
                  </a:cubicBezTo>
                  <a:cubicBezTo>
                    <a:pt x="817220" y="2754600"/>
                    <a:pt x="794802" y="2772776"/>
                    <a:pt x="768648" y="2772776"/>
                  </a:cubicBezTo>
                  <a:lnTo>
                    <a:pt x="130970" y="2772776"/>
                  </a:lnTo>
                  <a:cubicBezTo>
                    <a:pt x="103570" y="2772776"/>
                    <a:pt x="82396" y="2754600"/>
                    <a:pt x="82396" y="2731578"/>
                  </a:cubicBezTo>
                  <a:cubicBezTo>
                    <a:pt x="82396" y="2709768"/>
                    <a:pt x="103570" y="2691592"/>
                    <a:pt x="130970" y="2691592"/>
                  </a:cubicBezTo>
                  <a:close/>
                  <a:moveTo>
                    <a:pt x="130930" y="2158765"/>
                  </a:moveTo>
                  <a:lnTo>
                    <a:pt x="2687004" y="2158765"/>
                  </a:lnTo>
                  <a:cubicBezTo>
                    <a:pt x="2713136" y="2158765"/>
                    <a:pt x="2734292" y="2177872"/>
                    <a:pt x="2734292" y="2202073"/>
                  </a:cubicBezTo>
                  <a:cubicBezTo>
                    <a:pt x="2734292" y="2225000"/>
                    <a:pt x="2713136" y="2245380"/>
                    <a:pt x="2687004" y="2245380"/>
                  </a:cubicBezTo>
                  <a:lnTo>
                    <a:pt x="130930" y="2245380"/>
                  </a:lnTo>
                  <a:cubicBezTo>
                    <a:pt x="103552" y="2245380"/>
                    <a:pt x="82396" y="2225000"/>
                    <a:pt x="82396" y="2202073"/>
                  </a:cubicBezTo>
                  <a:cubicBezTo>
                    <a:pt x="82396" y="2177872"/>
                    <a:pt x="103552" y="2158765"/>
                    <a:pt x="130930" y="2158765"/>
                  </a:cubicBezTo>
                  <a:close/>
                  <a:moveTo>
                    <a:pt x="130930" y="1911579"/>
                  </a:moveTo>
                  <a:lnTo>
                    <a:pt x="2687004" y="1911579"/>
                  </a:lnTo>
                  <a:cubicBezTo>
                    <a:pt x="2713136" y="1911579"/>
                    <a:pt x="2734292" y="1929755"/>
                    <a:pt x="2734292" y="1951565"/>
                  </a:cubicBezTo>
                  <a:cubicBezTo>
                    <a:pt x="2734292" y="1974587"/>
                    <a:pt x="2713136" y="1992763"/>
                    <a:pt x="2687004" y="1992763"/>
                  </a:cubicBezTo>
                  <a:lnTo>
                    <a:pt x="130930" y="1992763"/>
                  </a:lnTo>
                  <a:cubicBezTo>
                    <a:pt x="103552" y="1992763"/>
                    <a:pt x="82396" y="1974587"/>
                    <a:pt x="82396" y="1951565"/>
                  </a:cubicBezTo>
                  <a:cubicBezTo>
                    <a:pt x="82396" y="1929755"/>
                    <a:pt x="103552" y="1911579"/>
                    <a:pt x="130930" y="1911579"/>
                  </a:cubicBezTo>
                  <a:close/>
                  <a:moveTo>
                    <a:pt x="130930" y="1664391"/>
                  </a:moveTo>
                  <a:lnTo>
                    <a:pt x="2687004" y="1664391"/>
                  </a:lnTo>
                  <a:cubicBezTo>
                    <a:pt x="2713136" y="1664391"/>
                    <a:pt x="2734292" y="1683498"/>
                    <a:pt x="2734292" y="1707699"/>
                  </a:cubicBezTo>
                  <a:cubicBezTo>
                    <a:pt x="2734292" y="1730626"/>
                    <a:pt x="2713136" y="1751006"/>
                    <a:pt x="2687004" y="1751006"/>
                  </a:cubicBezTo>
                  <a:lnTo>
                    <a:pt x="130930" y="1751006"/>
                  </a:lnTo>
                  <a:cubicBezTo>
                    <a:pt x="103552" y="1751006"/>
                    <a:pt x="82396" y="1730626"/>
                    <a:pt x="82396" y="1707699"/>
                  </a:cubicBezTo>
                  <a:cubicBezTo>
                    <a:pt x="82396" y="1683498"/>
                    <a:pt x="103552" y="1664391"/>
                    <a:pt x="130930" y="1664391"/>
                  </a:cubicBezTo>
                  <a:close/>
                  <a:moveTo>
                    <a:pt x="77206" y="0"/>
                  </a:moveTo>
                  <a:lnTo>
                    <a:pt x="2766948" y="0"/>
                  </a:lnTo>
                  <a:cubicBezTo>
                    <a:pt x="2809286" y="0"/>
                    <a:pt x="2844154" y="33685"/>
                    <a:pt x="2844154" y="77350"/>
                  </a:cubicBezTo>
                  <a:lnTo>
                    <a:pt x="2844154" y="1392292"/>
                  </a:lnTo>
                  <a:cubicBezTo>
                    <a:pt x="2844154" y="1435957"/>
                    <a:pt x="2809286" y="1470889"/>
                    <a:pt x="2766948" y="1470889"/>
                  </a:cubicBezTo>
                  <a:lnTo>
                    <a:pt x="77206" y="1470889"/>
                  </a:lnTo>
                  <a:cubicBezTo>
                    <a:pt x="33622" y="1470889"/>
                    <a:pt x="0" y="1435957"/>
                    <a:pt x="0" y="1392292"/>
                  </a:cubicBezTo>
                  <a:lnTo>
                    <a:pt x="0" y="77350"/>
                  </a:lnTo>
                  <a:cubicBezTo>
                    <a:pt x="0" y="33685"/>
                    <a:pt x="33622" y="0"/>
                    <a:pt x="77206" y="0"/>
                  </a:cubicBezTo>
                  <a:close/>
                </a:path>
              </a:pathLst>
            </a:custGeom>
            <a:solidFill>
              <a:srgbClr val="DAE6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7" name="Freeform 86">
              <a:extLst>
                <a:ext uri="{FF2B5EF4-FFF2-40B4-BE49-F238E27FC236}">
                  <a16:creationId xmlns:a16="http://schemas.microsoft.com/office/drawing/2014/main" id="{34593BE8-FFDF-7F45-9F9D-B37D919EBC73}"/>
                </a:ext>
              </a:extLst>
            </p:cNvPr>
            <p:cNvSpPr>
              <a:spLocks noChangeArrowheads="1"/>
            </p:cNvSpPr>
            <p:nvPr/>
          </p:nvSpPr>
          <p:spPr bwMode="auto">
            <a:xfrm>
              <a:off x="18846394" y="3853308"/>
              <a:ext cx="3510057" cy="3570481"/>
            </a:xfrm>
            <a:custGeom>
              <a:avLst/>
              <a:gdLst>
                <a:gd name="T0" fmla="*/ 2630 w 2819"/>
                <a:gd name="T1" fmla="*/ 2867 h 2868"/>
                <a:gd name="T2" fmla="*/ 187 w 2819"/>
                <a:gd name="T3" fmla="*/ 2867 h 2868"/>
                <a:gd name="T4" fmla="*/ 187 w 2819"/>
                <a:gd name="T5" fmla="*/ 2867 h 2868"/>
                <a:gd name="T6" fmla="*/ 0 w 2819"/>
                <a:gd name="T7" fmla="*/ 2680 h 2868"/>
                <a:gd name="T8" fmla="*/ 0 w 2819"/>
                <a:gd name="T9" fmla="*/ 2680 h 2868"/>
                <a:gd name="T10" fmla="*/ 9 w 2819"/>
                <a:gd name="T11" fmla="*/ 2670 h 2868"/>
                <a:gd name="T12" fmla="*/ 9 w 2819"/>
                <a:gd name="T13" fmla="*/ 2670 h 2868"/>
                <a:gd name="T14" fmla="*/ 18 w 2819"/>
                <a:gd name="T15" fmla="*/ 2680 h 2868"/>
                <a:gd name="T16" fmla="*/ 18 w 2819"/>
                <a:gd name="T17" fmla="*/ 2680 h 2868"/>
                <a:gd name="T18" fmla="*/ 187 w 2819"/>
                <a:gd name="T19" fmla="*/ 2849 h 2868"/>
                <a:gd name="T20" fmla="*/ 2630 w 2819"/>
                <a:gd name="T21" fmla="*/ 2849 h 2868"/>
                <a:gd name="T22" fmla="*/ 2630 w 2819"/>
                <a:gd name="T23" fmla="*/ 2849 h 2868"/>
                <a:gd name="T24" fmla="*/ 2800 w 2819"/>
                <a:gd name="T25" fmla="*/ 2680 h 2868"/>
                <a:gd name="T26" fmla="*/ 2800 w 2819"/>
                <a:gd name="T27" fmla="*/ 187 h 2868"/>
                <a:gd name="T28" fmla="*/ 2800 w 2819"/>
                <a:gd name="T29" fmla="*/ 187 h 2868"/>
                <a:gd name="T30" fmla="*/ 2630 w 2819"/>
                <a:gd name="T31" fmla="*/ 18 h 2868"/>
                <a:gd name="T32" fmla="*/ 2630 w 2819"/>
                <a:gd name="T33" fmla="*/ 18 h 2868"/>
                <a:gd name="T34" fmla="*/ 2621 w 2819"/>
                <a:gd name="T35" fmla="*/ 9 h 2868"/>
                <a:gd name="T36" fmla="*/ 2621 w 2819"/>
                <a:gd name="T37" fmla="*/ 9 h 2868"/>
                <a:gd name="T38" fmla="*/ 2630 w 2819"/>
                <a:gd name="T39" fmla="*/ 0 h 2868"/>
                <a:gd name="T40" fmla="*/ 2630 w 2819"/>
                <a:gd name="T41" fmla="*/ 0 h 2868"/>
                <a:gd name="T42" fmla="*/ 2818 w 2819"/>
                <a:gd name="T43" fmla="*/ 187 h 2868"/>
                <a:gd name="T44" fmla="*/ 2818 w 2819"/>
                <a:gd name="T45" fmla="*/ 2680 h 2868"/>
                <a:gd name="T46" fmla="*/ 2818 w 2819"/>
                <a:gd name="T47" fmla="*/ 2680 h 2868"/>
                <a:gd name="T48" fmla="*/ 2630 w 2819"/>
                <a:gd name="T49" fmla="*/ 2867 h 2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19" h="2868">
                  <a:moveTo>
                    <a:pt x="2630" y="2867"/>
                  </a:moveTo>
                  <a:lnTo>
                    <a:pt x="187" y="2867"/>
                  </a:lnTo>
                  <a:lnTo>
                    <a:pt x="187" y="2867"/>
                  </a:lnTo>
                  <a:cubicBezTo>
                    <a:pt x="84" y="2867"/>
                    <a:pt x="0" y="2783"/>
                    <a:pt x="0" y="2680"/>
                  </a:cubicBezTo>
                  <a:lnTo>
                    <a:pt x="0" y="2680"/>
                  </a:lnTo>
                  <a:cubicBezTo>
                    <a:pt x="0" y="2675"/>
                    <a:pt x="4" y="2670"/>
                    <a:pt x="9" y="2670"/>
                  </a:cubicBezTo>
                  <a:lnTo>
                    <a:pt x="9" y="2670"/>
                  </a:lnTo>
                  <a:cubicBezTo>
                    <a:pt x="14" y="2670"/>
                    <a:pt x="18" y="2675"/>
                    <a:pt x="18" y="2680"/>
                  </a:cubicBezTo>
                  <a:lnTo>
                    <a:pt x="18" y="2680"/>
                  </a:lnTo>
                  <a:cubicBezTo>
                    <a:pt x="18" y="2773"/>
                    <a:pt x="94" y="2849"/>
                    <a:pt x="187" y="2849"/>
                  </a:cubicBezTo>
                  <a:lnTo>
                    <a:pt x="2630" y="2849"/>
                  </a:lnTo>
                  <a:lnTo>
                    <a:pt x="2630" y="2849"/>
                  </a:lnTo>
                  <a:cubicBezTo>
                    <a:pt x="2723" y="2849"/>
                    <a:pt x="2800" y="2773"/>
                    <a:pt x="2800" y="2680"/>
                  </a:cubicBezTo>
                  <a:lnTo>
                    <a:pt x="2800" y="187"/>
                  </a:lnTo>
                  <a:lnTo>
                    <a:pt x="2800" y="187"/>
                  </a:lnTo>
                  <a:cubicBezTo>
                    <a:pt x="2800" y="95"/>
                    <a:pt x="2723" y="18"/>
                    <a:pt x="2630" y="18"/>
                  </a:cubicBezTo>
                  <a:lnTo>
                    <a:pt x="2630" y="18"/>
                  </a:lnTo>
                  <a:cubicBezTo>
                    <a:pt x="2625" y="18"/>
                    <a:pt x="2621" y="14"/>
                    <a:pt x="2621" y="9"/>
                  </a:cubicBezTo>
                  <a:lnTo>
                    <a:pt x="2621" y="9"/>
                  </a:lnTo>
                  <a:cubicBezTo>
                    <a:pt x="2621" y="4"/>
                    <a:pt x="2625" y="0"/>
                    <a:pt x="2630" y="0"/>
                  </a:cubicBezTo>
                  <a:lnTo>
                    <a:pt x="2630" y="0"/>
                  </a:lnTo>
                  <a:cubicBezTo>
                    <a:pt x="2733" y="0"/>
                    <a:pt x="2818" y="85"/>
                    <a:pt x="2818" y="187"/>
                  </a:cubicBezTo>
                  <a:lnTo>
                    <a:pt x="2818" y="2680"/>
                  </a:lnTo>
                  <a:lnTo>
                    <a:pt x="2818" y="2680"/>
                  </a:lnTo>
                  <a:cubicBezTo>
                    <a:pt x="2818" y="2783"/>
                    <a:pt x="2733" y="2867"/>
                    <a:pt x="2630" y="2867"/>
                  </a:cubicBez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87">
              <a:extLst>
                <a:ext uri="{FF2B5EF4-FFF2-40B4-BE49-F238E27FC236}">
                  <a16:creationId xmlns:a16="http://schemas.microsoft.com/office/drawing/2014/main" id="{998EE708-8AFC-B24C-8F8A-7CA5900B7C56}"/>
                </a:ext>
              </a:extLst>
            </p:cNvPr>
            <p:cNvSpPr>
              <a:spLocks noChangeArrowheads="1"/>
            </p:cNvSpPr>
            <p:nvPr/>
          </p:nvSpPr>
          <p:spPr bwMode="auto">
            <a:xfrm>
              <a:off x="21884048" y="6918428"/>
              <a:ext cx="900860" cy="758041"/>
            </a:xfrm>
            <a:custGeom>
              <a:avLst/>
              <a:gdLst>
                <a:gd name="T0" fmla="*/ 711 w 723"/>
                <a:gd name="T1" fmla="*/ 11 h 609"/>
                <a:gd name="T2" fmla="*/ 711 w 723"/>
                <a:gd name="T3" fmla="*/ 11 h 609"/>
                <a:gd name="T4" fmla="*/ 671 w 723"/>
                <a:gd name="T5" fmla="*/ 11 h 609"/>
                <a:gd name="T6" fmla="*/ 553 w 723"/>
                <a:gd name="T7" fmla="*/ 129 h 609"/>
                <a:gd name="T8" fmla="*/ 553 w 723"/>
                <a:gd name="T9" fmla="*/ 129 h 609"/>
                <a:gd name="T10" fmla="*/ 304 w 723"/>
                <a:gd name="T11" fmla="*/ 0 h 609"/>
                <a:gd name="T12" fmla="*/ 304 w 723"/>
                <a:gd name="T13" fmla="*/ 0 h 609"/>
                <a:gd name="T14" fmla="*/ 0 w 723"/>
                <a:gd name="T15" fmla="*/ 304 h 609"/>
                <a:gd name="T16" fmla="*/ 0 w 723"/>
                <a:gd name="T17" fmla="*/ 304 h 609"/>
                <a:gd name="T18" fmla="*/ 304 w 723"/>
                <a:gd name="T19" fmla="*/ 608 h 609"/>
                <a:gd name="T20" fmla="*/ 304 w 723"/>
                <a:gd name="T21" fmla="*/ 608 h 609"/>
                <a:gd name="T22" fmla="*/ 608 w 723"/>
                <a:gd name="T23" fmla="*/ 304 h 609"/>
                <a:gd name="T24" fmla="*/ 608 w 723"/>
                <a:gd name="T25" fmla="*/ 304 h 609"/>
                <a:gd name="T26" fmla="*/ 582 w 723"/>
                <a:gd name="T27" fmla="*/ 181 h 609"/>
                <a:gd name="T28" fmla="*/ 711 w 723"/>
                <a:gd name="T29" fmla="*/ 51 h 609"/>
                <a:gd name="T30" fmla="*/ 711 w 723"/>
                <a:gd name="T31" fmla="*/ 51 h 609"/>
                <a:gd name="T32" fmla="*/ 711 w 723"/>
                <a:gd name="T33" fmla="*/ 11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3" h="609">
                  <a:moveTo>
                    <a:pt x="711" y="11"/>
                  </a:moveTo>
                  <a:lnTo>
                    <a:pt x="711" y="11"/>
                  </a:lnTo>
                  <a:cubicBezTo>
                    <a:pt x="700" y="0"/>
                    <a:pt x="682" y="0"/>
                    <a:pt x="671" y="11"/>
                  </a:cubicBezTo>
                  <a:lnTo>
                    <a:pt x="553" y="129"/>
                  </a:lnTo>
                  <a:lnTo>
                    <a:pt x="553" y="129"/>
                  </a:lnTo>
                  <a:cubicBezTo>
                    <a:pt x="498" y="51"/>
                    <a:pt x="407" y="0"/>
                    <a:pt x="304" y="0"/>
                  </a:cubicBezTo>
                  <a:lnTo>
                    <a:pt x="304" y="0"/>
                  </a:lnTo>
                  <a:cubicBezTo>
                    <a:pt x="136" y="0"/>
                    <a:pt x="0" y="136"/>
                    <a:pt x="0" y="304"/>
                  </a:cubicBezTo>
                  <a:lnTo>
                    <a:pt x="0" y="304"/>
                  </a:lnTo>
                  <a:cubicBezTo>
                    <a:pt x="0" y="472"/>
                    <a:pt x="136" y="608"/>
                    <a:pt x="304" y="608"/>
                  </a:cubicBezTo>
                  <a:lnTo>
                    <a:pt x="304" y="608"/>
                  </a:lnTo>
                  <a:cubicBezTo>
                    <a:pt x="472" y="608"/>
                    <a:pt x="608" y="472"/>
                    <a:pt x="608" y="304"/>
                  </a:cubicBezTo>
                  <a:lnTo>
                    <a:pt x="608" y="304"/>
                  </a:lnTo>
                  <a:cubicBezTo>
                    <a:pt x="608" y="260"/>
                    <a:pt x="599" y="218"/>
                    <a:pt x="582" y="181"/>
                  </a:cubicBezTo>
                  <a:lnTo>
                    <a:pt x="711" y="51"/>
                  </a:lnTo>
                  <a:lnTo>
                    <a:pt x="711" y="51"/>
                  </a:lnTo>
                  <a:cubicBezTo>
                    <a:pt x="722" y="40"/>
                    <a:pt x="722" y="22"/>
                    <a:pt x="711" y="11"/>
                  </a:cubicBezTo>
                </a:path>
              </a:pathLst>
            </a:custGeom>
            <a:solidFill>
              <a:srgbClr val="80E0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88">
              <a:extLst>
                <a:ext uri="{FF2B5EF4-FFF2-40B4-BE49-F238E27FC236}">
                  <a16:creationId xmlns:a16="http://schemas.microsoft.com/office/drawing/2014/main" id="{09C73DC4-7A24-C144-95A2-74E4A831585F}"/>
                </a:ext>
              </a:extLst>
            </p:cNvPr>
            <p:cNvSpPr>
              <a:spLocks noChangeArrowheads="1"/>
            </p:cNvSpPr>
            <p:nvPr/>
          </p:nvSpPr>
          <p:spPr bwMode="auto">
            <a:xfrm>
              <a:off x="22081798" y="6918426"/>
              <a:ext cx="659165" cy="527332"/>
            </a:xfrm>
            <a:custGeom>
              <a:avLst/>
              <a:gdLst>
                <a:gd name="T0" fmla="*/ 133 w 530"/>
                <a:gd name="T1" fmla="*/ 424 h 425"/>
                <a:gd name="T2" fmla="*/ 133 w 530"/>
                <a:gd name="T3" fmla="*/ 424 h 425"/>
                <a:gd name="T4" fmla="*/ 113 w 530"/>
                <a:gd name="T5" fmla="*/ 416 h 425"/>
                <a:gd name="T6" fmla="*/ 10 w 530"/>
                <a:gd name="T7" fmla="*/ 313 h 425"/>
                <a:gd name="T8" fmla="*/ 10 w 530"/>
                <a:gd name="T9" fmla="*/ 313 h 425"/>
                <a:gd name="T10" fmla="*/ 10 w 530"/>
                <a:gd name="T11" fmla="*/ 273 h 425"/>
                <a:gd name="T12" fmla="*/ 10 w 530"/>
                <a:gd name="T13" fmla="*/ 273 h 425"/>
                <a:gd name="T14" fmla="*/ 51 w 530"/>
                <a:gd name="T15" fmla="*/ 273 h 425"/>
                <a:gd name="T16" fmla="*/ 133 w 530"/>
                <a:gd name="T17" fmla="*/ 355 h 425"/>
                <a:gd name="T18" fmla="*/ 478 w 530"/>
                <a:gd name="T19" fmla="*/ 10 h 425"/>
                <a:gd name="T20" fmla="*/ 478 w 530"/>
                <a:gd name="T21" fmla="*/ 10 h 425"/>
                <a:gd name="T22" fmla="*/ 518 w 530"/>
                <a:gd name="T23" fmla="*/ 10 h 425"/>
                <a:gd name="T24" fmla="*/ 518 w 530"/>
                <a:gd name="T25" fmla="*/ 10 h 425"/>
                <a:gd name="T26" fmla="*/ 518 w 530"/>
                <a:gd name="T27" fmla="*/ 51 h 425"/>
                <a:gd name="T28" fmla="*/ 153 w 530"/>
                <a:gd name="T29" fmla="*/ 416 h 425"/>
                <a:gd name="T30" fmla="*/ 153 w 530"/>
                <a:gd name="T31" fmla="*/ 416 h 425"/>
                <a:gd name="T32" fmla="*/ 133 w 530"/>
                <a:gd name="T33" fmla="*/ 424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0" h="425">
                  <a:moveTo>
                    <a:pt x="133" y="424"/>
                  </a:moveTo>
                  <a:lnTo>
                    <a:pt x="133" y="424"/>
                  </a:lnTo>
                  <a:cubicBezTo>
                    <a:pt x="126" y="424"/>
                    <a:pt x="119" y="422"/>
                    <a:pt x="113" y="416"/>
                  </a:cubicBezTo>
                  <a:lnTo>
                    <a:pt x="10" y="313"/>
                  </a:lnTo>
                  <a:lnTo>
                    <a:pt x="10" y="313"/>
                  </a:lnTo>
                  <a:cubicBezTo>
                    <a:pt x="0" y="302"/>
                    <a:pt x="0" y="284"/>
                    <a:pt x="10" y="273"/>
                  </a:cubicBezTo>
                  <a:lnTo>
                    <a:pt x="10" y="273"/>
                  </a:lnTo>
                  <a:cubicBezTo>
                    <a:pt x="21" y="262"/>
                    <a:pt x="40" y="262"/>
                    <a:pt x="51" y="273"/>
                  </a:cubicBezTo>
                  <a:lnTo>
                    <a:pt x="133" y="355"/>
                  </a:lnTo>
                  <a:lnTo>
                    <a:pt x="478" y="10"/>
                  </a:lnTo>
                  <a:lnTo>
                    <a:pt x="478" y="10"/>
                  </a:lnTo>
                  <a:cubicBezTo>
                    <a:pt x="490" y="0"/>
                    <a:pt x="507" y="0"/>
                    <a:pt x="518" y="10"/>
                  </a:cubicBezTo>
                  <a:lnTo>
                    <a:pt x="518" y="10"/>
                  </a:lnTo>
                  <a:cubicBezTo>
                    <a:pt x="529" y="21"/>
                    <a:pt x="529" y="39"/>
                    <a:pt x="518" y="51"/>
                  </a:cubicBezTo>
                  <a:lnTo>
                    <a:pt x="153" y="416"/>
                  </a:lnTo>
                  <a:lnTo>
                    <a:pt x="153" y="416"/>
                  </a:lnTo>
                  <a:cubicBezTo>
                    <a:pt x="147" y="422"/>
                    <a:pt x="140" y="424"/>
                    <a:pt x="133" y="42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89">
              <a:extLst>
                <a:ext uri="{FF2B5EF4-FFF2-40B4-BE49-F238E27FC236}">
                  <a16:creationId xmlns:a16="http://schemas.microsoft.com/office/drawing/2014/main" id="{E7CE936C-6020-CB4F-81F8-F2E7C336F99D}"/>
                </a:ext>
              </a:extLst>
            </p:cNvPr>
            <p:cNvSpPr>
              <a:spLocks noChangeArrowheads="1"/>
            </p:cNvSpPr>
            <p:nvPr/>
          </p:nvSpPr>
          <p:spPr bwMode="auto">
            <a:xfrm>
              <a:off x="13913637" y="9115647"/>
              <a:ext cx="620716" cy="538319"/>
            </a:xfrm>
            <a:custGeom>
              <a:avLst/>
              <a:gdLst>
                <a:gd name="T0" fmla="*/ 340 w 498"/>
                <a:gd name="T1" fmla="*/ 415 h 433"/>
                <a:gd name="T2" fmla="*/ 0 w 498"/>
                <a:gd name="T3" fmla="*/ 215 h 433"/>
                <a:gd name="T4" fmla="*/ 36 w 498"/>
                <a:gd name="T5" fmla="*/ 63 h 433"/>
                <a:gd name="T6" fmla="*/ 422 w 498"/>
                <a:gd name="T7" fmla="*/ 5 h 433"/>
                <a:gd name="T8" fmla="*/ 422 w 498"/>
                <a:gd name="T9" fmla="*/ 5 h 433"/>
                <a:gd name="T10" fmla="*/ 489 w 498"/>
                <a:gd name="T11" fmla="*/ 57 h 433"/>
                <a:gd name="T12" fmla="*/ 489 w 498"/>
                <a:gd name="T13" fmla="*/ 57 h 433"/>
                <a:gd name="T14" fmla="*/ 432 w 498"/>
                <a:gd name="T15" fmla="*/ 370 h 433"/>
                <a:gd name="T16" fmla="*/ 422 w 498"/>
                <a:gd name="T17" fmla="*/ 390 h 433"/>
                <a:gd name="T18" fmla="*/ 422 w 498"/>
                <a:gd name="T19" fmla="*/ 390 h 433"/>
                <a:gd name="T20" fmla="*/ 340 w 498"/>
                <a:gd name="T21" fmla="*/ 415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8" h="433">
                  <a:moveTo>
                    <a:pt x="340" y="415"/>
                  </a:moveTo>
                  <a:lnTo>
                    <a:pt x="0" y="215"/>
                  </a:lnTo>
                  <a:lnTo>
                    <a:pt x="36" y="63"/>
                  </a:lnTo>
                  <a:lnTo>
                    <a:pt x="422" y="5"/>
                  </a:lnTo>
                  <a:lnTo>
                    <a:pt x="422" y="5"/>
                  </a:lnTo>
                  <a:cubicBezTo>
                    <a:pt x="455" y="0"/>
                    <a:pt x="486" y="24"/>
                    <a:pt x="489" y="57"/>
                  </a:cubicBezTo>
                  <a:lnTo>
                    <a:pt x="489" y="57"/>
                  </a:lnTo>
                  <a:cubicBezTo>
                    <a:pt x="497" y="165"/>
                    <a:pt x="478" y="273"/>
                    <a:pt x="432" y="370"/>
                  </a:cubicBezTo>
                  <a:lnTo>
                    <a:pt x="422" y="390"/>
                  </a:lnTo>
                  <a:lnTo>
                    <a:pt x="422" y="390"/>
                  </a:lnTo>
                  <a:cubicBezTo>
                    <a:pt x="407" y="421"/>
                    <a:pt x="369" y="432"/>
                    <a:pt x="340" y="415"/>
                  </a:cubicBezTo>
                </a:path>
              </a:pathLst>
            </a:custGeom>
            <a:solidFill>
              <a:srgbClr val="2A39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90">
              <a:extLst>
                <a:ext uri="{FF2B5EF4-FFF2-40B4-BE49-F238E27FC236}">
                  <a16:creationId xmlns:a16="http://schemas.microsoft.com/office/drawing/2014/main" id="{6963A308-D2F6-8740-B335-945EE73FA173}"/>
                </a:ext>
              </a:extLst>
            </p:cNvPr>
            <p:cNvSpPr>
              <a:spLocks noChangeArrowheads="1"/>
            </p:cNvSpPr>
            <p:nvPr/>
          </p:nvSpPr>
          <p:spPr bwMode="auto">
            <a:xfrm>
              <a:off x="13331376" y="9807768"/>
              <a:ext cx="346064" cy="675642"/>
            </a:xfrm>
            <a:custGeom>
              <a:avLst/>
              <a:gdLst>
                <a:gd name="T0" fmla="*/ 277 w 278"/>
                <a:gd name="T1" fmla="*/ 541 h 542"/>
                <a:gd name="T2" fmla="*/ 213 w 278"/>
                <a:gd name="T3" fmla="*/ 541 h 542"/>
                <a:gd name="T4" fmla="*/ 0 w 278"/>
                <a:gd name="T5" fmla="*/ 0 h 542"/>
                <a:gd name="T6" fmla="*/ 64 w 278"/>
                <a:gd name="T7" fmla="*/ 0 h 542"/>
                <a:gd name="T8" fmla="*/ 277 w 278"/>
                <a:gd name="T9" fmla="*/ 541 h 542"/>
              </a:gdLst>
              <a:ahLst/>
              <a:cxnLst>
                <a:cxn ang="0">
                  <a:pos x="T0" y="T1"/>
                </a:cxn>
                <a:cxn ang="0">
                  <a:pos x="T2" y="T3"/>
                </a:cxn>
                <a:cxn ang="0">
                  <a:pos x="T4" y="T5"/>
                </a:cxn>
                <a:cxn ang="0">
                  <a:pos x="T6" y="T7"/>
                </a:cxn>
                <a:cxn ang="0">
                  <a:pos x="T8" y="T9"/>
                </a:cxn>
              </a:cxnLst>
              <a:rect l="0" t="0" r="r" b="b"/>
              <a:pathLst>
                <a:path w="278" h="542">
                  <a:moveTo>
                    <a:pt x="277" y="541"/>
                  </a:moveTo>
                  <a:lnTo>
                    <a:pt x="213" y="541"/>
                  </a:lnTo>
                  <a:lnTo>
                    <a:pt x="0" y="0"/>
                  </a:lnTo>
                  <a:lnTo>
                    <a:pt x="64" y="0"/>
                  </a:lnTo>
                  <a:lnTo>
                    <a:pt x="277" y="541"/>
                  </a:lnTo>
                </a:path>
              </a:pathLst>
            </a:custGeom>
            <a:solidFill>
              <a:srgbClr val="D1D3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91">
              <a:extLst>
                <a:ext uri="{FF2B5EF4-FFF2-40B4-BE49-F238E27FC236}">
                  <a16:creationId xmlns:a16="http://schemas.microsoft.com/office/drawing/2014/main" id="{73765D77-E4DF-5248-BFB0-E3BCCFBB1ACA}"/>
                </a:ext>
              </a:extLst>
            </p:cNvPr>
            <p:cNvSpPr>
              <a:spLocks noChangeArrowheads="1"/>
            </p:cNvSpPr>
            <p:nvPr/>
          </p:nvSpPr>
          <p:spPr bwMode="auto">
            <a:xfrm>
              <a:off x="12457982" y="10593275"/>
              <a:ext cx="3515550" cy="208735"/>
            </a:xfrm>
            <a:custGeom>
              <a:avLst/>
              <a:gdLst>
                <a:gd name="T0" fmla="*/ 2687 w 2824"/>
                <a:gd name="T1" fmla="*/ 167 h 168"/>
                <a:gd name="T2" fmla="*/ 135 w 2824"/>
                <a:gd name="T3" fmla="*/ 167 h 168"/>
                <a:gd name="T4" fmla="*/ 135 w 2824"/>
                <a:gd name="T5" fmla="*/ 167 h 168"/>
                <a:gd name="T6" fmla="*/ 37 w 2824"/>
                <a:gd name="T7" fmla="*/ 100 h 168"/>
                <a:gd name="T8" fmla="*/ 0 w 2824"/>
                <a:gd name="T9" fmla="*/ 0 h 168"/>
                <a:gd name="T10" fmla="*/ 2823 w 2824"/>
                <a:gd name="T11" fmla="*/ 0 h 168"/>
                <a:gd name="T12" fmla="*/ 2785 w 2824"/>
                <a:gd name="T13" fmla="*/ 100 h 168"/>
                <a:gd name="T14" fmla="*/ 2785 w 2824"/>
                <a:gd name="T15" fmla="*/ 100 h 168"/>
                <a:gd name="T16" fmla="*/ 2687 w 2824"/>
                <a:gd name="T17" fmla="*/ 167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24" h="168">
                  <a:moveTo>
                    <a:pt x="2687" y="167"/>
                  </a:moveTo>
                  <a:lnTo>
                    <a:pt x="135" y="167"/>
                  </a:lnTo>
                  <a:lnTo>
                    <a:pt x="135" y="167"/>
                  </a:lnTo>
                  <a:cubicBezTo>
                    <a:pt x="92" y="167"/>
                    <a:pt x="53" y="141"/>
                    <a:pt x="37" y="100"/>
                  </a:cubicBezTo>
                  <a:lnTo>
                    <a:pt x="0" y="0"/>
                  </a:lnTo>
                  <a:lnTo>
                    <a:pt x="2823" y="0"/>
                  </a:lnTo>
                  <a:lnTo>
                    <a:pt x="2785" y="100"/>
                  </a:lnTo>
                  <a:lnTo>
                    <a:pt x="2785" y="100"/>
                  </a:lnTo>
                  <a:cubicBezTo>
                    <a:pt x="2769" y="141"/>
                    <a:pt x="2730" y="167"/>
                    <a:pt x="2687" y="167"/>
                  </a:cubicBezTo>
                </a:path>
              </a:pathLst>
            </a:custGeom>
            <a:solidFill>
              <a:srgbClr val="DAE6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92">
              <a:extLst>
                <a:ext uri="{FF2B5EF4-FFF2-40B4-BE49-F238E27FC236}">
                  <a16:creationId xmlns:a16="http://schemas.microsoft.com/office/drawing/2014/main" id="{03723FE1-30F8-8F40-A14F-E05A2CB1C685}"/>
                </a:ext>
              </a:extLst>
            </p:cNvPr>
            <p:cNvSpPr>
              <a:spLocks noChangeArrowheads="1"/>
            </p:cNvSpPr>
            <p:nvPr/>
          </p:nvSpPr>
          <p:spPr bwMode="auto">
            <a:xfrm>
              <a:off x="13051234" y="10802008"/>
              <a:ext cx="626206" cy="1060159"/>
            </a:xfrm>
            <a:custGeom>
              <a:avLst/>
              <a:gdLst>
                <a:gd name="T0" fmla="*/ 500 w 501"/>
                <a:gd name="T1" fmla="*/ 0 h 850"/>
                <a:gd name="T2" fmla="*/ 218 w 501"/>
                <a:gd name="T3" fmla="*/ 0 h 850"/>
                <a:gd name="T4" fmla="*/ 13 w 501"/>
                <a:gd name="T5" fmla="*/ 754 h 850"/>
                <a:gd name="T6" fmla="*/ 13 w 501"/>
                <a:gd name="T7" fmla="*/ 754 h 850"/>
                <a:gd name="T8" fmla="*/ 84 w 501"/>
                <a:gd name="T9" fmla="*/ 849 h 850"/>
                <a:gd name="T10" fmla="*/ 84 w 501"/>
                <a:gd name="T11" fmla="*/ 849 h 850"/>
                <a:gd name="T12" fmla="*/ 152 w 501"/>
                <a:gd name="T13" fmla="*/ 804 h 850"/>
                <a:gd name="T14" fmla="*/ 500 w 501"/>
                <a:gd name="T15" fmla="*/ 0 h 8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1" h="850">
                  <a:moveTo>
                    <a:pt x="500" y="0"/>
                  </a:moveTo>
                  <a:lnTo>
                    <a:pt x="218" y="0"/>
                  </a:lnTo>
                  <a:lnTo>
                    <a:pt x="13" y="754"/>
                  </a:lnTo>
                  <a:lnTo>
                    <a:pt x="13" y="754"/>
                  </a:lnTo>
                  <a:cubicBezTo>
                    <a:pt x="0" y="802"/>
                    <a:pt x="35" y="849"/>
                    <a:pt x="84" y="849"/>
                  </a:cubicBezTo>
                  <a:lnTo>
                    <a:pt x="84" y="849"/>
                  </a:lnTo>
                  <a:cubicBezTo>
                    <a:pt x="114" y="849"/>
                    <a:pt x="140" y="831"/>
                    <a:pt x="152" y="804"/>
                  </a:cubicBezTo>
                  <a:lnTo>
                    <a:pt x="500" y="0"/>
                  </a:ln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93">
              <a:extLst>
                <a:ext uri="{FF2B5EF4-FFF2-40B4-BE49-F238E27FC236}">
                  <a16:creationId xmlns:a16="http://schemas.microsoft.com/office/drawing/2014/main" id="{9FA8C12A-97E0-F942-BC60-5A2FC3618D72}"/>
                </a:ext>
              </a:extLst>
            </p:cNvPr>
            <p:cNvSpPr>
              <a:spLocks noChangeArrowheads="1"/>
            </p:cNvSpPr>
            <p:nvPr/>
          </p:nvSpPr>
          <p:spPr bwMode="auto">
            <a:xfrm>
              <a:off x="12397559" y="10802008"/>
              <a:ext cx="626206" cy="1060159"/>
            </a:xfrm>
            <a:custGeom>
              <a:avLst/>
              <a:gdLst>
                <a:gd name="T0" fmla="*/ 500 w 501"/>
                <a:gd name="T1" fmla="*/ 0 h 850"/>
                <a:gd name="T2" fmla="*/ 218 w 501"/>
                <a:gd name="T3" fmla="*/ 0 h 850"/>
                <a:gd name="T4" fmla="*/ 12 w 501"/>
                <a:gd name="T5" fmla="*/ 754 h 850"/>
                <a:gd name="T6" fmla="*/ 12 w 501"/>
                <a:gd name="T7" fmla="*/ 754 h 850"/>
                <a:gd name="T8" fmla="*/ 84 w 501"/>
                <a:gd name="T9" fmla="*/ 849 h 850"/>
                <a:gd name="T10" fmla="*/ 84 w 501"/>
                <a:gd name="T11" fmla="*/ 849 h 850"/>
                <a:gd name="T12" fmla="*/ 153 w 501"/>
                <a:gd name="T13" fmla="*/ 804 h 850"/>
                <a:gd name="T14" fmla="*/ 500 w 501"/>
                <a:gd name="T15" fmla="*/ 0 h 8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1" h="850">
                  <a:moveTo>
                    <a:pt x="500" y="0"/>
                  </a:moveTo>
                  <a:lnTo>
                    <a:pt x="218" y="0"/>
                  </a:lnTo>
                  <a:lnTo>
                    <a:pt x="12" y="754"/>
                  </a:lnTo>
                  <a:lnTo>
                    <a:pt x="12" y="754"/>
                  </a:lnTo>
                  <a:cubicBezTo>
                    <a:pt x="0" y="802"/>
                    <a:pt x="35" y="849"/>
                    <a:pt x="84" y="849"/>
                  </a:cubicBezTo>
                  <a:lnTo>
                    <a:pt x="84" y="849"/>
                  </a:lnTo>
                  <a:cubicBezTo>
                    <a:pt x="114" y="849"/>
                    <a:pt x="141" y="831"/>
                    <a:pt x="153" y="804"/>
                  </a:cubicBezTo>
                  <a:lnTo>
                    <a:pt x="500" y="0"/>
                  </a:lnTo>
                </a:path>
              </a:pathLst>
            </a:custGeom>
            <a:solidFill>
              <a:srgbClr val="CBDB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94">
              <a:extLst>
                <a:ext uri="{FF2B5EF4-FFF2-40B4-BE49-F238E27FC236}">
                  <a16:creationId xmlns:a16="http://schemas.microsoft.com/office/drawing/2014/main" id="{0A410F46-5A57-EC4E-9462-637498EF3904}"/>
                </a:ext>
              </a:extLst>
            </p:cNvPr>
            <p:cNvSpPr>
              <a:spLocks noChangeArrowheads="1"/>
            </p:cNvSpPr>
            <p:nvPr/>
          </p:nvSpPr>
          <p:spPr bwMode="auto">
            <a:xfrm>
              <a:off x="14671680" y="10802008"/>
              <a:ext cx="626206" cy="1060159"/>
            </a:xfrm>
            <a:custGeom>
              <a:avLst/>
              <a:gdLst>
                <a:gd name="T0" fmla="*/ 0 w 501"/>
                <a:gd name="T1" fmla="*/ 0 h 850"/>
                <a:gd name="T2" fmla="*/ 281 w 501"/>
                <a:gd name="T3" fmla="*/ 0 h 850"/>
                <a:gd name="T4" fmla="*/ 487 w 501"/>
                <a:gd name="T5" fmla="*/ 754 h 850"/>
                <a:gd name="T6" fmla="*/ 487 w 501"/>
                <a:gd name="T7" fmla="*/ 754 h 850"/>
                <a:gd name="T8" fmla="*/ 415 w 501"/>
                <a:gd name="T9" fmla="*/ 849 h 850"/>
                <a:gd name="T10" fmla="*/ 415 w 501"/>
                <a:gd name="T11" fmla="*/ 849 h 850"/>
                <a:gd name="T12" fmla="*/ 347 w 501"/>
                <a:gd name="T13" fmla="*/ 804 h 850"/>
                <a:gd name="T14" fmla="*/ 0 w 501"/>
                <a:gd name="T15" fmla="*/ 0 h 8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1" h="850">
                  <a:moveTo>
                    <a:pt x="0" y="0"/>
                  </a:moveTo>
                  <a:lnTo>
                    <a:pt x="281" y="0"/>
                  </a:lnTo>
                  <a:lnTo>
                    <a:pt x="487" y="754"/>
                  </a:lnTo>
                  <a:lnTo>
                    <a:pt x="487" y="754"/>
                  </a:lnTo>
                  <a:cubicBezTo>
                    <a:pt x="500" y="802"/>
                    <a:pt x="464" y="849"/>
                    <a:pt x="415" y="849"/>
                  </a:cubicBezTo>
                  <a:lnTo>
                    <a:pt x="415" y="849"/>
                  </a:lnTo>
                  <a:cubicBezTo>
                    <a:pt x="386" y="849"/>
                    <a:pt x="359" y="831"/>
                    <a:pt x="347" y="804"/>
                  </a:cubicBezTo>
                  <a:lnTo>
                    <a:pt x="0" y="0"/>
                  </a:lnTo>
                </a:path>
              </a:pathLst>
            </a:custGeom>
            <a:solidFill>
              <a:srgbClr val="CBDB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95">
              <a:extLst>
                <a:ext uri="{FF2B5EF4-FFF2-40B4-BE49-F238E27FC236}">
                  <a16:creationId xmlns:a16="http://schemas.microsoft.com/office/drawing/2014/main" id="{61AC3092-E680-BF41-8D0D-EB00D921CDF1}"/>
                </a:ext>
              </a:extLst>
            </p:cNvPr>
            <p:cNvSpPr>
              <a:spLocks noChangeArrowheads="1"/>
            </p:cNvSpPr>
            <p:nvPr/>
          </p:nvSpPr>
          <p:spPr bwMode="auto">
            <a:xfrm>
              <a:off x="15330846" y="10802008"/>
              <a:ext cx="626206" cy="1060159"/>
            </a:xfrm>
            <a:custGeom>
              <a:avLst/>
              <a:gdLst>
                <a:gd name="T0" fmla="*/ 0 w 501"/>
                <a:gd name="T1" fmla="*/ 0 h 850"/>
                <a:gd name="T2" fmla="*/ 281 w 501"/>
                <a:gd name="T3" fmla="*/ 0 h 850"/>
                <a:gd name="T4" fmla="*/ 487 w 501"/>
                <a:gd name="T5" fmla="*/ 754 h 850"/>
                <a:gd name="T6" fmla="*/ 487 w 501"/>
                <a:gd name="T7" fmla="*/ 754 h 850"/>
                <a:gd name="T8" fmla="*/ 416 w 501"/>
                <a:gd name="T9" fmla="*/ 849 h 850"/>
                <a:gd name="T10" fmla="*/ 416 w 501"/>
                <a:gd name="T11" fmla="*/ 849 h 850"/>
                <a:gd name="T12" fmla="*/ 348 w 501"/>
                <a:gd name="T13" fmla="*/ 804 h 850"/>
                <a:gd name="T14" fmla="*/ 0 w 501"/>
                <a:gd name="T15" fmla="*/ 0 h 8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1" h="850">
                  <a:moveTo>
                    <a:pt x="0" y="0"/>
                  </a:moveTo>
                  <a:lnTo>
                    <a:pt x="281" y="0"/>
                  </a:lnTo>
                  <a:lnTo>
                    <a:pt x="487" y="754"/>
                  </a:lnTo>
                  <a:lnTo>
                    <a:pt x="487" y="754"/>
                  </a:lnTo>
                  <a:cubicBezTo>
                    <a:pt x="500" y="802"/>
                    <a:pt x="464" y="849"/>
                    <a:pt x="416" y="849"/>
                  </a:cubicBezTo>
                  <a:lnTo>
                    <a:pt x="416" y="849"/>
                  </a:lnTo>
                  <a:cubicBezTo>
                    <a:pt x="385" y="849"/>
                    <a:pt x="359" y="831"/>
                    <a:pt x="348" y="804"/>
                  </a:cubicBezTo>
                  <a:lnTo>
                    <a:pt x="0" y="0"/>
                  </a:ln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96">
              <a:extLst>
                <a:ext uri="{FF2B5EF4-FFF2-40B4-BE49-F238E27FC236}">
                  <a16:creationId xmlns:a16="http://schemas.microsoft.com/office/drawing/2014/main" id="{7C7038DF-0F24-9B45-B9AA-AECC9340F137}"/>
                </a:ext>
              </a:extLst>
            </p:cNvPr>
            <p:cNvSpPr>
              <a:spLocks noChangeArrowheads="1"/>
            </p:cNvSpPr>
            <p:nvPr/>
          </p:nvSpPr>
          <p:spPr bwMode="auto">
            <a:xfrm>
              <a:off x="13331376" y="10433977"/>
              <a:ext cx="653674" cy="159297"/>
            </a:xfrm>
            <a:custGeom>
              <a:avLst/>
              <a:gdLst>
                <a:gd name="T0" fmla="*/ 525 w 526"/>
                <a:gd name="T1" fmla="*/ 126 h 127"/>
                <a:gd name="T2" fmla="*/ 0 w 526"/>
                <a:gd name="T3" fmla="*/ 126 h 127"/>
                <a:gd name="T4" fmla="*/ 0 w 526"/>
                <a:gd name="T5" fmla="*/ 78 h 127"/>
                <a:gd name="T6" fmla="*/ 0 w 526"/>
                <a:gd name="T7" fmla="*/ 78 h 127"/>
                <a:gd name="T8" fmla="*/ 77 w 526"/>
                <a:gd name="T9" fmla="*/ 0 h 127"/>
                <a:gd name="T10" fmla="*/ 447 w 526"/>
                <a:gd name="T11" fmla="*/ 0 h 127"/>
                <a:gd name="T12" fmla="*/ 447 w 526"/>
                <a:gd name="T13" fmla="*/ 0 h 127"/>
                <a:gd name="T14" fmla="*/ 525 w 526"/>
                <a:gd name="T15" fmla="*/ 78 h 127"/>
                <a:gd name="T16" fmla="*/ 525 w 526"/>
                <a:gd name="T17" fmla="*/ 12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6" h="127">
                  <a:moveTo>
                    <a:pt x="525" y="126"/>
                  </a:moveTo>
                  <a:lnTo>
                    <a:pt x="0" y="126"/>
                  </a:lnTo>
                  <a:lnTo>
                    <a:pt x="0" y="78"/>
                  </a:lnTo>
                  <a:lnTo>
                    <a:pt x="0" y="78"/>
                  </a:lnTo>
                  <a:cubicBezTo>
                    <a:pt x="0" y="35"/>
                    <a:pt x="34" y="0"/>
                    <a:pt x="77" y="0"/>
                  </a:cubicBezTo>
                  <a:lnTo>
                    <a:pt x="447" y="0"/>
                  </a:lnTo>
                  <a:lnTo>
                    <a:pt x="447" y="0"/>
                  </a:lnTo>
                  <a:cubicBezTo>
                    <a:pt x="490" y="0"/>
                    <a:pt x="525" y="35"/>
                    <a:pt x="525" y="78"/>
                  </a:cubicBezTo>
                  <a:lnTo>
                    <a:pt x="525" y="126"/>
                  </a:lnTo>
                </a:path>
              </a:pathLst>
            </a:custGeom>
            <a:solidFill>
              <a:srgbClr val="3762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97">
              <a:extLst>
                <a:ext uri="{FF2B5EF4-FFF2-40B4-BE49-F238E27FC236}">
                  <a16:creationId xmlns:a16="http://schemas.microsoft.com/office/drawing/2014/main" id="{37794B2C-CE41-CB40-86E0-7FE8274DFA88}"/>
                </a:ext>
              </a:extLst>
            </p:cNvPr>
            <p:cNvSpPr>
              <a:spLocks noChangeArrowheads="1"/>
            </p:cNvSpPr>
            <p:nvPr/>
          </p:nvSpPr>
          <p:spPr bwMode="auto">
            <a:xfrm>
              <a:off x="14523370" y="10510879"/>
              <a:ext cx="801984" cy="82395"/>
            </a:xfrm>
            <a:custGeom>
              <a:avLst/>
              <a:gdLst>
                <a:gd name="T0" fmla="*/ 583 w 643"/>
                <a:gd name="T1" fmla="*/ 63 h 64"/>
                <a:gd name="T2" fmla="*/ 58 w 643"/>
                <a:gd name="T3" fmla="*/ 63 h 64"/>
                <a:gd name="T4" fmla="*/ 0 w 643"/>
                <a:gd name="T5" fmla="*/ 0 h 64"/>
                <a:gd name="T6" fmla="*/ 642 w 643"/>
                <a:gd name="T7" fmla="*/ 0 h 64"/>
                <a:gd name="T8" fmla="*/ 583 w 643"/>
                <a:gd name="T9" fmla="*/ 63 h 64"/>
              </a:gdLst>
              <a:ahLst/>
              <a:cxnLst>
                <a:cxn ang="0">
                  <a:pos x="T0" y="T1"/>
                </a:cxn>
                <a:cxn ang="0">
                  <a:pos x="T2" y="T3"/>
                </a:cxn>
                <a:cxn ang="0">
                  <a:pos x="T4" y="T5"/>
                </a:cxn>
                <a:cxn ang="0">
                  <a:pos x="T6" y="T7"/>
                </a:cxn>
                <a:cxn ang="0">
                  <a:pos x="T8" y="T9"/>
                </a:cxn>
              </a:cxnLst>
              <a:rect l="0" t="0" r="r" b="b"/>
              <a:pathLst>
                <a:path w="643" h="64">
                  <a:moveTo>
                    <a:pt x="583" y="63"/>
                  </a:moveTo>
                  <a:lnTo>
                    <a:pt x="58" y="63"/>
                  </a:lnTo>
                  <a:lnTo>
                    <a:pt x="0" y="0"/>
                  </a:lnTo>
                  <a:lnTo>
                    <a:pt x="642" y="0"/>
                  </a:lnTo>
                  <a:lnTo>
                    <a:pt x="583" y="63"/>
                  </a:lnTo>
                </a:path>
              </a:pathLst>
            </a:custGeom>
            <a:solidFill>
              <a:srgbClr val="00B1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98">
              <a:extLst>
                <a:ext uri="{FF2B5EF4-FFF2-40B4-BE49-F238E27FC236}">
                  <a16:creationId xmlns:a16="http://schemas.microsoft.com/office/drawing/2014/main" id="{5FA642A3-AC97-AC4E-84FF-4944A54F1A4F}"/>
                </a:ext>
              </a:extLst>
            </p:cNvPr>
            <p:cNvSpPr>
              <a:spLocks noChangeArrowheads="1"/>
            </p:cNvSpPr>
            <p:nvPr/>
          </p:nvSpPr>
          <p:spPr bwMode="auto">
            <a:xfrm>
              <a:off x="13336872" y="9241983"/>
              <a:ext cx="598740" cy="532827"/>
            </a:xfrm>
            <a:custGeom>
              <a:avLst/>
              <a:gdLst>
                <a:gd name="T0" fmla="*/ 481 w 482"/>
                <a:gd name="T1" fmla="*/ 27 h 426"/>
                <a:gd name="T2" fmla="*/ 423 w 482"/>
                <a:gd name="T3" fmla="*/ 0 h 426"/>
                <a:gd name="T4" fmla="*/ 0 w 482"/>
                <a:gd name="T5" fmla="*/ 398 h 426"/>
                <a:gd name="T6" fmla="*/ 58 w 482"/>
                <a:gd name="T7" fmla="*/ 425 h 426"/>
                <a:gd name="T8" fmla="*/ 481 w 482"/>
                <a:gd name="T9" fmla="*/ 27 h 426"/>
              </a:gdLst>
              <a:ahLst/>
              <a:cxnLst>
                <a:cxn ang="0">
                  <a:pos x="T0" y="T1"/>
                </a:cxn>
                <a:cxn ang="0">
                  <a:pos x="T2" y="T3"/>
                </a:cxn>
                <a:cxn ang="0">
                  <a:pos x="T4" y="T5"/>
                </a:cxn>
                <a:cxn ang="0">
                  <a:pos x="T6" y="T7"/>
                </a:cxn>
                <a:cxn ang="0">
                  <a:pos x="T8" y="T9"/>
                </a:cxn>
              </a:cxnLst>
              <a:rect l="0" t="0" r="r" b="b"/>
              <a:pathLst>
                <a:path w="482" h="426">
                  <a:moveTo>
                    <a:pt x="481" y="27"/>
                  </a:moveTo>
                  <a:lnTo>
                    <a:pt x="423" y="0"/>
                  </a:lnTo>
                  <a:lnTo>
                    <a:pt x="0" y="398"/>
                  </a:lnTo>
                  <a:lnTo>
                    <a:pt x="58" y="425"/>
                  </a:lnTo>
                  <a:lnTo>
                    <a:pt x="481" y="27"/>
                  </a:lnTo>
                </a:path>
              </a:pathLst>
            </a:custGeom>
            <a:solidFill>
              <a:srgbClr val="D1D3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99">
              <a:extLst>
                <a:ext uri="{FF2B5EF4-FFF2-40B4-BE49-F238E27FC236}">
                  <a16:creationId xmlns:a16="http://schemas.microsoft.com/office/drawing/2014/main" id="{9EACAA6C-CE8F-B44B-A7AF-561261735A40}"/>
                </a:ext>
              </a:extLst>
            </p:cNvPr>
            <p:cNvSpPr>
              <a:spLocks noChangeArrowheads="1"/>
            </p:cNvSpPr>
            <p:nvPr/>
          </p:nvSpPr>
          <p:spPr bwMode="auto">
            <a:xfrm>
              <a:off x="13270955" y="9675938"/>
              <a:ext cx="225212" cy="225212"/>
            </a:xfrm>
            <a:custGeom>
              <a:avLst/>
              <a:gdLst>
                <a:gd name="T0" fmla="*/ 180 w 181"/>
                <a:gd name="T1" fmla="*/ 90 h 181"/>
                <a:gd name="T2" fmla="*/ 180 w 181"/>
                <a:gd name="T3" fmla="*/ 90 h 181"/>
                <a:gd name="T4" fmla="*/ 90 w 181"/>
                <a:gd name="T5" fmla="*/ 180 h 181"/>
                <a:gd name="T6" fmla="*/ 90 w 181"/>
                <a:gd name="T7" fmla="*/ 180 h 181"/>
                <a:gd name="T8" fmla="*/ 0 w 181"/>
                <a:gd name="T9" fmla="*/ 90 h 181"/>
                <a:gd name="T10" fmla="*/ 0 w 181"/>
                <a:gd name="T11" fmla="*/ 90 h 181"/>
                <a:gd name="T12" fmla="*/ 90 w 181"/>
                <a:gd name="T13" fmla="*/ 0 h 181"/>
                <a:gd name="T14" fmla="*/ 90 w 181"/>
                <a:gd name="T15" fmla="*/ 0 h 181"/>
                <a:gd name="T16" fmla="*/ 180 w 181"/>
                <a:gd name="T17" fmla="*/ 9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181">
                  <a:moveTo>
                    <a:pt x="180" y="90"/>
                  </a:moveTo>
                  <a:lnTo>
                    <a:pt x="180" y="90"/>
                  </a:lnTo>
                  <a:cubicBezTo>
                    <a:pt x="180" y="140"/>
                    <a:pt x="140" y="180"/>
                    <a:pt x="90" y="180"/>
                  </a:cubicBezTo>
                  <a:lnTo>
                    <a:pt x="90" y="180"/>
                  </a:lnTo>
                  <a:cubicBezTo>
                    <a:pt x="40" y="180"/>
                    <a:pt x="0" y="140"/>
                    <a:pt x="0" y="90"/>
                  </a:cubicBezTo>
                  <a:lnTo>
                    <a:pt x="0" y="90"/>
                  </a:lnTo>
                  <a:cubicBezTo>
                    <a:pt x="0" y="40"/>
                    <a:pt x="40" y="0"/>
                    <a:pt x="90" y="0"/>
                  </a:cubicBezTo>
                  <a:lnTo>
                    <a:pt x="90" y="0"/>
                  </a:lnTo>
                  <a:cubicBezTo>
                    <a:pt x="140" y="0"/>
                    <a:pt x="180" y="40"/>
                    <a:pt x="180" y="90"/>
                  </a:cubicBezTo>
                </a:path>
              </a:pathLst>
            </a:custGeom>
            <a:solidFill>
              <a:srgbClr val="3762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100">
              <a:extLst>
                <a:ext uri="{FF2B5EF4-FFF2-40B4-BE49-F238E27FC236}">
                  <a16:creationId xmlns:a16="http://schemas.microsoft.com/office/drawing/2014/main" id="{D4825881-2243-F44C-9633-55EB115EAFAF}"/>
                </a:ext>
              </a:extLst>
            </p:cNvPr>
            <p:cNvSpPr>
              <a:spLocks noChangeArrowheads="1"/>
            </p:cNvSpPr>
            <p:nvPr/>
          </p:nvSpPr>
          <p:spPr bwMode="auto">
            <a:xfrm>
              <a:off x="13320391" y="9725374"/>
              <a:ext cx="126342" cy="126342"/>
            </a:xfrm>
            <a:custGeom>
              <a:avLst/>
              <a:gdLst>
                <a:gd name="T0" fmla="*/ 100 w 101"/>
                <a:gd name="T1" fmla="*/ 51 h 103"/>
                <a:gd name="T2" fmla="*/ 100 w 101"/>
                <a:gd name="T3" fmla="*/ 51 h 103"/>
                <a:gd name="T4" fmla="*/ 50 w 101"/>
                <a:gd name="T5" fmla="*/ 102 h 103"/>
                <a:gd name="T6" fmla="*/ 50 w 101"/>
                <a:gd name="T7" fmla="*/ 102 h 103"/>
                <a:gd name="T8" fmla="*/ 0 w 101"/>
                <a:gd name="T9" fmla="*/ 51 h 103"/>
                <a:gd name="T10" fmla="*/ 0 w 101"/>
                <a:gd name="T11" fmla="*/ 51 h 103"/>
                <a:gd name="T12" fmla="*/ 50 w 101"/>
                <a:gd name="T13" fmla="*/ 0 h 103"/>
                <a:gd name="T14" fmla="*/ 50 w 101"/>
                <a:gd name="T15" fmla="*/ 0 h 103"/>
                <a:gd name="T16" fmla="*/ 100 w 101"/>
                <a:gd name="T17" fmla="*/ 5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103">
                  <a:moveTo>
                    <a:pt x="100" y="51"/>
                  </a:moveTo>
                  <a:lnTo>
                    <a:pt x="100" y="51"/>
                  </a:lnTo>
                  <a:cubicBezTo>
                    <a:pt x="100" y="79"/>
                    <a:pt x="78" y="102"/>
                    <a:pt x="50" y="102"/>
                  </a:cubicBezTo>
                  <a:lnTo>
                    <a:pt x="50" y="102"/>
                  </a:lnTo>
                  <a:cubicBezTo>
                    <a:pt x="22" y="102"/>
                    <a:pt x="0" y="79"/>
                    <a:pt x="0" y="51"/>
                  </a:cubicBezTo>
                  <a:lnTo>
                    <a:pt x="0" y="51"/>
                  </a:lnTo>
                  <a:cubicBezTo>
                    <a:pt x="0" y="23"/>
                    <a:pt x="22" y="0"/>
                    <a:pt x="50" y="0"/>
                  </a:cubicBezTo>
                  <a:lnTo>
                    <a:pt x="50" y="0"/>
                  </a:lnTo>
                  <a:cubicBezTo>
                    <a:pt x="78" y="0"/>
                    <a:pt x="100" y="23"/>
                    <a:pt x="100" y="51"/>
                  </a:cubicBezTo>
                </a:path>
              </a:pathLst>
            </a:custGeom>
            <a:solidFill>
              <a:srgbClr val="00B1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101">
              <a:extLst>
                <a:ext uri="{FF2B5EF4-FFF2-40B4-BE49-F238E27FC236}">
                  <a16:creationId xmlns:a16="http://schemas.microsoft.com/office/drawing/2014/main" id="{4B9F74AB-41A4-5047-A27B-3FA979135AC3}"/>
                </a:ext>
              </a:extLst>
            </p:cNvPr>
            <p:cNvSpPr>
              <a:spLocks noChangeArrowheads="1"/>
            </p:cNvSpPr>
            <p:nvPr/>
          </p:nvSpPr>
          <p:spPr bwMode="auto">
            <a:xfrm>
              <a:off x="13781804" y="9170577"/>
              <a:ext cx="225216" cy="225212"/>
            </a:xfrm>
            <a:custGeom>
              <a:avLst/>
              <a:gdLst>
                <a:gd name="T0" fmla="*/ 181 w 182"/>
                <a:gd name="T1" fmla="*/ 90 h 181"/>
                <a:gd name="T2" fmla="*/ 181 w 182"/>
                <a:gd name="T3" fmla="*/ 90 h 181"/>
                <a:gd name="T4" fmla="*/ 90 w 182"/>
                <a:gd name="T5" fmla="*/ 180 h 181"/>
                <a:gd name="T6" fmla="*/ 90 w 182"/>
                <a:gd name="T7" fmla="*/ 180 h 181"/>
                <a:gd name="T8" fmla="*/ 0 w 182"/>
                <a:gd name="T9" fmla="*/ 90 h 181"/>
                <a:gd name="T10" fmla="*/ 0 w 182"/>
                <a:gd name="T11" fmla="*/ 90 h 181"/>
                <a:gd name="T12" fmla="*/ 90 w 182"/>
                <a:gd name="T13" fmla="*/ 0 h 181"/>
                <a:gd name="T14" fmla="*/ 90 w 182"/>
                <a:gd name="T15" fmla="*/ 0 h 181"/>
                <a:gd name="T16" fmla="*/ 181 w 182"/>
                <a:gd name="T17" fmla="*/ 9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181">
                  <a:moveTo>
                    <a:pt x="181" y="90"/>
                  </a:moveTo>
                  <a:lnTo>
                    <a:pt x="181" y="90"/>
                  </a:lnTo>
                  <a:cubicBezTo>
                    <a:pt x="181" y="141"/>
                    <a:pt x="140" y="180"/>
                    <a:pt x="90" y="180"/>
                  </a:cubicBezTo>
                  <a:lnTo>
                    <a:pt x="90" y="180"/>
                  </a:lnTo>
                  <a:cubicBezTo>
                    <a:pt x="41" y="180"/>
                    <a:pt x="0" y="141"/>
                    <a:pt x="0" y="90"/>
                  </a:cubicBezTo>
                  <a:lnTo>
                    <a:pt x="0" y="90"/>
                  </a:lnTo>
                  <a:cubicBezTo>
                    <a:pt x="0" y="41"/>
                    <a:pt x="41" y="0"/>
                    <a:pt x="90" y="0"/>
                  </a:cubicBezTo>
                  <a:lnTo>
                    <a:pt x="90" y="0"/>
                  </a:lnTo>
                  <a:cubicBezTo>
                    <a:pt x="140" y="0"/>
                    <a:pt x="181" y="41"/>
                    <a:pt x="181" y="90"/>
                  </a:cubicBezTo>
                </a:path>
              </a:pathLst>
            </a:custGeom>
            <a:solidFill>
              <a:srgbClr val="3762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102">
              <a:extLst>
                <a:ext uri="{FF2B5EF4-FFF2-40B4-BE49-F238E27FC236}">
                  <a16:creationId xmlns:a16="http://schemas.microsoft.com/office/drawing/2014/main" id="{F8663854-0D46-6F4C-88D5-7EAC737E5663}"/>
                </a:ext>
              </a:extLst>
            </p:cNvPr>
            <p:cNvSpPr>
              <a:spLocks noChangeArrowheads="1"/>
            </p:cNvSpPr>
            <p:nvPr/>
          </p:nvSpPr>
          <p:spPr bwMode="auto">
            <a:xfrm>
              <a:off x="13831244" y="9220013"/>
              <a:ext cx="126338" cy="126342"/>
            </a:xfrm>
            <a:custGeom>
              <a:avLst/>
              <a:gdLst>
                <a:gd name="T0" fmla="*/ 101 w 102"/>
                <a:gd name="T1" fmla="*/ 50 h 102"/>
                <a:gd name="T2" fmla="*/ 101 w 102"/>
                <a:gd name="T3" fmla="*/ 50 h 102"/>
                <a:gd name="T4" fmla="*/ 50 w 102"/>
                <a:gd name="T5" fmla="*/ 101 h 102"/>
                <a:gd name="T6" fmla="*/ 50 w 102"/>
                <a:gd name="T7" fmla="*/ 101 h 102"/>
                <a:gd name="T8" fmla="*/ 0 w 102"/>
                <a:gd name="T9" fmla="*/ 50 h 102"/>
                <a:gd name="T10" fmla="*/ 0 w 102"/>
                <a:gd name="T11" fmla="*/ 50 h 102"/>
                <a:gd name="T12" fmla="*/ 50 w 102"/>
                <a:gd name="T13" fmla="*/ 0 h 102"/>
                <a:gd name="T14" fmla="*/ 50 w 102"/>
                <a:gd name="T15" fmla="*/ 0 h 102"/>
                <a:gd name="T16" fmla="*/ 101 w 102"/>
                <a:gd name="T17" fmla="*/ 5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102">
                  <a:moveTo>
                    <a:pt x="101" y="50"/>
                  </a:moveTo>
                  <a:lnTo>
                    <a:pt x="101" y="50"/>
                  </a:lnTo>
                  <a:cubicBezTo>
                    <a:pt x="101" y="79"/>
                    <a:pt x="78" y="101"/>
                    <a:pt x="50" y="101"/>
                  </a:cubicBezTo>
                  <a:lnTo>
                    <a:pt x="50" y="101"/>
                  </a:lnTo>
                  <a:cubicBezTo>
                    <a:pt x="23" y="101"/>
                    <a:pt x="0" y="79"/>
                    <a:pt x="0" y="50"/>
                  </a:cubicBezTo>
                  <a:lnTo>
                    <a:pt x="0" y="50"/>
                  </a:lnTo>
                  <a:cubicBezTo>
                    <a:pt x="0" y="23"/>
                    <a:pt x="23" y="0"/>
                    <a:pt x="50" y="0"/>
                  </a:cubicBezTo>
                  <a:lnTo>
                    <a:pt x="50" y="0"/>
                  </a:lnTo>
                  <a:cubicBezTo>
                    <a:pt x="78" y="0"/>
                    <a:pt x="101" y="23"/>
                    <a:pt x="101" y="50"/>
                  </a:cubicBezTo>
                </a:path>
              </a:pathLst>
            </a:custGeom>
            <a:solidFill>
              <a:srgbClr val="00B1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103">
              <a:extLst>
                <a:ext uri="{FF2B5EF4-FFF2-40B4-BE49-F238E27FC236}">
                  <a16:creationId xmlns:a16="http://schemas.microsoft.com/office/drawing/2014/main" id="{CB410061-AB56-FD4B-9FA0-85EB554298BB}"/>
                </a:ext>
              </a:extLst>
            </p:cNvPr>
            <p:cNvSpPr>
              <a:spLocks noChangeArrowheads="1"/>
            </p:cNvSpPr>
            <p:nvPr/>
          </p:nvSpPr>
          <p:spPr bwMode="auto">
            <a:xfrm>
              <a:off x="14638721" y="10098898"/>
              <a:ext cx="653674" cy="417472"/>
            </a:xfrm>
            <a:custGeom>
              <a:avLst/>
              <a:gdLst>
                <a:gd name="T0" fmla="*/ 411 w 524"/>
                <a:gd name="T1" fmla="*/ 252 h 333"/>
                <a:gd name="T2" fmla="*/ 411 w 524"/>
                <a:gd name="T3" fmla="*/ 252 h 333"/>
                <a:gd name="T4" fmla="*/ 371 w 524"/>
                <a:gd name="T5" fmla="*/ 240 h 333"/>
                <a:gd name="T6" fmla="*/ 421 w 524"/>
                <a:gd name="T7" fmla="*/ 103 h 333"/>
                <a:gd name="T8" fmla="*/ 421 w 524"/>
                <a:gd name="T9" fmla="*/ 103 h 333"/>
                <a:gd name="T10" fmla="*/ 486 w 524"/>
                <a:gd name="T11" fmla="*/ 177 h 333"/>
                <a:gd name="T12" fmla="*/ 486 w 524"/>
                <a:gd name="T13" fmla="*/ 177 h 333"/>
                <a:gd name="T14" fmla="*/ 411 w 524"/>
                <a:gd name="T15" fmla="*/ 252 h 333"/>
                <a:gd name="T16" fmla="*/ 434 w 524"/>
                <a:gd name="T17" fmla="*/ 68 h 333"/>
                <a:gd name="T18" fmla="*/ 460 w 524"/>
                <a:gd name="T19" fmla="*/ 0 h 333"/>
                <a:gd name="T20" fmla="*/ 0 w 524"/>
                <a:gd name="T21" fmla="*/ 0 h 333"/>
                <a:gd name="T22" fmla="*/ 122 w 524"/>
                <a:gd name="T23" fmla="*/ 332 h 333"/>
                <a:gd name="T24" fmla="*/ 336 w 524"/>
                <a:gd name="T25" fmla="*/ 332 h 333"/>
                <a:gd name="T26" fmla="*/ 358 w 524"/>
                <a:gd name="T27" fmla="*/ 275 h 333"/>
                <a:gd name="T28" fmla="*/ 358 w 524"/>
                <a:gd name="T29" fmla="*/ 275 h 333"/>
                <a:gd name="T30" fmla="*/ 411 w 524"/>
                <a:gd name="T31" fmla="*/ 288 h 333"/>
                <a:gd name="T32" fmla="*/ 411 w 524"/>
                <a:gd name="T33" fmla="*/ 288 h 333"/>
                <a:gd name="T34" fmla="*/ 523 w 524"/>
                <a:gd name="T35" fmla="*/ 177 h 333"/>
                <a:gd name="T36" fmla="*/ 523 w 524"/>
                <a:gd name="T37" fmla="*/ 177 h 333"/>
                <a:gd name="T38" fmla="*/ 434 w 524"/>
                <a:gd name="T39" fmla="*/ 68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4" h="333">
                  <a:moveTo>
                    <a:pt x="411" y="252"/>
                  </a:moveTo>
                  <a:lnTo>
                    <a:pt x="411" y="252"/>
                  </a:lnTo>
                  <a:cubicBezTo>
                    <a:pt x="397" y="252"/>
                    <a:pt x="382" y="247"/>
                    <a:pt x="371" y="240"/>
                  </a:cubicBezTo>
                  <a:lnTo>
                    <a:pt x="421" y="103"/>
                  </a:lnTo>
                  <a:lnTo>
                    <a:pt x="421" y="103"/>
                  </a:lnTo>
                  <a:cubicBezTo>
                    <a:pt x="458" y="108"/>
                    <a:pt x="486" y="140"/>
                    <a:pt x="486" y="177"/>
                  </a:cubicBezTo>
                  <a:lnTo>
                    <a:pt x="486" y="177"/>
                  </a:lnTo>
                  <a:cubicBezTo>
                    <a:pt x="486" y="218"/>
                    <a:pt x="452" y="252"/>
                    <a:pt x="411" y="252"/>
                  </a:cubicBezTo>
                  <a:close/>
                  <a:moveTo>
                    <a:pt x="434" y="68"/>
                  </a:moveTo>
                  <a:lnTo>
                    <a:pt x="460" y="0"/>
                  </a:lnTo>
                  <a:lnTo>
                    <a:pt x="0" y="0"/>
                  </a:lnTo>
                  <a:lnTo>
                    <a:pt x="122" y="332"/>
                  </a:lnTo>
                  <a:lnTo>
                    <a:pt x="336" y="332"/>
                  </a:lnTo>
                  <a:lnTo>
                    <a:pt x="358" y="275"/>
                  </a:lnTo>
                  <a:lnTo>
                    <a:pt x="358" y="275"/>
                  </a:lnTo>
                  <a:cubicBezTo>
                    <a:pt x="374" y="283"/>
                    <a:pt x="392" y="288"/>
                    <a:pt x="411" y="288"/>
                  </a:cubicBezTo>
                  <a:lnTo>
                    <a:pt x="411" y="288"/>
                  </a:lnTo>
                  <a:cubicBezTo>
                    <a:pt x="472" y="288"/>
                    <a:pt x="523" y="238"/>
                    <a:pt x="523" y="177"/>
                  </a:cubicBezTo>
                  <a:lnTo>
                    <a:pt x="523" y="177"/>
                  </a:lnTo>
                  <a:cubicBezTo>
                    <a:pt x="523" y="124"/>
                    <a:pt x="484" y="79"/>
                    <a:pt x="434" y="68"/>
                  </a:cubicBezTo>
                  <a:close/>
                </a:path>
              </a:pathLst>
            </a:custGeom>
            <a:solidFill>
              <a:srgbClr val="00B1FF">
                <a:alpha val="50000"/>
              </a:srgbClr>
            </a:solidFill>
            <a:ln>
              <a:noFill/>
            </a:ln>
            <a:effectLst/>
          </p:spPr>
          <p:txBody>
            <a:bodyPr wrap="none" anchor="ctr"/>
            <a:lstStyle/>
            <a:p>
              <a:endParaRPr lang="en-US" dirty="0">
                <a:latin typeface="Poppins" pitchFamily="2" charset="77"/>
              </a:endParaRPr>
            </a:p>
          </p:txBody>
        </p:sp>
        <p:sp>
          <p:nvSpPr>
            <p:cNvPr id="45" name="Freeform 104">
              <a:extLst>
                <a:ext uri="{FF2B5EF4-FFF2-40B4-BE49-F238E27FC236}">
                  <a16:creationId xmlns:a16="http://schemas.microsoft.com/office/drawing/2014/main" id="{5C71DE56-5D2A-E44A-A57C-1A9F1AA9BE31}"/>
                </a:ext>
              </a:extLst>
            </p:cNvPr>
            <p:cNvSpPr>
              <a:spLocks noChangeArrowheads="1"/>
            </p:cNvSpPr>
            <p:nvPr/>
          </p:nvSpPr>
          <p:spPr bwMode="auto">
            <a:xfrm>
              <a:off x="16011983" y="6989836"/>
              <a:ext cx="2625677" cy="2938782"/>
            </a:xfrm>
            <a:custGeom>
              <a:avLst/>
              <a:gdLst>
                <a:gd name="T0" fmla="*/ 2053 w 2106"/>
                <a:gd name="T1" fmla="*/ 2360 h 2361"/>
                <a:gd name="T2" fmla="*/ 474 w 2106"/>
                <a:gd name="T3" fmla="*/ 2360 h 2361"/>
                <a:gd name="T4" fmla="*/ 474 w 2106"/>
                <a:gd name="T5" fmla="*/ 2360 h 2361"/>
                <a:gd name="T6" fmla="*/ 428 w 2106"/>
                <a:gd name="T7" fmla="*/ 2322 h 2361"/>
                <a:gd name="T8" fmla="*/ 30 w 2106"/>
                <a:gd name="T9" fmla="*/ 304 h 2361"/>
                <a:gd name="T10" fmla="*/ 30 w 2106"/>
                <a:gd name="T11" fmla="*/ 304 h 2361"/>
                <a:gd name="T12" fmla="*/ 273 w 2106"/>
                <a:gd name="T13" fmla="*/ 7 h 2361"/>
                <a:gd name="T14" fmla="*/ 1509 w 2106"/>
                <a:gd name="T15" fmla="*/ 1 h 2361"/>
                <a:gd name="T16" fmla="*/ 1509 w 2106"/>
                <a:gd name="T17" fmla="*/ 1 h 2361"/>
                <a:gd name="T18" fmla="*/ 1670 w 2106"/>
                <a:gd name="T19" fmla="*/ 133 h 2361"/>
                <a:gd name="T20" fmla="*/ 2099 w 2106"/>
                <a:gd name="T21" fmla="*/ 2304 h 2361"/>
                <a:gd name="T22" fmla="*/ 2099 w 2106"/>
                <a:gd name="T23" fmla="*/ 2304 h 2361"/>
                <a:gd name="T24" fmla="*/ 2053 w 2106"/>
                <a:gd name="T25" fmla="*/ 2360 h 2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06" h="2361">
                  <a:moveTo>
                    <a:pt x="2053" y="2360"/>
                  </a:moveTo>
                  <a:lnTo>
                    <a:pt x="474" y="2360"/>
                  </a:lnTo>
                  <a:lnTo>
                    <a:pt x="474" y="2360"/>
                  </a:lnTo>
                  <a:cubicBezTo>
                    <a:pt x="451" y="2360"/>
                    <a:pt x="432" y="2344"/>
                    <a:pt x="428" y="2322"/>
                  </a:cubicBezTo>
                  <a:lnTo>
                    <a:pt x="30" y="304"/>
                  </a:lnTo>
                  <a:lnTo>
                    <a:pt x="30" y="304"/>
                  </a:lnTo>
                  <a:cubicBezTo>
                    <a:pt x="0" y="151"/>
                    <a:pt x="117" y="8"/>
                    <a:pt x="273" y="7"/>
                  </a:cubicBezTo>
                  <a:lnTo>
                    <a:pt x="1509" y="1"/>
                  </a:lnTo>
                  <a:lnTo>
                    <a:pt x="1509" y="1"/>
                  </a:lnTo>
                  <a:cubicBezTo>
                    <a:pt x="1588" y="0"/>
                    <a:pt x="1655" y="56"/>
                    <a:pt x="1670" y="133"/>
                  </a:cubicBezTo>
                  <a:lnTo>
                    <a:pt x="2099" y="2304"/>
                  </a:lnTo>
                  <a:lnTo>
                    <a:pt x="2099" y="2304"/>
                  </a:lnTo>
                  <a:cubicBezTo>
                    <a:pt x="2105" y="2333"/>
                    <a:pt x="2083" y="2360"/>
                    <a:pt x="2053" y="2360"/>
                  </a:cubicBezTo>
                </a:path>
              </a:pathLst>
            </a:custGeom>
            <a:solidFill>
              <a:srgbClr val="4040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105">
              <a:extLst>
                <a:ext uri="{FF2B5EF4-FFF2-40B4-BE49-F238E27FC236}">
                  <a16:creationId xmlns:a16="http://schemas.microsoft.com/office/drawing/2014/main" id="{E2AFD6BC-4ACF-1D42-9E8B-6BA04726EFD7}"/>
                </a:ext>
              </a:extLst>
            </p:cNvPr>
            <p:cNvSpPr>
              <a:spLocks noChangeArrowheads="1"/>
            </p:cNvSpPr>
            <p:nvPr/>
          </p:nvSpPr>
          <p:spPr bwMode="auto">
            <a:xfrm>
              <a:off x="16259171" y="7193080"/>
              <a:ext cx="2378487" cy="2735538"/>
            </a:xfrm>
            <a:custGeom>
              <a:avLst/>
              <a:gdLst>
                <a:gd name="T0" fmla="*/ 1904 w 1911"/>
                <a:gd name="T1" fmla="*/ 2140 h 2197"/>
                <a:gd name="T2" fmla="*/ 1481 w 1911"/>
                <a:gd name="T3" fmla="*/ 0 h 2197"/>
                <a:gd name="T4" fmla="*/ 163 w 1911"/>
                <a:gd name="T5" fmla="*/ 7 h 2197"/>
                <a:gd name="T6" fmla="*/ 163 w 1911"/>
                <a:gd name="T7" fmla="*/ 7 h 2197"/>
                <a:gd name="T8" fmla="*/ 18 w 1911"/>
                <a:gd name="T9" fmla="*/ 184 h 2197"/>
                <a:gd name="T10" fmla="*/ 415 w 1911"/>
                <a:gd name="T11" fmla="*/ 2196 h 2197"/>
                <a:gd name="T12" fmla="*/ 1858 w 1911"/>
                <a:gd name="T13" fmla="*/ 2196 h 2197"/>
                <a:gd name="T14" fmla="*/ 1858 w 1911"/>
                <a:gd name="T15" fmla="*/ 2196 h 2197"/>
                <a:gd name="T16" fmla="*/ 1904 w 1911"/>
                <a:gd name="T17" fmla="*/ 2140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1" h="2197">
                  <a:moveTo>
                    <a:pt x="1904" y="2140"/>
                  </a:moveTo>
                  <a:lnTo>
                    <a:pt x="1481" y="0"/>
                  </a:lnTo>
                  <a:lnTo>
                    <a:pt x="163" y="7"/>
                  </a:lnTo>
                  <a:lnTo>
                    <a:pt x="163" y="7"/>
                  </a:lnTo>
                  <a:cubicBezTo>
                    <a:pt x="70" y="7"/>
                    <a:pt x="0" y="93"/>
                    <a:pt x="18" y="184"/>
                  </a:cubicBezTo>
                  <a:lnTo>
                    <a:pt x="415" y="2196"/>
                  </a:lnTo>
                  <a:lnTo>
                    <a:pt x="1858" y="2196"/>
                  </a:lnTo>
                  <a:lnTo>
                    <a:pt x="1858" y="2196"/>
                  </a:lnTo>
                  <a:cubicBezTo>
                    <a:pt x="1888" y="2196"/>
                    <a:pt x="1910" y="2169"/>
                    <a:pt x="1904" y="2140"/>
                  </a:cubicBezTo>
                </a:path>
              </a:pathLst>
            </a:custGeom>
            <a:solidFill>
              <a:srgbClr val="565A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106">
              <a:extLst>
                <a:ext uri="{FF2B5EF4-FFF2-40B4-BE49-F238E27FC236}">
                  <a16:creationId xmlns:a16="http://schemas.microsoft.com/office/drawing/2014/main" id="{19726A39-E46C-2D4F-9435-D9712EA16F29}"/>
                </a:ext>
              </a:extLst>
            </p:cNvPr>
            <p:cNvSpPr>
              <a:spLocks noChangeArrowheads="1"/>
            </p:cNvSpPr>
            <p:nvPr/>
          </p:nvSpPr>
          <p:spPr bwMode="auto">
            <a:xfrm>
              <a:off x="16358045" y="9928618"/>
              <a:ext cx="2724550" cy="422962"/>
            </a:xfrm>
            <a:custGeom>
              <a:avLst/>
              <a:gdLst>
                <a:gd name="T0" fmla="*/ 2018 w 2188"/>
                <a:gd name="T1" fmla="*/ 337 h 338"/>
                <a:gd name="T2" fmla="*/ 168 w 2188"/>
                <a:gd name="T3" fmla="*/ 337 h 338"/>
                <a:gd name="T4" fmla="*/ 168 w 2188"/>
                <a:gd name="T5" fmla="*/ 337 h 338"/>
                <a:gd name="T6" fmla="*/ 0 w 2188"/>
                <a:gd name="T7" fmla="*/ 169 h 338"/>
                <a:gd name="T8" fmla="*/ 0 w 2188"/>
                <a:gd name="T9" fmla="*/ 169 h 338"/>
                <a:gd name="T10" fmla="*/ 168 w 2188"/>
                <a:gd name="T11" fmla="*/ 0 h 338"/>
                <a:gd name="T12" fmla="*/ 2018 w 2188"/>
                <a:gd name="T13" fmla="*/ 0 h 338"/>
                <a:gd name="T14" fmla="*/ 2018 w 2188"/>
                <a:gd name="T15" fmla="*/ 0 h 338"/>
                <a:gd name="T16" fmla="*/ 2187 w 2188"/>
                <a:gd name="T17" fmla="*/ 169 h 338"/>
                <a:gd name="T18" fmla="*/ 2187 w 2188"/>
                <a:gd name="T19" fmla="*/ 169 h 338"/>
                <a:gd name="T20" fmla="*/ 2018 w 2188"/>
                <a:gd name="T21" fmla="*/ 337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88" h="338">
                  <a:moveTo>
                    <a:pt x="2018" y="337"/>
                  </a:moveTo>
                  <a:lnTo>
                    <a:pt x="168" y="337"/>
                  </a:lnTo>
                  <a:lnTo>
                    <a:pt x="168" y="337"/>
                  </a:lnTo>
                  <a:cubicBezTo>
                    <a:pt x="75" y="337"/>
                    <a:pt x="0" y="262"/>
                    <a:pt x="0" y="169"/>
                  </a:cubicBezTo>
                  <a:lnTo>
                    <a:pt x="0" y="169"/>
                  </a:lnTo>
                  <a:cubicBezTo>
                    <a:pt x="0" y="75"/>
                    <a:pt x="75" y="0"/>
                    <a:pt x="168" y="0"/>
                  </a:cubicBezTo>
                  <a:lnTo>
                    <a:pt x="2018" y="0"/>
                  </a:lnTo>
                  <a:lnTo>
                    <a:pt x="2018" y="0"/>
                  </a:lnTo>
                  <a:cubicBezTo>
                    <a:pt x="2111" y="0"/>
                    <a:pt x="2187" y="75"/>
                    <a:pt x="2187" y="169"/>
                  </a:cubicBezTo>
                  <a:lnTo>
                    <a:pt x="2187" y="169"/>
                  </a:lnTo>
                  <a:cubicBezTo>
                    <a:pt x="2187" y="262"/>
                    <a:pt x="2111" y="337"/>
                    <a:pt x="2018" y="337"/>
                  </a:cubicBezTo>
                </a:path>
              </a:pathLst>
            </a:custGeom>
            <a:solidFill>
              <a:srgbClr val="4040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107">
              <a:extLst>
                <a:ext uri="{FF2B5EF4-FFF2-40B4-BE49-F238E27FC236}">
                  <a16:creationId xmlns:a16="http://schemas.microsoft.com/office/drawing/2014/main" id="{07360E74-96B4-8F49-BFEE-63C78BF5EDB8}"/>
                </a:ext>
              </a:extLst>
            </p:cNvPr>
            <p:cNvSpPr>
              <a:spLocks noChangeArrowheads="1"/>
            </p:cNvSpPr>
            <p:nvPr/>
          </p:nvSpPr>
          <p:spPr bwMode="auto">
            <a:xfrm>
              <a:off x="16314101" y="10351578"/>
              <a:ext cx="758041" cy="1516080"/>
            </a:xfrm>
            <a:custGeom>
              <a:avLst/>
              <a:gdLst>
                <a:gd name="T0" fmla="*/ 30 w 608"/>
                <a:gd name="T1" fmla="*/ 1208 h 1217"/>
                <a:gd name="T2" fmla="*/ 30 w 608"/>
                <a:gd name="T3" fmla="*/ 1208 h 1217"/>
                <a:gd name="T4" fmla="*/ 30 w 608"/>
                <a:gd name="T5" fmla="*/ 1208 h 1217"/>
                <a:gd name="T6" fmla="*/ 7 w 608"/>
                <a:gd name="T7" fmla="*/ 1156 h 1217"/>
                <a:gd name="T8" fmla="*/ 420 w 608"/>
                <a:gd name="T9" fmla="*/ 0 h 1217"/>
                <a:gd name="T10" fmla="*/ 607 w 608"/>
                <a:gd name="T11" fmla="*/ 0 h 1217"/>
                <a:gd name="T12" fmla="*/ 83 w 608"/>
                <a:gd name="T13" fmla="*/ 1188 h 1217"/>
                <a:gd name="T14" fmla="*/ 83 w 608"/>
                <a:gd name="T15" fmla="*/ 1188 h 1217"/>
                <a:gd name="T16" fmla="*/ 30 w 608"/>
                <a:gd name="T17" fmla="*/ 1208 h 1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8" h="1217">
                  <a:moveTo>
                    <a:pt x="30" y="1208"/>
                  </a:moveTo>
                  <a:lnTo>
                    <a:pt x="30" y="1208"/>
                  </a:lnTo>
                  <a:lnTo>
                    <a:pt x="30" y="1208"/>
                  </a:lnTo>
                  <a:cubicBezTo>
                    <a:pt x="9" y="1199"/>
                    <a:pt x="0" y="1176"/>
                    <a:pt x="7" y="1156"/>
                  </a:cubicBezTo>
                  <a:lnTo>
                    <a:pt x="420" y="0"/>
                  </a:lnTo>
                  <a:lnTo>
                    <a:pt x="607" y="0"/>
                  </a:lnTo>
                  <a:lnTo>
                    <a:pt x="83" y="1188"/>
                  </a:lnTo>
                  <a:lnTo>
                    <a:pt x="83" y="1188"/>
                  </a:lnTo>
                  <a:cubicBezTo>
                    <a:pt x="74" y="1208"/>
                    <a:pt x="50" y="1216"/>
                    <a:pt x="30" y="1208"/>
                  </a:cubicBezTo>
                </a:path>
              </a:pathLst>
            </a:custGeom>
            <a:solidFill>
              <a:srgbClr val="D1D3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108">
              <a:extLst>
                <a:ext uri="{FF2B5EF4-FFF2-40B4-BE49-F238E27FC236}">
                  <a16:creationId xmlns:a16="http://schemas.microsoft.com/office/drawing/2014/main" id="{5F771E3F-A180-C14F-B4F7-D7BE7B82A6F0}"/>
                </a:ext>
              </a:extLst>
            </p:cNvPr>
            <p:cNvSpPr>
              <a:spLocks noChangeArrowheads="1"/>
            </p:cNvSpPr>
            <p:nvPr/>
          </p:nvSpPr>
          <p:spPr bwMode="auto">
            <a:xfrm>
              <a:off x="17236933" y="10351578"/>
              <a:ext cx="758041" cy="1516080"/>
            </a:xfrm>
            <a:custGeom>
              <a:avLst/>
              <a:gdLst>
                <a:gd name="T0" fmla="*/ 29 w 609"/>
                <a:gd name="T1" fmla="*/ 1208 h 1217"/>
                <a:gd name="T2" fmla="*/ 29 w 609"/>
                <a:gd name="T3" fmla="*/ 1208 h 1217"/>
                <a:gd name="T4" fmla="*/ 29 w 609"/>
                <a:gd name="T5" fmla="*/ 1208 h 1217"/>
                <a:gd name="T6" fmla="*/ 7 w 609"/>
                <a:gd name="T7" fmla="*/ 1156 h 1217"/>
                <a:gd name="T8" fmla="*/ 420 w 609"/>
                <a:gd name="T9" fmla="*/ 0 h 1217"/>
                <a:gd name="T10" fmla="*/ 608 w 609"/>
                <a:gd name="T11" fmla="*/ 0 h 1217"/>
                <a:gd name="T12" fmla="*/ 83 w 609"/>
                <a:gd name="T13" fmla="*/ 1188 h 1217"/>
                <a:gd name="T14" fmla="*/ 83 w 609"/>
                <a:gd name="T15" fmla="*/ 1188 h 1217"/>
                <a:gd name="T16" fmla="*/ 29 w 609"/>
                <a:gd name="T17" fmla="*/ 1208 h 1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9" h="1217">
                  <a:moveTo>
                    <a:pt x="29" y="1208"/>
                  </a:moveTo>
                  <a:lnTo>
                    <a:pt x="29" y="1208"/>
                  </a:lnTo>
                  <a:lnTo>
                    <a:pt x="29" y="1208"/>
                  </a:lnTo>
                  <a:cubicBezTo>
                    <a:pt x="10" y="1199"/>
                    <a:pt x="0" y="1176"/>
                    <a:pt x="7" y="1156"/>
                  </a:cubicBezTo>
                  <a:lnTo>
                    <a:pt x="420" y="0"/>
                  </a:lnTo>
                  <a:lnTo>
                    <a:pt x="608" y="0"/>
                  </a:lnTo>
                  <a:lnTo>
                    <a:pt x="83" y="1188"/>
                  </a:lnTo>
                  <a:lnTo>
                    <a:pt x="83" y="1188"/>
                  </a:lnTo>
                  <a:cubicBezTo>
                    <a:pt x="73" y="1208"/>
                    <a:pt x="50" y="1216"/>
                    <a:pt x="29" y="1208"/>
                  </a:cubicBezTo>
                </a:path>
              </a:pathLst>
            </a:custGeom>
            <a:solidFill>
              <a:srgbClr val="D1D3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0" name="Freeform 49">
              <a:extLst>
                <a:ext uri="{FF2B5EF4-FFF2-40B4-BE49-F238E27FC236}">
                  <a16:creationId xmlns:a16="http://schemas.microsoft.com/office/drawing/2014/main" id="{5EA6F64B-693C-FA44-A493-B9E5B284B7D2}"/>
                </a:ext>
              </a:extLst>
            </p:cNvPr>
            <p:cNvSpPr>
              <a:spLocks noChangeArrowheads="1"/>
            </p:cNvSpPr>
            <p:nvPr/>
          </p:nvSpPr>
          <p:spPr bwMode="auto">
            <a:xfrm>
              <a:off x="17308339" y="10351579"/>
              <a:ext cx="1678766" cy="1508687"/>
            </a:xfrm>
            <a:custGeom>
              <a:avLst/>
              <a:gdLst>
                <a:gd name="connsiteX0" fmla="*/ 928328 w 1678766"/>
                <a:gd name="connsiteY0" fmla="*/ 0 h 1508687"/>
                <a:gd name="connsiteX1" fmla="*/ 1161092 w 1678766"/>
                <a:gd name="connsiteY1" fmla="*/ 0 h 1508687"/>
                <a:gd name="connsiteX2" fmla="*/ 1675166 w 1678766"/>
                <a:gd name="connsiteY2" fmla="*/ 1440089 h 1508687"/>
                <a:gd name="connsiteX3" fmla="*/ 1647782 w 1678766"/>
                <a:gd name="connsiteY3" fmla="*/ 1504868 h 1508687"/>
                <a:gd name="connsiteX4" fmla="*/ 1581810 w 1678766"/>
                <a:gd name="connsiteY4" fmla="*/ 1479953 h 1508687"/>
                <a:gd name="connsiteX5" fmla="*/ 0 w 1678766"/>
                <a:gd name="connsiteY5" fmla="*/ 0 h 1508687"/>
                <a:gd name="connsiteX6" fmla="*/ 232766 w 1678766"/>
                <a:gd name="connsiteY6" fmla="*/ 0 h 1508687"/>
                <a:gd name="connsiteX7" fmla="*/ 746840 w 1678766"/>
                <a:gd name="connsiteY7" fmla="*/ 1440089 h 1508687"/>
                <a:gd name="connsiteX8" fmla="*/ 719456 w 1678766"/>
                <a:gd name="connsiteY8" fmla="*/ 1504868 h 1508687"/>
                <a:gd name="connsiteX9" fmla="*/ 653484 w 1678766"/>
                <a:gd name="connsiteY9" fmla="*/ 1479953 h 150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78766" h="1508687">
                  <a:moveTo>
                    <a:pt x="928328" y="0"/>
                  </a:moveTo>
                  <a:lnTo>
                    <a:pt x="1161092" y="0"/>
                  </a:lnTo>
                  <a:lnTo>
                    <a:pt x="1675166" y="1440089"/>
                  </a:lnTo>
                  <a:cubicBezTo>
                    <a:pt x="1685124" y="1465004"/>
                    <a:pt x="1673920" y="1493656"/>
                    <a:pt x="1647782" y="1504868"/>
                  </a:cubicBezTo>
                  <a:cubicBezTo>
                    <a:pt x="1622886" y="1514834"/>
                    <a:pt x="1594258" y="1504868"/>
                    <a:pt x="1581810" y="1479953"/>
                  </a:cubicBezTo>
                  <a:close/>
                  <a:moveTo>
                    <a:pt x="0" y="0"/>
                  </a:moveTo>
                  <a:lnTo>
                    <a:pt x="232766" y="0"/>
                  </a:lnTo>
                  <a:lnTo>
                    <a:pt x="746840" y="1440089"/>
                  </a:lnTo>
                  <a:cubicBezTo>
                    <a:pt x="756798" y="1465004"/>
                    <a:pt x="744350" y="1493656"/>
                    <a:pt x="719456" y="1504868"/>
                  </a:cubicBezTo>
                  <a:cubicBezTo>
                    <a:pt x="694560" y="1514834"/>
                    <a:pt x="664688" y="1504868"/>
                    <a:pt x="653484" y="1479953"/>
                  </a:cubicBezTo>
                  <a:close/>
                </a:path>
              </a:pathLst>
            </a:custGeom>
            <a:solidFill>
              <a:srgbClr val="D1D3D2">
                <a:alpha val="50000"/>
              </a:srgbClr>
            </a:solidFill>
            <a:ln>
              <a:noFill/>
            </a:ln>
            <a:effectLst/>
          </p:spPr>
          <p:txBody>
            <a:bodyPr wrap="square" anchor="ctr">
              <a:noAutofit/>
            </a:bodyPr>
            <a:lstStyle/>
            <a:p>
              <a:endParaRPr lang="en-US" dirty="0">
                <a:latin typeface="Poppins" pitchFamily="2" charset="77"/>
              </a:endParaRPr>
            </a:p>
          </p:txBody>
        </p:sp>
        <p:sp>
          <p:nvSpPr>
            <p:cNvPr id="51" name="Freeform 111">
              <a:extLst>
                <a:ext uri="{FF2B5EF4-FFF2-40B4-BE49-F238E27FC236}">
                  <a16:creationId xmlns:a16="http://schemas.microsoft.com/office/drawing/2014/main" id="{04D36C8B-B556-414B-AB8A-1CB568821E5A}"/>
                </a:ext>
              </a:extLst>
            </p:cNvPr>
            <p:cNvSpPr>
              <a:spLocks noChangeArrowheads="1"/>
            </p:cNvSpPr>
            <p:nvPr/>
          </p:nvSpPr>
          <p:spPr bwMode="auto">
            <a:xfrm>
              <a:off x="19071610" y="11417231"/>
              <a:ext cx="335075" cy="390007"/>
            </a:xfrm>
            <a:custGeom>
              <a:avLst/>
              <a:gdLst>
                <a:gd name="T0" fmla="*/ 203 w 268"/>
                <a:gd name="T1" fmla="*/ 313 h 314"/>
                <a:gd name="T2" fmla="*/ 0 w 268"/>
                <a:gd name="T3" fmla="*/ 313 h 314"/>
                <a:gd name="T4" fmla="*/ 66 w 268"/>
                <a:gd name="T5" fmla="*/ 0 h 314"/>
                <a:gd name="T6" fmla="*/ 267 w 268"/>
                <a:gd name="T7" fmla="*/ 0 h 314"/>
                <a:gd name="T8" fmla="*/ 203 w 268"/>
                <a:gd name="T9" fmla="*/ 313 h 314"/>
              </a:gdLst>
              <a:ahLst/>
              <a:cxnLst>
                <a:cxn ang="0">
                  <a:pos x="T0" y="T1"/>
                </a:cxn>
                <a:cxn ang="0">
                  <a:pos x="T2" y="T3"/>
                </a:cxn>
                <a:cxn ang="0">
                  <a:pos x="T4" y="T5"/>
                </a:cxn>
                <a:cxn ang="0">
                  <a:pos x="T6" y="T7"/>
                </a:cxn>
                <a:cxn ang="0">
                  <a:pos x="T8" y="T9"/>
                </a:cxn>
              </a:cxnLst>
              <a:rect l="0" t="0" r="r" b="b"/>
              <a:pathLst>
                <a:path w="268" h="314">
                  <a:moveTo>
                    <a:pt x="203" y="313"/>
                  </a:moveTo>
                  <a:lnTo>
                    <a:pt x="0" y="313"/>
                  </a:lnTo>
                  <a:lnTo>
                    <a:pt x="66" y="0"/>
                  </a:lnTo>
                  <a:lnTo>
                    <a:pt x="267" y="0"/>
                  </a:lnTo>
                  <a:lnTo>
                    <a:pt x="203" y="313"/>
                  </a:lnTo>
                </a:path>
              </a:pathLst>
            </a:custGeom>
            <a:solidFill>
              <a:srgbClr val="FED7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112">
              <a:extLst>
                <a:ext uri="{FF2B5EF4-FFF2-40B4-BE49-F238E27FC236}">
                  <a16:creationId xmlns:a16="http://schemas.microsoft.com/office/drawing/2014/main" id="{2A9042FA-8D07-FB4C-B325-0394E5F7F186}"/>
                </a:ext>
              </a:extLst>
            </p:cNvPr>
            <p:cNvSpPr>
              <a:spLocks noChangeArrowheads="1"/>
            </p:cNvSpPr>
            <p:nvPr/>
          </p:nvSpPr>
          <p:spPr bwMode="auto">
            <a:xfrm>
              <a:off x="19011186" y="11807239"/>
              <a:ext cx="648180" cy="274652"/>
            </a:xfrm>
            <a:custGeom>
              <a:avLst/>
              <a:gdLst>
                <a:gd name="T0" fmla="*/ 50 w 520"/>
                <a:gd name="T1" fmla="*/ 0 h 219"/>
                <a:gd name="T2" fmla="*/ 45 w 520"/>
                <a:gd name="T3" fmla="*/ 3 h 219"/>
                <a:gd name="T4" fmla="*/ 45 w 520"/>
                <a:gd name="T5" fmla="*/ 3 h 219"/>
                <a:gd name="T6" fmla="*/ 0 w 520"/>
                <a:gd name="T7" fmla="*/ 128 h 219"/>
                <a:gd name="T8" fmla="*/ 0 w 520"/>
                <a:gd name="T9" fmla="*/ 217 h 219"/>
                <a:gd name="T10" fmla="*/ 117 w 520"/>
                <a:gd name="T11" fmla="*/ 217 h 219"/>
                <a:gd name="T12" fmla="*/ 140 w 520"/>
                <a:gd name="T13" fmla="*/ 194 h 219"/>
                <a:gd name="T14" fmla="*/ 164 w 520"/>
                <a:gd name="T15" fmla="*/ 218 h 219"/>
                <a:gd name="T16" fmla="*/ 519 w 520"/>
                <a:gd name="T17" fmla="*/ 218 h 219"/>
                <a:gd name="T18" fmla="*/ 519 w 520"/>
                <a:gd name="T19" fmla="*/ 218 h 219"/>
                <a:gd name="T20" fmla="*/ 478 w 520"/>
                <a:gd name="T21" fmla="*/ 163 h 219"/>
                <a:gd name="T22" fmla="*/ 320 w 520"/>
                <a:gd name="T23" fmla="*/ 117 h 219"/>
                <a:gd name="T24" fmla="*/ 252 w 520"/>
                <a:gd name="T25" fmla="*/ 0 h 219"/>
                <a:gd name="T26" fmla="*/ 50 w 520"/>
                <a:gd name="T27"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0" h="219">
                  <a:moveTo>
                    <a:pt x="50" y="0"/>
                  </a:moveTo>
                  <a:lnTo>
                    <a:pt x="45" y="3"/>
                  </a:lnTo>
                  <a:lnTo>
                    <a:pt x="45" y="3"/>
                  </a:lnTo>
                  <a:cubicBezTo>
                    <a:pt x="17" y="20"/>
                    <a:pt x="0" y="44"/>
                    <a:pt x="0" y="128"/>
                  </a:cubicBezTo>
                  <a:lnTo>
                    <a:pt x="0" y="217"/>
                  </a:lnTo>
                  <a:lnTo>
                    <a:pt x="117" y="217"/>
                  </a:lnTo>
                  <a:lnTo>
                    <a:pt x="140" y="194"/>
                  </a:lnTo>
                  <a:lnTo>
                    <a:pt x="164" y="218"/>
                  </a:lnTo>
                  <a:lnTo>
                    <a:pt x="519" y="218"/>
                  </a:lnTo>
                  <a:lnTo>
                    <a:pt x="519" y="218"/>
                  </a:lnTo>
                  <a:cubicBezTo>
                    <a:pt x="519" y="192"/>
                    <a:pt x="503" y="169"/>
                    <a:pt x="478" y="163"/>
                  </a:cubicBezTo>
                  <a:lnTo>
                    <a:pt x="320" y="117"/>
                  </a:lnTo>
                  <a:lnTo>
                    <a:pt x="252" y="0"/>
                  </a:lnTo>
                  <a:lnTo>
                    <a:pt x="50" y="0"/>
                  </a:lnTo>
                </a:path>
              </a:pathLst>
            </a:custGeom>
            <a:solidFill>
              <a:srgbClr val="4040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13">
              <a:extLst>
                <a:ext uri="{FF2B5EF4-FFF2-40B4-BE49-F238E27FC236}">
                  <a16:creationId xmlns:a16="http://schemas.microsoft.com/office/drawing/2014/main" id="{4B4B34E3-E9A9-E743-B1FD-ED12760B7C03}"/>
                </a:ext>
              </a:extLst>
            </p:cNvPr>
            <p:cNvSpPr>
              <a:spLocks noChangeArrowheads="1"/>
            </p:cNvSpPr>
            <p:nvPr/>
          </p:nvSpPr>
          <p:spPr bwMode="auto">
            <a:xfrm>
              <a:off x="18450893" y="11417231"/>
              <a:ext cx="335077" cy="390007"/>
            </a:xfrm>
            <a:custGeom>
              <a:avLst/>
              <a:gdLst>
                <a:gd name="T0" fmla="*/ 202 w 268"/>
                <a:gd name="T1" fmla="*/ 313 h 314"/>
                <a:gd name="T2" fmla="*/ 0 w 268"/>
                <a:gd name="T3" fmla="*/ 313 h 314"/>
                <a:gd name="T4" fmla="*/ 65 w 268"/>
                <a:gd name="T5" fmla="*/ 0 h 314"/>
                <a:gd name="T6" fmla="*/ 267 w 268"/>
                <a:gd name="T7" fmla="*/ 0 h 314"/>
                <a:gd name="T8" fmla="*/ 202 w 268"/>
                <a:gd name="T9" fmla="*/ 313 h 314"/>
              </a:gdLst>
              <a:ahLst/>
              <a:cxnLst>
                <a:cxn ang="0">
                  <a:pos x="T0" y="T1"/>
                </a:cxn>
                <a:cxn ang="0">
                  <a:pos x="T2" y="T3"/>
                </a:cxn>
                <a:cxn ang="0">
                  <a:pos x="T4" y="T5"/>
                </a:cxn>
                <a:cxn ang="0">
                  <a:pos x="T6" y="T7"/>
                </a:cxn>
                <a:cxn ang="0">
                  <a:pos x="T8" y="T9"/>
                </a:cxn>
              </a:cxnLst>
              <a:rect l="0" t="0" r="r" b="b"/>
              <a:pathLst>
                <a:path w="268" h="314">
                  <a:moveTo>
                    <a:pt x="202" y="313"/>
                  </a:moveTo>
                  <a:lnTo>
                    <a:pt x="0" y="313"/>
                  </a:lnTo>
                  <a:lnTo>
                    <a:pt x="65" y="0"/>
                  </a:lnTo>
                  <a:lnTo>
                    <a:pt x="267" y="0"/>
                  </a:lnTo>
                  <a:lnTo>
                    <a:pt x="202" y="313"/>
                  </a:lnTo>
                </a:path>
              </a:pathLst>
            </a:custGeom>
            <a:solidFill>
              <a:srgbClr val="FED7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114">
              <a:extLst>
                <a:ext uri="{FF2B5EF4-FFF2-40B4-BE49-F238E27FC236}">
                  <a16:creationId xmlns:a16="http://schemas.microsoft.com/office/drawing/2014/main" id="{6DB3E069-8843-E546-BF2F-359D683A3A95}"/>
                </a:ext>
              </a:extLst>
            </p:cNvPr>
            <p:cNvSpPr>
              <a:spLocks noChangeArrowheads="1"/>
            </p:cNvSpPr>
            <p:nvPr/>
          </p:nvSpPr>
          <p:spPr bwMode="auto">
            <a:xfrm>
              <a:off x="19379219" y="9467201"/>
              <a:ext cx="681137" cy="2664126"/>
            </a:xfrm>
            <a:custGeom>
              <a:avLst/>
              <a:gdLst>
                <a:gd name="T0" fmla="*/ 529 w 549"/>
                <a:gd name="T1" fmla="*/ 2137 h 2138"/>
                <a:gd name="T2" fmla="*/ 529 w 549"/>
                <a:gd name="T3" fmla="*/ 2137 h 2138"/>
                <a:gd name="T4" fmla="*/ 512 w 549"/>
                <a:gd name="T5" fmla="*/ 2123 h 2138"/>
                <a:gd name="T6" fmla="*/ 2 w 549"/>
                <a:gd name="T7" fmla="*/ 24 h 2138"/>
                <a:gd name="T8" fmla="*/ 2 w 549"/>
                <a:gd name="T9" fmla="*/ 24 h 2138"/>
                <a:gd name="T10" fmla="*/ 16 w 549"/>
                <a:gd name="T11" fmla="*/ 3 h 2138"/>
                <a:gd name="T12" fmla="*/ 16 w 549"/>
                <a:gd name="T13" fmla="*/ 3 h 2138"/>
                <a:gd name="T14" fmla="*/ 37 w 549"/>
                <a:gd name="T15" fmla="*/ 16 h 2138"/>
                <a:gd name="T16" fmla="*/ 546 w 549"/>
                <a:gd name="T17" fmla="*/ 2115 h 2138"/>
                <a:gd name="T18" fmla="*/ 546 w 549"/>
                <a:gd name="T19" fmla="*/ 2115 h 2138"/>
                <a:gd name="T20" fmla="*/ 533 w 549"/>
                <a:gd name="T21" fmla="*/ 2136 h 2138"/>
                <a:gd name="T22" fmla="*/ 533 w 549"/>
                <a:gd name="T23" fmla="*/ 2136 h 2138"/>
                <a:gd name="T24" fmla="*/ 529 w 549"/>
                <a:gd name="T25" fmla="*/ 2137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9" h="2138">
                  <a:moveTo>
                    <a:pt x="529" y="2137"/>
                  </a:moveTo>
                  <a:lnTo>
                    <a:pt x="529" y="2137"/>
                  </a:lnTo>
                  <a:cubicBezTo>
                    <a:pt x="521" y="2137"/>
                    <a:pt x="514" y="2132"/>
                    <a:pt x="512" y="2123"/>
                  </a:cubicBezTo>
                  <a:lnTo>
                    <a:pt x="2" y="24"/>
                  </a:lnTo>
                  <a:lnTo>
                    <a:pt x="2" y="24"/>
                  </a:lnTo>
                  <a:cubicBezTo>
                    <a:pt x="0" y="14"/>
                    <a:pt x="6" y="5"/>
                    <a:pt x="16" y="3"/>
                  </a:cubicBezTo>
                  <a:lnTo>
                    <a:pt x="16" y="3"/>
                  </a:lnTo>
                  <a:cubicBezTo>
                    <a:pt x="25" y="0"/>
                    <a:pt x="35" y="6"/>
                    <a:pt x="37" y="16"/>
                  </a:cubicBezTo>
                  <a:lnTo>
                    <a:pt x="546" y="2115"/>
                  </a:lnTo>
                  <a:lnTo>
                    <a:pt x="546" y="2115"/>
                  </a:lnTo>
                  <a:cubicBezTo>
                    <a:pt x="548" y="2124"/>
                    <a:pt x="542" y="2134"/>
                    <a:pt x="533" y="2136"/>
                  </a:cubicBezTo>
                  <a:lnTo>
                    <a:pt x="533" y="2136"/>
                  </a:lnTo>
                  <a:cubicBezTo>
                    <a:pt x="531" y="2136"/>
                    <a:pt x="530" y="2137"/>
                    <a:pt x="529" y="213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15">
              <a:extLst>
                <a:ext uri="{FF2B5EF4-FFF2-40B4-BE49-F238E27FC236}">
                  <a16:creationId xmlns:a16="http://schemas.microsoft.com/office/drawing/2014/main" id="{9F0FCF01-47A5-6845-9142-43700607249C}"/>
                </a:ext>
              </a:extLst>
            </p:cNvPr>
            <p:cNvSpPr>
              <a:spLocks noChangeArrowheads="1"/>
            </p:cNvSpPr>
            <p:nvPr/>
          </p:nvSpPr>
          <p:spPr bwMode="auto">
            <a:xfrm>
              <a:off x="17561021" y="9165083"/>
              <a:ext cx="2449898" cy="2323560"/>
            </a:xfrm>
            <a:custGeom>
              <a:avLst/>
              <a:gdLst>
                <a:gd name="T0" fmla="*/ 0 w 1967"/>
                <a:gd name="T1" fmla="*/ 80 h 1867"/>
                <a:gd name="T2" fmla="*/ 0 w 1967"/>
                <a:gd name="T3" fmla="*/ 80 h 1867"/>
                <a:gd name="T4" fmla="*/ 335 w 1967"/>
                <a:gd name="T5" fmla="*/ 615 h 1867"/>
                <a:gd name="T6" fmla="*/ 1360 w 1967"/>
                <a:gd name="T7" fmla="*/ 615 h 1867"/>
                <a:gd name="T8" fmla="*/ 1195 w 1967"/>
                <a:gd name="T9" fmla="*/ 1866 h 1867"/>
                <a:gd name="T10" fmla="*/ 1546 w 1967"/>
                <a:gd name="T11" fmla="*/ 1866 h 1867"/>
                <a:gd name="T12" fmla="*/ 1546 w 1967"/>
                <a:gd name="T13" fmla="*/ 1866 h 1867"/>
                <a:gd name="T14" fmla="*/ 1935 w 1967"/>
                <a:gd name="T15" fmla="*/ 494 h 1867"/>
                <a:gd name="T16" fmla="*/ 1935 w 1967"/>
                <a:gd name="T17" fmla="*/ 494 h 1867"/>
                <a:gd name="T18" fmla="*/ 1714 w 1967"/>
                <a:gd name="T19" fmla="*/ 182 h 1867"/>
                <a:gd name="T20" fmla="*/ 526 w 1967"/>
                <a:gd name="T21" fmla="*/ 0 h 1867"/>
                <a:gd name="T22" fmla="*/ 0 w 1967"/>
                <a:gd name="T23" fmla="*/ 80 h 1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67" h="1867">
                  <a:moveTo>
                    <a:pt x="0" y="80"/>
                  </a:moveTo>
                  <a:lnTo>
                    <a:pt x="0" y="80"/>
                  </a:lnTo>
                  <a:cubicBezTo>
                    <a:pt x="0" y="80"/>
                    <a:pt x="14" y="615"/>
                    <a:pt x="335" y="615"/>
                  </a:cubicBezTo>
                  <a:lnTo>
                    <a:pt x="1360" y="615"/>
                  </a:lnTo>
                  <a:lnTo>
                    <a:pt x="1195" y="1866"/>
                  </a:lnTo>
                  <a:lnTo>
                    <a:pt x="1546" y="1866"/>
                  </a:lnTo>
                  <a:lnTo>
                    <a:pt x="1546" y="1866"/>
                  </a:lnTo>
                  <a:cubicBezTo>
                    <a:pt x="1546" y="1866"/>
                    <a:pt x="1779" y="1219"/>
                    <a:pt x="1935" y="494"/>
                  </a:cubicBezTo>
                  <a:lnTo>
                    <a:pt x="1935" y="494"/>
                  </a:lnTo>
                  <a:cubicBezTo>
                    <a:pt x="1966" y="346"/>
                    <a:pt x="1865" y="202"/>
                    <a:pt x="1714" y="182"/>
                  </a:cubicBezTo>
                  <a:lnTo>
                    <a:pt x="526" y="0"/>
                  </a:lnTo>
                  <a:lnTo>
                    <a:pt x="0" y="80"/>
                  </a:lnTo>
                </a:path>
              </a:pathLst>
            </a:custGeom>
            <a:solidFill>
              <a:srgbClr val="1620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16">
              <a:extLst>
                <a:ext uri="{FF2B5EF4-FFF2-40B4-BE49-F238E27FC236}">
                  <a16:creationId xmlns:a16="http://schemas.microsoft.com/office/drawing/2014/main" id="{ED70D40A-FD3B-0E45-AB68-1C3AFAF95273}"/>
                </a:ext>
              </a:extLst>
            </p:cNvPr>
            <p:cNvSpPr>
              <a:spLocks noChangeArrowheads="1"/>
            </p:cNvSpPr>
            <p:nvPr/>
          </p:nvSpPr>
          <p:spPr bwMode="auto">
            <a:xfrm>
              <a:off x="16912841" y="9209026"/>
              <a:ext cx="2433421" cy="2279615"/>
            </a:xfrm>
            <a:custGeom>
              <a:avLst/>
              <a:gdLst>
                <a:gd name="T0" fmla="*/ 6 w 1954"/>
                <a:gd name="T1" fmla="*/ 105 h 1830"/>
                <a:gd name="T2" fmla="*/ 6 w 1954"/>
                <a:gd name="T3" fmla="*/ 105 h 1830"/>
                <a:gd name="T4" fmla="*/ 321 w 1954"/>
                <a:gd name="T5" fmla="*/ 578 h 1830"/>
                <a:gd name="T6" fmla="*/ 1346 w 1954"/>
                <a:gd name="T7" fmla="*/ 578 h 1830"/>
                <a:gd name="T8" fmla="*/ 1181 w 1954"/>
                <a:gd name="T9" fmla="*/ 1829 h 1830"/>
                <a:gd name="T10" fmla="*/ 1532 w 1954"/>
                <a:gd name="T11" fmla="*/ 1829 h 1830"/>
                <a:gd name="T12" fmla="*/ 1532 w 1954"/>
                <a:gd name="T13" fmla="*/ 1829 h 1830"/>
                <a:gd name="T14" fmla="*/ 1921 w 1954"/>
                <a:gd name="T15" fmla="*/ 457 h 1830"/>
                <a:gd name="T16" fmla="*/ 1921 w 1954"/>
                <a:gd name="T17" fmla="*/ 457 h 1830"/>
                <a:gd name="T18" fmla="*/ 1701 w 1954"/>
                <a:gd name="T19" fmla="*/ 145 h 1830"/>
                <a:gd name="T20" fmla="*/ 887 w 1954"/>
                <a:gd name="T21" fmla="*/ 0 h 1830"/>
                <a:gd name="T22" fmla="*/ 6 w 1954"/>
                <a:gd name="T23" fmla="*/ 105 h 1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54" h="1830">
                  <a:moveTo>
                    <a:pt x="6" y="105"/>
                  </a:moveTo>
                  <a:lnTo>
                    <a:pt x="6" y="105"/>
                  </a:lnTo>
                  <a:cubicBezTo>
                    <a:pt x="6" y="105"/>
                    <a:pt x="0" y="578"/>
                    <a:pt x="321" y="578"/>
                  </a:cubicBezTo>
                  <a:lnTo>
                    <a:pt x="1346" y="578"/>
                  </a:lnTo>
                  <a:lnTo>
                    <a:pt x="1181" y="1829"/>
                  </a:lnTo>
                  <a:lnTo>
                    <a:pt x="1532" y="1829"/>
                  </a:lnTo>
                  <a:lnTo>
                    <a:pt x="1532" y="1829"/>
                  </a:lnTo>
                  <a:cubicBezTo>
                    <a:pt x="1532" y="1829"/>
                    <a:pt x="1765" y="1182"/>
                    <a:pt x="1921" y="457"/>
                  </a:cubicBezTo>
                  <a:lnTo>
                    <a:pt x="1921" y="457"/>
                  </a:lnTo>
                  <a:cubicBezTo>
                    <a:pt x="1953" y="309"/>
                    <a:pt x="1851" y="165"/>
                    <a:pt x="1701" y="145"/>
                  </a:cubicBezTo>
                  <a:lnTo>
                    <a:pt x="887" y="0"/>
                  </a:lnTo>
                  <a:lnTo>
                    <a:pt x="6" y="105"/>
                  </a:lnTo>
                </a:path>
              </a:pathLst>
            </a:custGeom>
            <a:solidFill>
              <a:srgbClr val="2A398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17">
              <a:extLst>
                <a:ext uri="{FF2B5EF4-FFF2-40B4-BE49-F238E27FC236}">
                  <a16:creationId xmlns:a16="http://schemas.microsoft.com/office/drawing/2014/main" id="{E6B4E0F8-B021-9D48-BD2A-0CE009C2558C}"/>
                </a:ext>
              </a:extLst>
            </p:cNvPr>
            <p:cNvSpPr>
              <a:spLocks noChangeArrowheads="1"/>
            </p:cNvSpPr>
            <p:nvPr/>
          </p:nvSpPr>
          <p:spPr bwMode="auto">
            <a:xfrm>
              <a:off x="17808209" y="8022527"/>
              <a:ext cx="1406219" cy="1016216"/>
            </a:xfrm>
            <a:custGeom>
              <a:avLst/>
              <a:gdLst>
                <a:gd name="T0" fmla="*/ 297 w 1130"/>
                <a:gd name="T1" fmla="*/ 0 h 814"/>
                <a:gd name="T2" fmla="*/ 393 w 1130"/>
                <a:gd name="T3" fmla="*/ 375 h 814"/>
                <a:gd name="T4" fmla="*/ 1129 w 1130"/>
                <a:gd name="T5" fmla="*/ 675 h 814"/>
                <a:gd name="T6" fmla="*/ 1026 w 1130"/>
                <a:gd name="T7" fmla="*/ 813 h 814"/>
                <a:gd name="T8" fmla="*/ 294 w 1130"/>
                <a:gd name="T9" fmla="*/ 596 h 814"/>
                <a:gd name="T10" fmla="*/ 294 w 1130"/>
                <a:gd name="T11" fmla="*/ 596 h 814"/>
                <a:gd name="T12" fmla="*/ 93 w 1130"/>
                <a:gd name="T13" fmla="*/ 388 h 814"/>
                <a:gd name="T14" fmla="*/ 0 w 1130"/>
                <a:gd name="T15" fmla="*/ 31 h 814"/>
                <a:gd name="T16" fmla="*/ 297 w 1130"/>
                <a:gd name="T17" fmla="*/ 0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0" h="814">
                  <a:moveTo>
                    <a:pt x="297" y="0"/>
                  </a:moveTo>
                  <a:lnTo>
                    <a:pt x="393" y="375"/>
                  </a:lnTo>
                  <a:lnTo>
                    <a:pt x="1129" y="675"/>
                  </a:lnTo>
                  <a:lnTo>
                    <a:pt x="1026" y="813"/>
                  </a:lnTo>
                  <a:lnTo>
                    <a:pt x="294" y="596"/>
                  </a:lnTo>
                  <a:lnTo>
                    <a:pt x="294" y="596"/>
                  </a:lnTo>
                  <a:cubicBezTo>
                    <a:pt x="195" y="567"/>
                    <a:pt x="119" y="488"/>
                    <a:pt x="93" y="388"/>
                  </a:cubicBezTo>
                  <a:lnTo>
                    <a:pt x="0" y="31"/>
                  </a:lnTo>
                  <a:lnTo>
                    <a:pt x="297" y="0"/>
                  </a:lnTo>
                </a:path>
              </a:pathLst>
            </a:custGeom>
            <a:solidFill>
              <a:srgbClr val="FBBD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18">
              <a:extLst>
                <a:ext uri="{FF2B5EF4-FFF2-40B4-BE49-F238E27FC236}">
                  <a16:creationId xmlns:a16="http://schemas.microsoft.com/office/drawing/2014/main" id="{708B92EE-AC90-7C4A-804A-F08C468FF43F}"/>
                </a:ext>
              </a:extLst>
            </p:cNvPr>
            <p:cNvSpPr>
              <a:spLocks noChangeArrowheads="1"/>
            </p:cNvSpPr>
            <p:nvPr/>
          </p:nvSpPr>
          <p:spPr bwMode="auto">
            <a:xfrm>
              <a:off x="17582993" y="7308432"/>
              <a:ext cx="653674" cy="950298"/>
            </a:xfrm>
            <a:custGeom>
              <a:avLst/>
              <a:gdLst>
                <a:gd name="T0" fmla="*/ 243 w 524"/>
                <a:gd name="T1" fmla="*/ 0 h 763"/>
                <a:gd name="T2" fmla="*/ 243 w 524"/>
                <a:gd name="T3" fmla="*/ 0 h 763"/>
                <a:gd name="T4" fmla="*/ 523 w 524"/>
                <a:gd name="T5" fmla="*/ 642 h 763"/>
                <a:gd name="T6" fmla="*/ 523 w 524"/>
                <a:gd name="T7" fmla="*/ 642 h 763"/>
                <a:gd name="T8" fmla="*/ 180 w 524"/>
                <a:gd name="T9" fmla="*/ 652 h 763"/>
                <a:gd name="T10" fmla="*/ 180 w 524"/>
                <a:gd name="T11" fmla="*/ 652 h 763"/>
                <a:gd name="T12" fmla="*/ 243 w 524"/>
                <a:gd name="T13" fmla="*/ 0 h 763"/>
              </a:gdLst>
              <a:ahLst/>
              <a:cxnLst>
                <a:cxn ang="0">
                  <a:pos x="T0" y="T1"/>
                </a:cxn>
                <a:cxn ang="0">
                  <a:pos x="T2" y="T3"/>
                </a:cxn>
                <a:cxn ang="0">
                  <a:pos x="T4" y="T5"/>
                </a:cxn>
                <a:cxn ang="0">
                  <a:pos x="T6" y="T7"/>
                </a:cxn>
                <a:cxn ang="0">
                  <a:pos x="T8" y="T9"/>
                </a:cxn>
                <a:cxn ang="0">
                  <a:pos x="T10" y="T11"/>
                </a:cxn>
                <a:cxn ang="0">
                  <a:pos x="T12" y="T13"/>
                </a:cxn>
              </a:cxnLst>
              <a:rect l="0" t="0" r="r" b="b"/>
              <a:pathLst>
                <a:path w="524" h="763">
                  <a:moveTo>
                    <a:pt x="243" y="0"/>
                  </a:moveTo>
                  <a:lnTo>
                    <a:pt x="243" y="0"/>
                  </a:lnTo>
                  <a:cubicBezTo>
                    <a:pt x="243" y="0"/>
                    <a:pt x="447" y="41"/>
                    <a:pt x="523" y="642"/>
                  </a:cubicBezTo>
                  <a:lnTo>
                    <a:pt x="523" y="642"/>
                  </a:lnTo>
                  <a:cubicBezTo>
                    <a:pt x="523" y="642"/>
                    <a:pt x="279" y="762"/>
                    <a:pt x="180" y="652"/>
                  </a:cubicBezTo>
                  <a:lnTo>
                    <a:pt x="180" y="652"/>
                  </a:lnTo>
                  <a:cubicBezTo>
                    <a:pt x="180" y="652"/>
                    <a:pt x="0" y="39"/>
                    <a:pt x="243" y="0"/>
                  </a:cubicBezTo>
                </a:path>
              </a:pathLst>
            </a:custGeom>
            <a:solidFill>
              <a:srgbClr val="3762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19">
              <a:extLst>
                <a:ext uri="{FF2B5EF4-FFF2-40B4-BE49-F238E27FC236}">
                  <a16:creationId xmlns:a16="http://schemas.microsoft.com/office/drawing/2014/main" id="{5DAFCFE0-267B-6F46-8146-F34634C8D43C}"/>
                </a:ext>
              </a:extLst>
            </p:cNvPr>
            <p:cNvSpPr>
              <a:spLocks noChangeArrowheads="1"/>
            </p:cNvSpPr>
            <p:nvPr/>
          </p:nvSpPr>
          <p:spPr bwMode="auto">
            <a:xfrm>
              <a:off x="16484383" y="9467201"/>
              <a:ext cx="681137" cy="2664126"/>
            </a:xfrm>
            <a:custGeom>
              <a:avLst/>
              <a:gdLst>
                <a:gd name="T0" fmla="*/ 19 w 549"/>
                <a:gd name="T1" fmla="*/ 2137 h 2138"/>
                <a:gd name="T2" fmla="*/ 19 w 549"/>
                <a:gd name="T3" fmla="*/ 2137 h 2138"/>
                <a:gd name="T4" fmla="*/ 15 w 549"/>
                <a:gd name="T5" fmla="*/ 2136 h 2138"/>
                <a:gd name="T6" fmla="*/ 15 w 549"/>
                <a:gd name="T7" fmla="*/ 2136 h 2138"/>
                <a:gd name="T8" fmla="*/ 2 w 549"/>
                <a:gd name="T9" fmla="*/ 2115 h 2138"/>
                <a:gd name="T10" fmla="*/ 511 w 549"/>
                <a:gd name="T11" fmla="*/ 16 h 2138"/>
                <a:gd name="T12" fmla="*/ 511 w 549"/>
                <a:gd name="T13" fmla="*/ 16 h 2138"/>
                <a:gd name="T14" fmla="*/ 532 w 549"/>
                <a:gd name="T15" fmla="*/ 3 h 2138"/>
                <a:gd name="T16" fmla="*/ 532 w 549"/>
                <a:gd name="T17" fmla="*/ 3 h 2138"/>
                <a:gd name="T18" fmla="*/ 546 w 549"/>
                <a:gd name="T19" fmla="*/ 24 h 2138"/>
                <a:gd name="T20" fmla="*/ 36 w 549"/>
                <a:gd name="T21" fmla="*/ 2123 h 2138"/>
                <a:gd name="T22" fmla="*/ 36 w 549"/>
                <a:gd name="T23" fmla="*/ 2123 h 2138"/>
                <a:gd name="T24" fmla="*/ 19 w 549"/>
                <a:gd name="T25" fmla="*/ 2137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9" h="2138">
                  <a:moveTo>
                    <a:pt x="19" y="2137"/>
                  </a:moveTo>
                  <a:lnTo>
                    <a:pt x="19" y="2137"/>
                  </a:lnTo>
                  <a:cubicBezTo>
                    <a:pt x="18" y="2137"/>
                    <a:pt x="16" y="2136"/>
                    <a:pt x="15" y="2136"/>
                  </a:cubicBezTo>
                  <a:lnTo>
                    <a:pt x="15" y="2136"/>
                  </a:lnTo>
                  <a:cubicBezTo>
                    <a:pt x="5" y="2134"/>
                    <a:pt x="0" y="2124"/>
                    <a:pt x="2" y="2115"/>
                  </a:cubicBezTo>
                  <a:lnTo>
                    <a:pt x="511" y="16"/>
                  </a:lnTo>
                  <a:lnTo>
                    <a:pt x="511" y="16"/>
                  </a:lnTo>
                  <a:cubicBezTo>
                    <a:pt x="513" y="6"/>
                    <a:pt x="523" y="0"/>
                    <a:pt x="532" y="3"/>
                  </a:cubicBezTo>
                  <a:lnTo>
                    <a:pt x="532" y="3"/>
                  </a:lnTo>
                  <a:cubicBezTo>
                    <a:pt x="542" y="5"/>
                    <a:pt x="548" y="14"/>
                    <a:pt x="546" y="24"/>
                  </a:cubicBezTo>
                  <a:lnTo>
                    <a:pt x="36" y="2123"/>
                  </a:lnTo>
                  <a:lnTo>
                    <a:pt x="36" y="2123"/>
                  </a:lnTo>
                  <a:cubicBezTo>
                    <a:pt x="35" y="2132"/>
                    <a:pt x="27" y="2137"/>
                    <a:pt x="19" y="213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120">
              <a:extLst>
                <a:ext uri="{FF2B5EF4-FFF2-40B4-BE49-F238E27FC236}">
                  <a16:creationId xmlns:a16="http://schemas.microsoft.com/office/drawing/2014/main" id="{771BDB63-2763-4749-B21D-CF1A5E163CE6}"/>
                </a:ext>
              </a:extLst>
            </p:cNvPr>
            <p:cNvSpPr>
              <a:spLocks noChangeArrowheads="1"/>
            </p:cNvSpPr>
            <p:nvPr/>
          </p:nvSpPr>
          <p:spPr bwMode="auto">
            <a:xfrm>
              <a:off x="17720320" y="9467201"/>
              <a:ext cx="681137" cy="2664126"/>
            </a:xfrm>
            <a:custGeom>
              <a:avLst/>
              <a:gdLst>
                <a:gd name="T0" fmla="*/ 19 w 549"/>
                <a:gd name="T1" fmla="*/ 2137 h 2138"/>
                <a:gd name="T2" fmla="*/ 19 w 549"/>
                <a:gd name="T3" fmla="*/ 2137 h 2138"/>
                <a:gd name="T4" fmla="*/ 15 w 549"/>
                <a:gd name="T5" fmla="*/ 2136 h 2138"/>
                <a:gd name="T6" fmla="*/ 15 w 549"/>
                <a:gd name="T7" fmla="*/ 2136 h 2138"/>
                <a:gd name="T8" fmla="*/ 2 w 549"/>
                <a:gd name="T9" fmla="*/ 2115 h 2138"/>
                <a:gd name="T10" fmla="*/ 511 w 549"/>
                <a:gd name="T11" fmla="*/ 16 h 2138"/>
                <a:gd name="T12" fmla="*/ 511 w 549"/>
                <a:gd name="T13" fmla="*/ 16 h 2138"/>
                <a:gd name="T14" fmla="*/ 532 w 549"/>
                <a:gd name="T15" fmla="*/ 3 h 2138"/>
                <a:gd name="T16" fmla="*/ 532 w 549"/>
                <a:gd name="T17" fmla="*/ 3 h 2138"/>
                <a:gd name="T18" fmla="*/ 546 w 549"/>
                <a:gd name="T19" fmla="*/ 24 h 2138"/>
                <a:gd name="T20" fmla="*/ 36 w 549"/>
                <a:gd name="T21" fmla="*/ 2123 h 2138"/>
                <a:gd name="T22" fmla="*/ 36 w 549"/>
                <a:gd name="T23" fmla="*/ 2123 h 2138"/>
                <a:gd name="T24" fmla="*/ 19 w 549"/>
                <a:gd name="T25" fmla="*/ 2137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9" h="2138">
                  <a:moveTo>
                    <a:pt x="19" y="2137"/>
                  </a:moveTo>
                  <a:lnTo>
                    <a:pt x="19" y="2137"/>
                  </a:lnTo>
                  <a:cubicBezTo>
                    <a:pt x="18" y="2137"/>
                    <a:pt x="17" y="2136"/>
                    <a:pt x="15" y="2136"/>
                  </a:cubicBezTo>
                  <a:lnTo>
                    <a:pt x="15" y="2136"/>
                  </a:lnTo>
                  <a:cubicBezTo>
                    <a:pt x="6" y="2134"/>
                    <a:pt x="0" y="2124"/>
                    <a:pt x="2" y="2115"/>
                  </a:cubicBezTo>
                  <a:lnTo>
                    <a:pt x="511" y="16"/>
                  </a:lnTo>
                  <a:lnTo>
                    <a:pt x="511" y="16"/>
                  </a:lnTo>
                  <a:cubicBezTo>
                    <a:pt x="513" y="6"/>
                    <a:pt x="523" y="0"/>
                    <a:pt x="532" y="3"/>
                  </a:cubicBezTo>
                  <a:lnTo>
                    <a:pt x="532" y="3"/>
                  </a:lnTo>
                  <a:cubicBezTo>
                    <a:pt x="542" y="5"/>
                    <a:pt x="548" y="14"/>
                    <a:pt x="546" y="24"/>
                  </a:cubicBezTo>
                  <a:lnTo>
                    <a:pt x="36" y="2123"/>
                  </a:lnTo>
                  <a:lnTo>
                    <a:pt x="36" y="2123"/>
                  </a:lnTo>
                  <a:cubicBezTo>
                    <a:pt x="35" y="2132"/>
                    <a:pt x="27" y="2137"/>
                    <a:pt x="19" y="213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21">
              <a:extLst>
                <a:ext uri="{FF2B5EF4-FFF2-40B4-BE49-F238E27FC236}">
                  <a16:creationId xmlns:a16="http://schemas.microsoft.com/office/drawing/2014/main" id="{262A2E5B-8553-BB4D-A328-F962DCA6DF50}"/>
                </a:ext>
              </a:extLst>
            </p:cNvPr>
            <p:cNvSpPr>
              <a:spLocks noChangeArrowheads="1"/>
            </p:cNvSpPr>
            <p:nvPr/>
          </p:nvSpPr>
          <p:spPr bwMode="auto">
            <a:xfrm>
              <a:off x="20615154" y="9467201"/>
              <a:ext cx="681137" cy="2664126"/>
            </a:xfrm>
            <a:custGeom>
              <a:avLst/>
              <a:gdLst>
                <a:gd name="T0" fmla="*/ 528 w 548"/>
                <a:gd name="T1" fmla="*/ 2137 h 2138"/>
                <a:gd name="T2" fmla="*/ 528 w 548"/>
                <a:gd name="T3" fmla="*/ 2137 h 2138"/>
                <a:gd name="T4" fmla="*/ 511 w 548"/>
                <a:gd name="T5" fmla="*/ 2123 h 2138"/>
                <a:gd name="T6" fmla="*/ 1 w 548"/>
                <a:gd name="T7" fmla="*/ 24 h 2138"/>
                <a:gd name="T8" fmla="*/ 1 w 548"/>
                <a:gd name="T9" fmla="*/ 24 h 2138"/>
                <a:gd name="T10" fmla="*/ 15 w 548"/>
                <a:gd name="T11" fmla="*/ 3 h 2138"/>
                <a:gd name="T12" fmla="*/ 15 w 548"/>
                <a:gd name="T13" fmla="*/ 3 h 2138"/>
                <a:gd name="T14" fmla="*/ 36 w 548"/>
                <a:gd name="T15" fmla="*/ 16 h 2138"/>
                <a:gd name="T16" fmla="*/ 545 w 548"/>
                <a:gd name="T17" fmla="*/ 2115 h 2138"/>
                <a:gd name="T18" fmla="*/ 545 w 548"/>
                <a:gd name="T19" fmla="*/ 2115 h 2138"/>
                <a:gd name="T20" fmla="*/ 532 w 548"/>
                <a:gd name="T21" fmla="*/ 2136 h 2138"/>
                <a:gd name="T22" fmla="*/ 532 w 548"/>
                <a:gd name="T23" fmla="*/ 2136 h 2138"/>
                <a:gd name="T24" fmla="*/ 528 w 548"/>
                <a:gd name="T25" fmla="*/ 2137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8" h="2138">
                  <a:moveTo>
                    <a:pt x="528" y="2137"/>
                  </a:moveTo>
                  <a:lnTo>
                    <a:pt x="528" y="2137"/>
                  </a:lnTo>
                  <a:cubicBezTo>
                    <a:pt x="520" y="2137"/>
                    <a:pt x="513" y="2132"/>
                    <a:pt x="511" y="2123"/>
                  </a:cubicBezTo>
                  <a:lnTo>
                    <a:pt x="1" y="24"/>
                  </a:lnTo>
                  <a:lnTo>
                    <a:pt x="1" y="24"/>
                  </a:lnTo>
                  <a:cubicBezTo>
                    <a:pt x="0" y="14"/>
                    <a:pt x="5" y="5"/>
                    <a:pt x="15" y="3"/>
                  </a:cubicBezTo>
                  <a:lnTo>
                    <a:pt x="15" y="3"/>
                  </a:lnTo>
                  <a:cubicBezTo>
                    <a:pt x="24" y="0"/>
                    <a:pt x="34" y="6"/>
                    <a:pt x="36" y="16"/>
                  </a:cubicBezTo>
                  <a:lnTo>
                    <a:pt x="545" y="2115"/>
                  </a:lnTo>
                  <a:lnTo>
                    <a:pt x="545" y="2115"/>
                  </a:lnTo>
                  <a:cubicBezTo>
                    <a:pt x="547" y="2124"/>
                    <a:pt x="542" y="2134"/>
                    <a:pt x="532" y="2136"/>
                  </a:cubicBezTo>
                  <a:lnTo>
                    <a:pt x="532" y="2136"/>
                  </a:lnTo>
                  <a:cubicBezTo>
                    <a:pt x="531" y="2136"/>
                    <a:pt x="529" y="2137"/>
                    <a:pt x="528" y="213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61">
              <a:extLst>
                <a:ext uri="{FF2B5EF4-FFF2-40B4-BE49-F238E27FC236}">
                  <a16:creationId xmlns:a16="http://schemas.microsoft.com/office/drawing/2014/main" id="{23871F7B-5641-9940-8846-FEBFB9B40A92}"/>
                </a:ext>
              </a:extLst>
            </p:cNvPr>
            <p:cNvSpPr>
              <a:spLocks noChangeArrowheads="1"/>
            </p:cNvSpPr>
            <p:nvPr/>
          </p:nvSpPr>
          <p:spPr bwMode="auto">
            <a:xfrm>
              <a:off x="16731573" y="7193079"/>
              <a:ext cx="1481879" cy="2154613"/>
            </a:xfrm>
            <a:custGeom>
              <a:avLst/>
              <a:gdLst>
                <a:gd name="connsiteX0" fmla="*/ 709211 w 1481879"/>
                <a:gd name="connsiteY0" fmla="*/ 0 h 2154613"/>
                <a:gd name="connsiteX1" fmla="*/ 1152157 w 1481879"/>
                <a:gd name="connsiteY1" fmla="*/ 112118 h 2154613"/>
                <a:gd name="connsiteX2" fmla="*/ 1378607 w 1481879"/>
                <a:gd name="connsiteY2" fmla="*/ 1758998 h 2154613"/>
                <a:gd name="connsiteX3" fmla="*/ 1481879 w 1481879"/>
                <a:gd name="connsiteY3" fmla="*/ 1969529 h 2154613"/>
                <a:gd name="connsiteX4" fmla="*/ 184147 w 1481879"/>
                <a:gd name="connsiteY4" fmla="*/ 2146426 h 2154613"/>
                <a:gd name="connsiteX5" fmla="*/ 195345 w 1481879"/>
                <a:gd name="connsiteY5" fmla="*/ 1938386 h 2154613"/>
                <a:gd name="connsiteX6" fmla="*/ 0 w 1481879"/>
                <a:gd name="connsiteY6" fmla="*/ 252887 h 2154613"/>
                <a:gd name="connsiteX7" fmla="*/ 373269 w 1481879"/>
                <a:gd name="connsiteY7" fmla="*/ 62288 h 2154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81879" h="2154613">
                  <a:moveTo>
                    <a:pt x="709211" y="0"/>
                  </a:moveTo>
                  <a:lnTo>
                    <a:pt x="1152157" y="112118"/>
                  </a:lnTo>
                  <a:lnTo>
                    <a:pt x="1378607" y="1758998"/>
                  </a:lnTo>
                  <a:lnTo>
                    <a:pt x="1481879" y="1969529"/>
                  </a:lnTo>
                  <a:cubicBezTo>
                    <a:pt x="455389" y="2212450"/>
                    <a:pt x="184147" y="2146426"/>
                    <a:pt x="184147" y="2146426"/>
                  </a:cubicBezTo>
                  <a:lnTo>
                    <a:pt x="195345" y="1938386"/>
                  </a:lnTo>
                  <a:lnTo>
                    <a:pt x="0" y="252887"/>
                  </a:lnTo>
                  <a:lnTo>
                    <a:pt x="373269" y="62288"/>
                  </a:lnTo>
                  <a:close/>
                </a:path>
              </a:pathLst>
            </a:custGeom>
            <a:gradFill>
              <a:gsLst>
                <a:gs pos="1000">
                  <a:srgbClr val="00B1FF"/>
                </a:gs>
                <a:gs pos="89000">
                  <a:srgbClr val="3762FF"/>
                </a:gs>
              </a:gsLst>
              <a:lin ang="16200000" scaled="0"/>
            </a:gradFill>
            <a:ln>
              <a:noFill/>
            </a:ln>
            <a:effectLst/>
          </p:spPr>
          <p:txBody>
            <a:bodyPr wrap="square" anchor="ctr">
              <a:noAutofit/>
            </a:bodyPr>
            <a:lstStyle/>
            <a:p>
              <a:endParaRPr lang="en-US" dirty="0">
                <a:latin typeface="Poppins" pitchFamily="2" charset="77"/>
              </a:endParaRPr>
            </a:p>
          </p:txBody>
        </p:sp>
        <p:sp>
          <p:nvSpPr>
            <p:cNvPr id="63" name="Freeform 123">
              <a:extLst>
                <a:ext uri="{FF2B5EF4-FFF2-40B4-BE49-F238E27FC236}">
                  <a16:creationId xmlns:a16="http://schemas.microsoft.com/office/drawing/2014/main" id="{1415529E-809D-C54A-8098-B3C8844490A5}"/>
                </a:ext>
              </a:extLst>
            </p:cNvPr>
            <p:cNvSpPr>
              <a:spLocks noChangeArrowheads="1"/>
            </p:cNvSpPr>
            <p:nvPr/>
          </p:nvSpPr>
          <p:spPr bwMode="auto">
            <a:xfrm>
              <a:off x="16434949" y="8209290"/>
              <a:ext cx="2032427" cy="884383"/>
            </a:xfrm>
            <a:custGeom>
              <a:avLst/>
              <a:gdLst>
                <a:gd name="T0" fmla="*/ 90 w 1631"/>
                <a:gd name="T1" fmla="*/ 0 h 709"/>
                <a:gd name="T2" fmla="*/ 90 w 1631"/>
                <a:gd name="T3" fmla="*/ 0 h 709"/>
                <a:gd name="T4" fmla="*/ 194 w 1631"/>
                <a:gd name="T5" fmla="*/ 616 h 709"/>
                <a:gd name="T6" fmla="*/ 194 w 1631"/>
                <a:gd name="T7" fmla="*/ 616 h 709"/>
                <a:gd name="T8" fmla="*/ 1165 w 1631"/>
                <a:gd name="T9" fmla="*/ 530 h 709"/>
                <a:gd name="T10" fmla="*/ 1165 w 1631"/>
                <a:gd name="T11" fmla="*/ 530 h 709"/>
                <a:gd name="T12" fmla="*/ 1337 w 1631"/>
                <a:gd name="T13" fmla="*/ 539 h 709"/>
                <a:gd name="T14" fmla="*/ 1395 w 1631"/>
                <a:gd name="T15" fmla="*/ 485 h 709"/>
                <a:gd name="T16" fmla="*/ 1395 w 1631"/>
                <a:gd name="T17" fmla="*/ 485 h 709"/>
                <a:gd name="T18" fmla="*/ 1517 w 1631"/>
                <a:gd name="T19" fmla="*/ 560 h 709"/>
                <a:gd name="T20" fmla="*/ 1532 w 1631"/>
                <a:gd name="T21" fmla="*/ 541 h 709"/>
                <a:gd name="T22" fmla="*/ 1532 w 1631"/>
                <a:gd name="T23" fmla="*/ 541 h 709"/>
                <a:gd name="T24" fmla="*/ 1630 w 1631"/>
                <a:gd name="T25" fmla="*/ 534 h 709"/>
                <a:gd name="T26" fmla="*/ 1430 w 1631"/>
                <a:gd name="T27" fmla="*/ 344 h 709"/>
                <a:gd name="T28" fmla="*/ 1172 w 1631"/>
                <a:gd name="T29" fmla="*/ 404 h 709"/>
                <a:gd name="T30" fmla="*/ 376 w 1631"/>
                <a:gd name="T31" fmla="*/ 379 h 709"/>
                <a:gd name="T32" fmla="*/ 392 w 1631"/>
                <a:gd name="T33" fmla="*/ 52 h 709"/>
                <a:gd name="T34" fmla="*/ 90 w 1631"/>
                <a:gd name="T35" fmla="*/ 0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31" h="709">
                  <a:moveTo>
                    <a:pt x="90" y="0"/>
                  </a:moveTo>
                  <a:lnTo>
                    <a:pt x="90" y="0"/>
                  </a:lnTo>
                  <a:cubicBezTo>
                    <a:pt x="90" y="0"/>
                    <a:pt x="0" y="525"/>
                    <a:pt x="194" y="616"/>
                  </a:cubicBezTo>
                  <a:lnTo>
                    <a:pt x="194" y="616"/>
                  </a:lnTo>
                  <a:cubicBezTo>
                    <a:pt x="387" y="708"/>
                    <a:pt x="1165" y="530"/>
                    <a:pt x="1165" y="530"/>
                  </a:cubicBezTo>
                  <a:lnTo>
                    <a:pt x="1165" y="530"/>
                  </a:lnTo>
                  <a:cubicBezTo>
                    <a:pt x="1165" y="530"/>
                    <a:pt x="1246" y="607"/>
                    <a:pt x="1337" y="539"/>
                  </a:cubicBezTo>
                  <a:lnTo>
                    <a:pt x="1395" y="485"/>
                  </a:lnTo>
                  <a:lnTo>
                    <a:pt x="1395" y="485"/>
                  </a:lnTo>
                  <a:cubicBezTo>
                    <a:pt x="1395" y="485"/>
                    <a:pt x="1442" y="558"/>
                    <a:pt x="1517" y="560"/>
                  </a:cubicBezTo>
                  <a:lnTo>
                    <a:pt x="1532" y="541"/>
                  </a:lnTo>
                  <a:lnTo>
                    <a:pt x="1532" y="541"/>
                  </a:lnTo>
                  <a:cubicBezTo>
                    <a:pt x="1532" y="541"/>
                    <a:pt x="1578" y="553"/>
                    <a:pt x="1630" y="534"/>
                  </a:cubicBezTo>
                  <a:lnTo>
                    <a:pt x="1430" y="344"/>
                  </a:lnTo>
                  <a:lnTo>
                    <a:pt x="1172" y="404"/>
                  </a:lnTo>
                  <a:lnTo>
                    <a:pt x="376" y="379"/>
                  </a:lnTo>
                  <a:lnTo>
                    <a:pt x="392" y="52"/>
                  </a:lnTo>
                  <a:lnTo>
                    <a:pt x="90" y="0"/>
                  </a:lnTo>
                </a:path>
              </a:pathLst>
            </a:custGeom>
            <a:solidFill>
              <a:srgbClr val="FED7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124">
              <a:extLst>
                <a:ext uri="{FF2B5EF4-FFF2-40B4-BE49-F238E27FC236}">
                  <a16:creationId xmlns:a16="http://schemas.microsoft.com/office/drawing/2014/main" id="{2C9DCED9-A892-0F41-B13F-38050C97B7E9}"/>
                </a:ext>
              </a:extLst>
            </p:cNvPr>
            <p:cNvSpPr>
              <a:spLocks noChangeArrowheads="1"/>
            </p:cNvSpPr>
            <p:nvPr/>
          </p:nvSpPr>
          <p:spPr bwMode="auto">
            <a:xfrm>
              <a:off x="18384978" y="11807239"/>
              <a:ext cx="648180" cy="274652"/>
            </a:xfrm>
            <a:custGeom>
              <a:avLst/>
              <a:gdLst>
                <a:gd name="T0" fmla="*/ 51 w 521"/>
                <a:gd name="T1" fmla="*/ 0 h 219"/>
                <a:gd name="T2" fmla="*/ 45 w 521"/>
                <a:gd name="T3" fmla="*/ 3 h 219"/>
                <a:gd name="T4" fmla="*/ 45 w 521"/>
                <a:gd name="T5" fmla="*/ 3 h 219"/>
                <a:gd name="T6" fmla="*/ 0 w 521"/>
                <a:gd name="T7" fmla="*/ 128 h 219"/>
                <a:gd name="T8" fmla="*/ 0 w 521"/>
                <a:gd name="T9" fmla="*/ 217 h 219"/>
                <a:gd name="T10" fmla="*/ 118 w 521"/>
                <a:gd name="T11" fmla="*/ 217 h 219"/>
                <a:gd name="T12" fmla="*/ 141 w 521"/>
                <a:gd name="T13" fmla="*/ 194 h 219"/>
                <a:gd name="T14" fmla="*/ 165 w 521"/>
                <a:gd name="T15" fmla="*/ 218 h 219"/>
                <a:gd name="T16" fmla="*/ 520 w 521"/>
                <a:gd name="T17" fmla="*/ 218 h 219"/>
                <a:gd name="T18" fmla="*/ 520 w 521"/>
                <a:gd name="T19" fmla="*/ 218 h 219"/>
                <a:gd name="T20" fmla="*/ 479 w 521"/>
                <a:gd name="T21" fmla="*/ 163 h 219"/>
                <a:gd name="T22" fmla="*/ 321 w 521"/>
                <a:gd name="T23" fmla="*/ 117 h 219"/>
                <a:gd name="T24" fmla="*/ 253 w 521"/>
                <a:gd name="T25" fmla="*/ 0 h 219"/>
                <a:gd name="T26" fmla="*/ 51 w 521"/>
                <a:gd name="T27"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1" h="219">
                  <a:moveTo>
                    <a:pt x="51" y="0"/>
                  </a:moveTo>
                  <a:lnTo>
                    <a:pt x="45" y="3"/>
                  </a:lnTo>
                  <a:lnTo>
                    <a:pt x="45" y="3"/>
                  </a:lnTo>
                  <a:cubicBezTo>
                    <a:pt x="17" y="20"/>
                    <a:pt x="0" y="44"/>
                    <a:pt x="0" y="128"/>
                  </a:cubicBezTo>
                  <a:lnTo>
                    <a:pt x="0" y="217"/>
                  </a:lnTo>
                  <a:lnTo>
                    <a:pt x="118" y="217"/>
                  </a:lnTo>
                  <a:lnTo>
                    <a:pt x="141" y="194"/>
                  </a:lnTo>
                  <a:lnTo>
                    <a:pt x="165" y="218"/>
                  </a:lnTo>
                  <a:lnTo>
                    <a:pt x="520" y="218"/>
                  </a:lnTo>
                  <a:lnTo>
                    <a:pt x="520" y="218"/>
                  </a:lnTo>
                  <a:cubicBezTo>
                    <a:pt x="520" y="192"/>
                    <a:pt x="503" y="169"/>
                    <a:pt x="479" y="163"/>
                  </a:cubicBezTo>
                  <a:lnTo>
                    <a:pt x="321" y="117"/>
                  </a:lnTo>
                  <a:lnTo>
                    <a:pt x="253" y="0"/>
                  </a:lnTo>
                  <a:lnTo>
                    <a:pt x="51" y="0"/>
                  </a:lnTo>
                </a:path>
              </a:pathLst>
            </a:custGeom>
            <a:solidFill>
              <a:srgbClr val="565A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25">
              <a:extLst>
                <a:ext uri="{FF2B5EF4-FFF2-40B4-BE49-F238E27FC236}">
                  <a16:creationId xmlns:a16="http://schemas.microsoft.com/office/drawing/2014/main" id="{BB4C5B26-0CEE-4C49-BEA7-5E96BD86DCD1}"/>
                </a:ext>
              </a:extLst>
            </p:cNvPr>
            <p:cNvSpPr>
              <a:spLocks noChangeArrowheads="1"/>
            </p:cNvSpPr>
            <p:nvPr/>
          </p:nvSpPr>
          <p:spPr bwMode="auto">
            <a:xfrm>
              <a:off x="17698348" y="9313395"/>
              <a:ext cx="1538053" cy="109861"/>
            </a:xfrm>
            <a:custGeom>
              <a:avLst/>
              <a:gdLst>
                <a:gd name="T0" fmla="*/ 1196 w 1235"/>
                <a:gd name="T1" fmla="*/ 88 h 89"/>
                <a:gd name="T2" fmla="*/ 0 w 1235"/>
                <a:gd name="T3" fmla="*/ 88 h 89"/>
                <a:gd name="T4" fmla="*/ 38 w 1235"/>
                <a:gd name="T5" fmla="*/ 0 h 89"/>
                <a:gd name="T6" fmla="*/ 1234 w 1235"/>
                <a:gd name="T7" fmla="*/ 0 h 89"/>
                <a:gd name="T8" fmla="*/ 1196 w 1235"/>
                <a:gd name="T9" fmla="*/ 88 h 89"/>
              </a:gdLst>
              <a:ahLst/>
              <a:cxnLst>
                <a:cxn ang="0">
                  <a:pos x="T0" y="T1"/>
                </a:cxn>
                <a:cxn ang="0">
                  <a:pos x="T2" y="T3"/>
                </a:cxn>
                <a:cxn ang="0">
                  <a:pos x="T4" y="T5"/>
                </a:cxn>
                <a:cxn ang="0">
                  <a:pos x="T6" y="T7"/>
                </a:cxn>
                <a:cxn ang="0">
                  <a:pos x="T8" y="T9"/>
                </a:cxn>
              </a:cxnLst>
              <a:rect l="0" t="0" r="r" b="b"/>
              <a:pathLst>
                <a:path w="1235" h="89">
                  <a:moveTo>
                    <a:pt x="1196" y="88"/>
                  </a:moveTo>
                  <a:lnTo>
                    <a:pt x="0" y="88"/>
                  </a:lnTo>
                  <a:lnTo>
                    <a:pt x="38" y="0"/>
                  </a:lnTo>
                  <a:lnTo>
                    <a:pt x="1234" y="0"/>
                  </a:lnTo>
                  <a:lnTo>
                    <a:pt x="1196" y="8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26">
              <a:extLst>
                <a:ext uri="{FF2B5EF4-FFF2-40B4-BE49-F238E27FC236}">
                  <a16:creationId xmlns:a16="http://schemas.microsoft.com/office/drawing/2014/main" id="{D9FCDD9D-7416-9B43-AD9E-A14A3491177F}"/>
                </a:ext>
              </a:extLst>
            </p:cNvPr>
            <p:cNvSpPr>
              <a:spLocks noChangeArrowheads="1"/>
            </p:cNvSpPr>
            <p:nvPr/>
          </p:nvSpPr>
          <p:spPr bwMode="auto">
            <a:xfrm>
              <a:off x="16303116" y="9423255"/>
              <a:ext cx="4641622" cy="126338"/>
            </a:xfrm>
            <a:custGeom>
              <a:avLst/>
              <a:gdLst>
                <a:gd name="T0" fmla="*/ 3674 w 3726"/>
                <a:gd name="T1" fmla="*/ 101 h 102"/>
                <a:gd name="T2" fmla="*/ 51 w 3726"/>
                <a:gd name="T3" fmla="*/ 101 h 102"/>
                <a:gd name="T4" fmla="*/ 51 w 3726"/>
                <a:gd name="T5" fmla="*/ 101 h 102"/>
                <a:gd name="T6" fmla="*/ 0 w 3726"/>
                <a:gd name="T7" fmla="*/ 51 h 102"/>
                <a:gd name="T8" fmla="*/ 0 w 3726"/>
                <a:gd name="T9" fmla="*/ 51 h 102"/>
                <a:gd name="T10" fmla="*/ 51 w 3726"/>
                <a:gd name="T11" fmla="*/ 0 h 102"/>
                <a:gd name="T12" fmla="*/ 3674 w 3726"/>
                <a:gd name="T13" fmla="*/ 0 h 102"/>
                <a:gd name="T14" fmla="*/ 3674 w 3726"/>
                <a:gd name="T15" fmla="*/ 0 h 102"/>
                <a:gd name="T16" fmla="*/ 3725 w 3726"/>
                <a:gd name="T17" fmla="*/ 51 h 102"/>
                <a:gd name="T18" fmla="*/ 3725 w 3726"/>
                <a:gd name="T19" fmla="*/ 51 h 102"/>
                <a:gd name="T20" fmla="*/ 3674 w 3726"/>
                <a:gd name="T21" fmla="*/ 101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26" h="102">
                  <a:moveTo>
                    <a:pt x="3674" y="101"/>
                  </a:moveTo>
                  <a:lnTo>
                    <a:pt x="51" y="101"/>
                  </a:lnTo>
                  <a:lnTo>
                    <a:pt x="51" y="101"/>
                  </a:lnTo>
                  <a:cubicBezTo>
                    <a:pt x="23" y="101"/>
                    <a:pt x="0" y="78"/>
                    <a:pt x="0" y="51"/>
                  </a:cubicBezTo>
                  <a:lnTo>
                    <a:pt x="0" y="51"/>
                  </a:lnTo>
                  <a:cubicBezTo>
                    <a:pt x="0" y="22"/>
                    <a:pt x="23" y="0"/>
                    <a:pt x="51" y="0"/>
                  </a:cubicBezTo>
                  <a:lnTo>
                    <a:pt x="3674" y="0"/>
                  </a:lnTo>
                  <a:lnTo>
                    <a:pt x="3674" y="0"/>
                  </a:lnTo>
                  <a:cubicBezTo>
                    <a:pt x="3702" y="0"/>
                    <a:pt x="3725" y="22"/>
                    <a:pt x="3725" y="51"/>
                  </a:cubicBezTo>
                  <a:lnTo>
                    <a:pt x="3725" y="51"/>
                  </a:lnTo>
                  <a:cubicBezTo>
                    <a:pt x="3725" y="78"/>
                    <a:pt x="3702" y="101"/>
                    <a:pt x="3674" y="101"/>
                  </a:cubicBezTo>
                </a:path>
              </a:pathLst>
            </a:custGeom>
            <a:solidFill>
              <a:srgbClr val="D1D3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27">
              <a:extLst>
                <a:ext uri="{FF2B5EF4-FFF2-40B4-BE49-F238E27FC236}">
                  <a16:creationId xmlns:a16="http://schemas.microsoft.com/office/drawing/2014/main" id="{D57852B1-12A0-FE41-B68F-6E363831231F}"/>
                </a:ext>
              </a:extLst>
            </p:cNvPr>
            <p:cNvSpPr>
              <a:spLocks noChangeArrowheads="1"/>
            </p:cNvSpPr>
            <p:nvPr/>
          </p:nvSpPr>
          <p:spPr bwMode="auto">
            <a:xfrm>
              <a:off x="18571742" y="8000557"/>
              <a:ext cx="2125810" cy="1422700"/>
            </a:xfrm>
            <a:custGeom>
              <a:avLst/>
              <a:gdLst>
                <a:gd name="T0" fmla="*/ 1196 w 1706"/>
                <a:gd name="T1" fmla="*/ 1142 h 1143"/>
                <a:gd name="T2" fmla="*/ 0 w 1706"/>
                <a:gd name="T3" fmla="*/ 1142 h 1143"/>
                <a:gd name="T4" fmla="*/ 509 w 1706"/>
                <a:gd name="T5" fmla="*/ 0 h 1143"/>
                <a:gd name="T6" fmla="*/ 1705 w 1706"/>
                <a:gd name="T7" fmla="*/ 0 h 1143"/>
                <a:gd name="T8" fmla="*/ 1196 w 1706"/>
                <a:gd name="T9" fmla="*/ 1142 h 1143"/>
              </a:gdLst>
              <a:ahLst/>
              <a:cxnLst>
                <a:cxn ang="0">
                  <a:pos x="T0" y="T1"/>
                </a:cxn>
                <a:cxn ang="0">
                  <a:pos x="T2" y="T3"/>
                </a:cxn>
                <a:cxn ang="0">
                  <a:pos x="T4" y="T5"/>
                </a:cxn>
                <a:cxn ang="0">
                  <a:pos x="T6" y="T7"/>
                </a:cxn>
                <a:cxn ang="0">
                  <a:pos x="T8" y="T9"/>
                </a:cxn>
              </a:cxnLst>
              <a:rect l="0" t="0" r="r" b="b"/>
              <a:pathLst>
                <a:path w="1706" h="1143">
                  <a:moveTo>
                    <a:pt x="1196" y="1142"/>
                  </a:moveTo>
                  <a:lnTo>
                    <a:pt x="0" y="1142"/>
                  </a:lnTo>
                  <a:lnTo>
                    <a:pt x="509" y="0"/>
                  </a:lnTo>
                  <a:lnTo>
                    <a:pt x="1705" y="0"/>
                  </a:lnTo>
                  <a:lnTo>
                    <a:pt x="1196" y="1142"/>
                  </a:lnTo>
                </a:path>
              </a:pathLst>
            </a:custGeom>
            <a:gradFill>
              <a:gsLst>
                <a:gs pos="36000">
                  <a:srgbClr val="E8E9E9"/>
                </a:gs>
                <a:gs pos="99000">
                  <a:srgbClr val="D1D3D2"/>
                </a:gs>
                <a:gs pos="1000">
                  <a:srgbClr val="FFFFFF"/>
                </a:gs>
              </a:gsLst>
              <a:lin ang="16200000" scaled="0"/>
            </a:gradFill>
            <a:ln>
              <a:noFill/>
            </a:ln>
            <a:effectLst/>
          </p:spPr>
          <p:txBody>
            <a:bodyPr wrap="none" anchor="ctr"/>
            <a:lstStyle/>
            <a:p>
              <a:endParaRPr lang="en-US" dirty="0">
                <a:latin typeface="Poppins" pitchFamily="2" charset="77"/>
              </a:endParaRPr>
            </a:p>
          </p:txBody>
        </p:sp>
        <p:sp>
          <p:nvSpPr>
            <p:cNvPr id="68" name="Freeform 128">
              <a:extLst>
                <a:ext uri="{FF2B5EF4-FFF2-40B4-BE49-F238E27FC236}">
                  <a16:creationId xmlns:a16="http://schemas.microsoft.com/office/drawing/2014/main" id="{620F7938-8836-464B-8D48-77A69DF9AADB}"/>
                </a:ext>
              </a:extLst>
            </p:cNvPr>
            <p:cNvSpPr>
              <a:spLocks noChangeArrowheads="1"/>
            </p:cNvSpPr>
            <p:nvPr/>
          </p:nvSpPr>
          <p:spPr bwMode="auto">
            <a:xfrm>
              <a:off x="19467110" y="8522397"/>
              <a:ext cx="335075" cy="384513"/>
            </a:xfrm>
            <a:custGeom>
              <a:avLst/>
              <a:gdLst>
                <a:gd name="T0" fmla="*/ 238 w 270"/>
                <a:gd name="T1" fmla="*/ 175 h 308"/>
                <a:gd name="T2" fmla="*/ 238 w 270"/>
                <a:gd name="T3" fmla="*/ 175 h 308"/>
                <a:gd name="T4" fmla="*/ 78 w 270"/>
                <a:gd name="T5" fmla="*/ 294 h 308"/>
                <a:gd name="T6" fmla="*/ 78 w 270"/>
                <a:gd name="T7" fmla="*/ 294 h 308"/>
                <a:gd name="T8" fmla="*/ 31 w 270"/>
                <a:gd name="T9" fmla="*/ 131 h 308"/>
                <a:gd name="T10" fmla="*/ 31 w 270"/>
                <a:gd name="T11" fmla="*/ 131 h 308"/>
                <a:gd name="T12" fmla="*/ 191 w 270"/>
                <a:gd name="T13" fmla="*/ 12 h 308"/>
                <a:gd name="T14" fmla="*/ 191 w 270"/>
                <a:gd name="T15" fmla="*/ 12 h 308"/>
                <a:gd name="T16" fmla="*/ 238 w 270"/>
                <a:gd name="T17" fmla="*/ 175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0" h="308">
                  <a:moveTo>
                    <a:pt x="238" y="175"/>
                  </a:moveTo>
                  <a:lnTo>
                    <a:pt x="238" y="175"/>
                  </a:lnTo>
                  <a:cubicBezTo>
                    <a:pt x="207" y="253"/>
                    <a:pt x="135" y="307"/>
                    <a:pt x="78" y="294"/>
                  </a:cubicBezTo>
                  <a:lnTo>
                    <a:pt x="78" y="294"/>
                  </a:lnTo>
                  <a:cubicBezTo>
                    <a:pt x="21" y="282"/>
                    <a:pt x="0" y="209"/>
                    <a:pt x="31" y="131"/>
                  </a:cubicBezTo>
                  <a:lnTo>
                    <a:pt x="31" y="131"/>
                  </a:lnTo>
                  <a:cubicBezTo>
                    <a:pt x="62" y="53"/>
                    <a:pt x="134" y="0"/>
                    <a:pt x="191" y="12"/>
                  </a:cubicBezTo>
                  <a:lnTo>
                    <a:pt x="191" y="12"/>
                  </a:lnTo>
                  <a:cubicBezTo>
                    <a:pt x="248" y="24"/>
                    <a:pt x="269" y="97"/>
                    <a:pt x="238" y="17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29">
              <a:extLst>
                <a:ext uri="{FF2B5EF4-FFF2-40B4-BE49-F238E27FC236}">
                  <a16:creationId xmlns:a16="http://schemas.microsoft.com/office/drawing/2014/main" id="{A5D1841F-C2C0-AE4E-B9B3-2B4B0F5BD939}"/>
                </a:ext>
              </a:extLst>
            </p:cNvPr>
            <p:cNvSpPr>
              <a:spLocks noChangeArrowheads="1"/>
            </p:cNvSpPr>
            <p:nvPr/>
          </p:nvSpPr>
          <p:spPr bwMode="auto">
            <a:xfrm>
              <a:off x="17105099" y="6808565"/>
              <a:ext cx="439443" cy="609727"/>
            </a:xfrm>
            <a:custGeom>
              <a:avLst/>
              <a:gdLst>
                <a:gd name="T0" fmla="*/ 122 w 353"/>
                <a:gd name="T1" fmla="*/ 0 h 490"/>
                <a:gd name="T2" fmla="*/ 0 w 353"/>
                <a:gd name="T3" fmla="*/ 361 h 490"/>
                <a:gd name="T4" fmla="*/ 0 w 353"/>
                <a:gd name="T5" fmla="*/ 361 h 490"/>
                <a:gd name="T6" fmla="*/ 243 w 353"/>
                <a:gd name="T7" fmla="*/ 484 h 490"/>
                <a:gd name="T8" fmla="*/ 243 w 353"/>
                <a:gd name="T9" fmla="*/ 484 h 490"/>
                <a:gd name="T10" fmla="*/ 270 w 353"/>
                <a:gd name="T11" fmla="*/ 311 h 490"/>
                <a:gd name="T12" fmla="*/ 327 w 353"/>
                <a:gd name="T13" fmla="*/ 149 h 490"/>
                <a:gd name="T14" fmla="*/ 122 w 353"/>
                <a:gd name="T15" fmla="*/ 0 h 4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3" h="490">
                  <a:moveTo>
                    <a:pt x="122" y="0"/>
                  </a:moveTo>
                  <a:lnTo>
                    <a:pt x="0" y="361"/>
                  </a:lnTo>
                  <a:lnTo>
                    <a:pt x="0" y="361"/>
                  </a:lnTo>
                  <a:cubicBezTo>
                    <a:pt x="0" y="361"/>
                    <a:pt x="134" y="489"/>
                    <a:pt x="243" y="484"/>
                  </a:cubicBezTo>
                  <a:lnTo>
                    <a:pt x="243" y="484"/>
                  </a:lnTo>
                  <a:cubicBezTo>
                    <a:pt x="352" y="479"/>
                    <a:pt x="270" y="311"/>
                    <a:pt x="270" y="311"/>
                  </a:cubicBezTo>
                  <a:lnTo>
                    <a:pt x="327" y="149"/>
                  </a:lnTo>
                  <a:lnTo>
                    <a:pt x="122" y="0"/>
                  </a:lnTo>
                </a:path>
              </a:pathLst>
            </a:custGeom>
            <a:solidFill>
              <a:srgbClr val="FED7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30">
              <a:extLst>
                <a:ext uri="{FF2B5EF4-FFF2-40B4-BE49-F238E27FC236}">
                  <a16:creationId xmlns:a16="http://schemas.microsoft.com/office/drawing/2014/main" id="{138C7A81-AF12-244E-AE1B-EEF83155AF40}"/>
                </a:ext>
              </a:extLst>
            </p:cNvPr>
            <p:cNvSpPr>
              <a:spLocks noChangeArrowheads="1"/>
            </p:cNvSpPr>
            <p:nvPr/>
          </p:nvSpPr>
          <p:spPr bwMode="auto">
            <a:xfrm>
              <a:off x="16369034" y="7445761"/>
              <a:ext cx="714095" cy="889873"/>
            </a:xfrm>
            <a:custGeom>
              <a:avLst/>
              <a:gdLst>
                <a:gd name="T0" fmla="*/ 291 w 575"/>
                <a:gd name="T1" fmla="*/ 0 h 716"/>
                <a:gd name="T2" fmla="*/ 291 w 575"/>
                <a:gd name="T3" fmla="*/ 0 h 716"/>
                <a:gd name="T4" fmla="*/ 43 w 575"/>
                <a:gd name="T5" fmla="*/ 691 h 716"/>
                <a:gd name="T6" fmla="*/ 477 w 575"/>
                <a:gd name="T7" fmla="*/ 715 h 716"/>
                <a:gd name="T8" fmla="*/ 477 w 575"/>
                <a:gd name="T9" fmla="*/ 715 h 716"/>
                <a:gd name="T10" fmla="*/ 291 w 575"/>
                <a:gd name="T11" fmla="*/ 0 h 716"/>
              </a:gdLst>
              <a:ahLst/>
              <a:cxnLst>
                <a:cxn ang="0">
                  <a:pos x="T0" y="T1"/>
                </a:cxn>
                <a:cxn ang="0">
                  <a:pos x="T2" y="T3"/>
                </a:cxn>
                <a:cxn ang="0">
                  <a:pos x="T4" y="T5"/>
                </a:cxn>
                <a:cxn ang="0">
                  <a:pos x="T6" y="T7"/>
                </a:cxn>
                <a:cxn ang="0">
                  <a:pos x="T8" y="T9"/>
                </a:cxn>
                <a:cxn ang="0">
                  <a:pos x="T10" y="T11"/>
                </a:cxn>
              </a:cxnLst>
              <a:rect l="0" t="0" r="r" b="b"/>
              <a:pathLst>
                <a:path w="575" h="716">
                  <a:moveTo>
                    <a:pt x="291" y="0"/>
                  </a:moveTo>
                  <a:lnTo>
                    <a:pt x="291" y="0"/>
                  </a:lnTo>
                  <a:cubicBezTo>
                    <a:pt x="291" y="0"/>
                    <a:pt x="0" y="57"/>
                    <a:pt x="43" y="691"/>
                  </a:cubicBezTo>
                  <a:lnTo>
                    <a:pt x="477" y="715"/>
                  </a:lnTo>
                  <a:lnTo>
                    <a:pt x="477" y="715"/>
                  </a:lnTo>
                  <a:cubicBezTo>
                    <a:pt x="477" y="715"/>
                    <a:pt x="574" y="0"/>
                    <a:pt x="291" y="0"/>
                  </a:cubicBezTo>
                </a:path>
              </a:pathLst>
            </a:custGeom>
            <a:solidFill>
              <a:srgbClr val="3762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31">
              <a:extLst>
                <a:ext uri="{FF2B5EF4-FFF2-40B4-BE49-F238E27FC236}">
                  <a16:creationId xmlns:a16="http://schemas.microsoft.com/office/drawing/2014/main" id="{D7AF7766-A34E-4E47-82C3-23D7C1106EAF}"/>
                </a:ext>
              </a:extLst>
            </p:cNvPr>
            <p:cNvSpPr>
              <a:spLocks noChangeArrowheads="1"/>
            </p:cNvSpPr>
            <p:nvPr/>
          </p:nvSpPr>
          <p:spPr bwMode="auto">
            <a:xfrm>
              <a:off x="17275383" y="6841524"/>
              <a:ext cx="241693" cy="329582"/>
            </a:xfrm>
            <a:custGeom>
              <a:avLst/>
              <a:gdLst>
                <a:gd name="T0" fmla="*/ 142 w 195"/>
                <a:gd name="T1" fmla="*/ 265 h 266"/>
                <a:gd name="T2" fmla="*/ 194 w 195"/>
                <a:gd name="T3" fmla="*/ 120 h 266"/>
                <a:gd name="T4" fmla="*/ 27 w 195"/>
                <a:gd name="T5" fmla="*/ 0 h 266"/>
                <a:gd name="T6" fmla="*/ 27 w 195"/>
                <a:gd name="T7" fmla="*/ 0 h 266"/>
                <a:gd name="T8" fmla="*/ 142 w 195"/>
                <a:gd name="T9" fmla="*/ 265 h 266"/>
              </a:gdLst>
              <a:ahLst/>
              <a:cxnLst>
                <a:cxn ang="0">
                  <a:pos x="T0" y="T1"/>
                </a:cxn>
                <a:cxn ang="0">
                  <a:pos x="T2" y="T3"/>
                </a:cxn>
                <a:cxn ang="0">
                  <a:pos x="T4" y="T5"/>
                </a:cxn>
                <a:cxn ang="0">
                  <a:pos x="T6" y="T7"/>
                </a:cxn>
                <a:cxn ang="0">
                  <a:pos x="T8" y="T9"/>
                </a:cxn>
              </a:cxnLst>
              <a:rect l="0" t="0" r="r" b="b"/>
              <a:pathLst>
                <a:path w="195" h="266">
                  <a:moveTo>
                    <a:pt x="142" y="265"/>
                  </a:moveTo>
                  <a:lnTo>
                    <a:pt x="194" y="120"/>
                  </a:lnTo>
                  <a:lnTo>
                    <a:pt x="27" y="0"/>
                  </a:lnTo>
                  <a:lnTo>
                    <a:pt x="27" y="0"/>
                  </a:lnTo>
                  <a:cubicBezTo>
                    <a:pt x="18" y="49"/>
                    <a:pt x="0" y="215"/>
                    <a:pt x="142" y="265"/>
                  </a:cubicBezTo>
                </a:path>
              </a:pathLst>
            </a:custGeom>
            <a:solidFill>
              <a:srgbClr val="FBBD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32">
              <a:extLst>
                <a:ext uri="{FF2B5EF4-FFF2-40B4-BE49-F238E27FC236}">
                  <a16:creationId xmlns:a16="http://schemas.microsoft.com/office/drawing/2014/main" id="{7BFCEDAC-DB59-B547-8633-8BD10DC859E9}"/>
                </a:ext>
              </a:extLst>
            </p:cNvPr>
            <p:cNvSpPr>
              <a:spLocks noChangeArrowheads="1"/>
            </p:cNvSpPr>
            <p:nvPr/>
          </p:nvSpPr>
          <p:spPr bwMode="auto">
            <a:xfrm>
              <a:off x="17209465" y="6226303"/>
              <a:ext cx="681137" cy="922832"/>
            </a:xfrm>
            <a:custGeom>
              <a:avLst/>
              <a:gdLst>
                <a:gd name="T0" fmla="*/ 544 w 545"/>
                <a:gd name="T1" fmla="*/ 273 h 743"/>
                <a:gd name="T2" fmla="*/ 544 w 545"/>
                <a:gd name="T3" fmla="*/ 273 h 743"/>
                <a:gd name="T4" fmla="*/ 350 w 545"/>
                <a:gd name="T5" fmla="*/ 717 h 743"/>
                <a:gd name="T6" fmla="*/ 350 w 545"/>
                <a:gd name="T7" fmla="*/ 717 h 743"/>
                <a:gd name="T8" fmla="*/ 0 w 545"/>
                <a:gd name="T9" fmla="*/ 273 h 743"/>
                <a:gd name="T10" fmla="*/ 0 w 545"/>
                <a:gd name="T11" fmla="*/ 273 h 743"/>
                <a:gd name="T12" fmla="*/ 272 w 545"/>
                <a:gd name="T13" fmla="*/ 0 h 743"/>
                <a:gd name="T14" fmla="*/ 272 w 545"/>
                <a:gd name="T15" fmla="*/ 0 h 743"/>
                <a:gd name="T16" fmla="*/ 544 w 545"/>
                <a:gd name="T17" fmla="*/ 273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5" h="743">
                  <a:moveTo>
                    <a:pt x="544" y="273"/>
                  </a:moveTo>
                  <a:lnTo>
                    <a:pt x="544" y="273"/>
                  </a:lnTo>
                  <a:cubicBezTo>
                    <a:pt x="544" y="423"/>
                    <a:pt x="491" y="693"/>
                    <a:pt x="350" y="717"/>
                  </a:cubicBezTo>
                  <a:lnTo>
                    <a:pt x="350" y="717"/>
                  </a:lnTo>
                  <a:cubicBezTo>
                    <a:pt x="198" y="742"/>
                    <a:pt x="0" y="576"/>
                    <a:pt x="0" y="273"/>
                  </a:cubicBezTo>
                  <a:lnTo>
                    <a:pt x="0" y="273"/>
                  </a:lnTo>
                  <a:cubicBezTo>
                    <a:pt x="0" y="122"/>
                    <a:pt x="122" y="0"/>
                    <a:pt x="272" y="0"/>
                  </a:cubicBezTo>
                  <a:lnTo>
                    <a:pt x="272" y="0"/>
                  </a:lnTo>
                  <a:cubicBezTo>
                    <a:pt x="423" y="0"/>
                    <a:pt x="544" y="122"/>
                    <a:pt x="544" y="273"/>
                  </a:cubicBezTo>
                </a:path>
              </a:pathLst>
            </a:custGeom>
            <a:solidFill>
              <a:srgbClr val="FED7A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33">
              <a:extLst>
                <a:ext uri="{FF2B5EF4-FFF2-40B4-BE49-F238E27FC236}">
                  <a16:creationId xmlns:a16="http://schemas.microsoft.com/office/drawing/2014/main" id="{73502001-3457-6A4B-AA87-BF33E868BEFC}"/>
                </a:ext>
              </a:extLst>
            </p:cNvPr>
            <p:cNvSpPr>
              <a:spLocks noChangeArrowheads="1"/>
            </p:cNvSpPr>
            <p:nvPr/>
          </p:nvSpPr>
          <p:spPr bwMode="auto">
            <a:xfrm>
              <a:off x="16973266" y="6012072"/>
              <a:ext cx="1202975" cy="1032693"/>
            </a:xfrm>
            <a:custGeom>
              <a:avLst/>
              <a:gdLst>
                <a:gd name="T0" fmla="*/ 178 w 966"/>
                <a:gd name="T1" fmla="*/ 772 h 828"/>
                <a:gd name="T2" fmla="*/ 178 w 966"/>
                <a:gd name="T3" fmla="*/ 772 h 828"/>
                <a:gd name="T4" fmla="*/ 306 w 966"/>
                <a:gd name="T5" fmla="*/ 615 h 828"/>
                <a:gd name="T6" fmla="*/ 306 w 966"/>
                <a:gd name="T7" fmla="*/ 615 h 828"/>
                <a:gd name="T8" fmla="*/ 230 w 966"/>
                <a:gd name="T9" fmla="*/ 479 h 828"/>
                <a:gd name="T10" fmla="*/ 230 w 966"/>
                <a:gd name="T11" fmla="*/ 479 h 828"/>
                <a:gd name="T12" fmla="*/ 338 w 966"/>
                <a:gd name="T13" fmla="*/ 527 h 828"/>
                <a:gd name="T14" fmla="*/ 338 w 966"/>
                <a:gd name="T15" fmla="*/ 527 h 828"/>
                <a:gd name="T16" fmla="*/ 408 w 966"/>
                <a:gd name="T17" fmla="*/ 435 h 828"/>
                <a:gd name="T18" fmla="*/ 408 w 966"/>
                <a:gd name="T19" fmla="*/ 435 h 828"/>
                <a:gd name="T20" fmla="*/ 594 w 966"/>
                <a:gd name="T21" fmla="*/ 357 h 828"/>
                <a:gd name="T22" fmla="*/ 594 w 966"/>
                <a:gd name="T23" fmla="*/ 357 h 828"/>
                <a:gd name="T24" fmla="*/ 736 w 966"/>
                <a:gd name="T25" fmla="*/ 433 h 828"/>
                <a:gd name="T26" fmla="*/ 736 w 966"/>
                <a:gd name="T27" fmla="*/ 433 h 828"/>
                <a:gd name="T28" fmla="*/ 736 w 966"/>
                <a:gd name="T29" fmla="*/ 498 h 828"/>
                <a:gd name="T30" fmla="*/ 736 w 966"/>
                <a:gd name="T31" fmla="*/ 498 h 828"/>
                <a:gd name="T32" fmla="*/ 867 w 966"/>
                <a:gd name="T33" fmla="*/ 434 h 828"/>
                <a:gd name="T34" fmla="*/ 867 w 966"/>
                <a:gd name="T35" fmla="*/ 434 h 828"/>
                <a:gd name="T36" fmla="*/ 799 w 966"/>
                <a:gd name="T37" fmla="*/ 370 h 828"/>
                <a:gd name="T38" fmla="*/ 799 w 966"/>
                <a:gd name="T39" fmla="*/ 370 h 828"/>
                <a:gd name="T40" fmla="*/ 908 w 966"/>
                <a:gd name="T41" fmla="*/ 206 h 828"/>
                <a:gd name="T42" fmla="*/ 908 w 966"/>
                <a:gd name="T43" fmla="*/ 206 h 828"/>
                <a:gd name="T44" fmla="*/ 666 w 966"/>
                <a:gd name="T45" fmla="*/ 144 h 828"/>
                <a:gd name="T46" fmla="*/ 666 w 966"/>
                <a:gd name="T47" fmla="*/ 144 h 828"/>
                <a:gd name="T48" fmla="*/ 554 w 966"/>
                <a:gd name="T49" fmla="*/ 11 h 828"/>
                <a:gd name="T50" fmla="*/ 554 w 966"/>
                <a:gd name="T51" fmla="*/ 11 h 828"/>
                <a:gd name="T52" fmla="*/ 107 w 966"/>
                <a:gd name="T53" fmla="*/ 163 h 828"/>
                <a:gd name="T54" fmla="*/ 107 w 966"/>
                <a:gd name="T55" fmla="*/ 163 h 828"/>
                <a:gd name="T56" fmla="*/ 5 w 966"/>
                <a:gd name="T57" fmla="*/ 304 h 828"/>
                <a:gd name="T58" fmla="*/ 5 w 966"/>
                <a:gd name="T59" fmla="*/ 304 h 828"/>
                <a:gd name="T60" fmla="*/ 142 w 966"/>
                <a:gd name="T61" fmla="*/ 631 h 828"/>
                <a:gd name="T62" fmla="*/ 142 w 966"/>
                <a:gd name="T63" fmla="*/ 631 h 828"/>
                <a:gd name="T64" fmla="*/ 180 w 966"/>
                <a:gd name="T65" fmla="*/ 739 h 828"/>
                <a:gd name="T66" fmla="*/ 178 w 966"/>
                <a:gd name="T67" fmla="*/ 772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66" h="828">
                  <a:moveTo>
                    <a:pt x="178" y="772"/>
                  </a:moveTo>
                  <a:lnTo>
                    <a:pt x="178" y="772"/>
                  </a:lnTo>
                  <a:cubicBezTo>
                    <a:pt x="178" y="772"/>
                    <a:pt x="310" y="827"/>
                    <a:pt x="306" y="615"/>
                  </a:cubicBezTo>
                  <a:lnTo>
                    <a:pt x="306" y="615"/>
                  </a:lnTo>
                  <a:cubicBezTo>
                    <a:pt x="306" y="615"/>
                    <a:pt x="198" y="586"/>
                    <a:pt x="230" y="479"/>
                  </a:cubicBezTo>
                  <a:lnTo>
                    <a:pt x="230" y="479"/>
                  </a:lnTo>
                  <a:cubicBezTo>
                    <a:pt x="264" y="359"/>
                    <a:pt x="362" y="453"/>
                    <a:pt x="338" y="527"/>
                  </a:cubicBezTo>
                  <a:lnTo>
                    <a:pt x="338" y="527"/>
                  </a:lnTo>
                  <a:cubicBezTo>
                    <a:pt x="332" y="550"/>
                    <a:pt x="403" y="572"/>
                    <a:pt x="408" y="435"/>
                  </a:cubicBezTo>
                  <a:lnTo>
                    <a:pt x="408" y="435"/>
                  </a:lnTo>
                  <a:cubicBezTo>
                    <a:pt x="408" y="435"/>
                    <a:pt x="534" y="476"/>
                    <a:pt x="594" y="357"/>
                  </a:cubicBezTo>
                  <a:lnTo>
                    <a:pt x="594" y="357"/>
                  </a:lnTo>
                  <a:cubicBezTo>
                    <a:pt x="594" y="357"/>
                    <a:pt x="609" y="438"/>
                    <a:pt x="736" y="433"/>
                  </a:cubicBezTo>
                  <a:lnTo>
                    <a:pt x="736" y="433"/>
                  </a:lnTo>
                  <a:cubicBezTo>
                    <a:pt x="736" y="433"/>
                    <a:pt x="727" y="491"/>
                    <a:pt x="736" y="498"/>
                  </a:cubicBezTo>
                  <a:lnTo>
                    <a:pt x="736" y="498"/>
                  </a:lnTo>
                  <a:cubicBezTo>
                    <a:pt x="746" y="505"/>
                    <a:pt x="875" y="483"/>
                    <a:pt x="867" y="434"/>
                  </a:cubicBezTo>
                  <a:lnTo>
                    <a:pt x="867" y="434"/>
                  </a:lnTo>
                  <a:cubicBezTo>
                    <a:pt x="860" y="386"/>
                    <a:pt x="799" y="370"/>
                    <a:pt x="799" y="370"/>
                  </a:cubicBezTo>
                  <a:lnTo>
                    <a:pt x="799" y="370"/>
                  </a:lnTo>
                  <a:cubicBezTo>
                    <a:pt x="799" y="370"/>
                    <a:pt x="965" y="287"/>
                    <a:pt x="908" y="206"/>
                  </a:cubicBezTo>
                  <a:lnTo>
                    <a:pt x="908" y="206"/>
                  </a:lnTo>
                  <a:cubicBezTo>
                    <a:pt x="852" y="125"/>
                    <a:pt x="666" y="144"/>
                    <a:pt x="666" y="144"/>
                  </a:cubicBezTo>
                  <a:lnTo>
                    <a:pt x="666" y="144"/>
                  </a:lnTo>
                  <a:cubicBezTo>
                    <a:pt x="666" y="144"/>
                    <a:pt x="721" y="21"/>
                    <a:pt x="554" y="11"/>
                  </a:cubicBezTo>
                  <a:lnTo>
                    <a:pt x="554" y="11"/>
                  </a:lnTo>
                  <a:cubicBezTo>
                    <a:pt x="387" y="0"/>
                    <a:pt x="81" y="26"/>
                    <a:pt x="107" y="163"/>
                  </a:cubicBezTo>
                  <a:lnTo>
                    <a:pt x="107" y="163"/>
                  </a:lnTo>
                  <a:cubicBezTo>
                    <a:pt x="107" y="163"/>
                    <a:pt x="11" y="165"/>
                    <a:pt x="5" y="304"/>
                  </a:cubicBezTo>
                  <a:lnTo>
                    <a:pt x="5" y="304"/>
                  </a:lnTo>
                  <a:cubicBezTo>
                    <a:pt x="0" y="444"/>
                    <a:pt x="53" y="646"/>
                    <a:pt x="142" y="631"/>
                  </a:cubicBezTo>
                  <a:lnTo>
                    <a:pt x="142" y="631"/>
                  </a:lnTo>
                  <a:cubicBezTo>
                    <a:pt x="142" y="631"/>
                    <a:pt x="115" y="689"/>
                    <a:pt x="180" y="739"/>
                  </a:cubicBezTo>
                  <a:lnTo>
                    <a:pt x="178" y="772"/>
                  </a:lnTo>
                </a:path>
              </a:pathLst>
            </a:custGeom>
            <a:solidFill>
              <a:srgbClr val="1620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34">
              <a:extLst>
                <a:ext uri="{FF2B5EF4-FFF2-40B4-BE49-F238E27FC236}">
                  <a16:creationId xmlns:a16="http://schemas.microsoft.com/office/drawing/2014/main" id="{178EA92C-8571-B644-A2BB-7B0D3A379F50}"/>
                </a:ext>
              </a:extLst>
            </p:cNvPr>
            <p:cNvSpPr>
              <a:spLocks noChangeArrowheads="1"/>
            </p:cNvSpPr>
            <p:nvPr/>
          </p:nvSpPr>
          <p:spPr bwMode="auto">
            <a:xfrm>
              <a:off x="21790667" y="9895657"/>
              <a:ext cx="697618" cy="1230443"/>
            </a:xfrm>
            <a:custGeom>
              <a:avLst/>
              <a:gdLst>
                <a:gd name="T0" fmla="*/ 488 w 561"/>
                <a:gd name="T1" fmla="*/ 576 h 986"/>
                <a:gd name="T2" fmla="*/ 488 w 561"/>
                <a:gd name="T3" fmla="*/ 576 h 986"/>
                <a:gd name="T4" fmla="*/ 513 w 561"/>
                <a:gd name="T5" fmla="*/ 531 h 986"/>
                <a:gd name="T6" fmla="*/ 513 w 561"/>
                <a:gd name="T7" fmla="*/ 531 h 986"/>
                <a:gd name="T8" fmla="*/ 548 w 561"/>
                <a:gd name="T9" fmla="*/ 458 h 986"/>
                <a:gd name="T10" fmla="*/ 548 w 561"/>
                <a:gd name="T11" fmla="*/ 458 h 986"/>
                <a:gd name="T12" fmla="*/ 549 w 561"/>
                <a:gd name="T13" fmla="*/ 447 h 986"/>
                <a:gd name="T14" fmla="*/ 549 w 561"/>
                <a:gd name="T15" fmla="*/ 447 h 986"/>
                <a:gd name="T16" fmla="*/ 532 w 561"/>
                <a:gd name="T17" fmla="*/ 364 h 986"/>
                <a:gd name="T18" fmla="*/ 532 w 561"/>
                <a:gd name="T19" fmla="*/ 364 h 986"/>
                <a:gd name="T20" fmla="*/ 523 w 561"/>
                <a:gd name="T21" fmla="*/ 276 h 986"/>
                <a:gd name="T22" fmla="*/ 523 w 561"/>
                <a:gd name="T23" fmla="*/ 276 h 986"/>
                <a:gd name="T24" fmla="*/ 528 w 561"/>
                <a:gd name="T25" fmla="*/ 261 h 986"/>
                <a:gd name="T26" fmla="*/ 528 w 561"/>
                <a:gd name="T27" fmla="*/ 261 h 986"/>
                <a:gd name="T28" fmla="*/ 543 w 561"/>
                <a:gd name="T29" fmla="*/ 90 h 986"/>
                <a:gd name="T30" fmla="*/ 543 w 561"/>
                <a:gd name="T31" fmla="*/ 90 h 986"/>
                <a:gd name="T32" fmla="*/ 479 w 561"/>
                <a:gd name="T33" fmla="*/ 8 h 986"/>
                <a:gd name="T34" fmla="*/ 479 w 561"/>
                <a:gd name="T35" fmla="*/ 8 h 986"/>
                <a:gd name="T36" fmla="*/ 399 w 561"/>
                <a:gd name="T37" fmla="*/ 19 h 986"/>
                <a:gd name="T38" fmla="*/ 399 w 561"/>
                <a:gd name="T39" fmla="*/ 19 h 986"/>
                <a:gd name="T40" fmla="*/ 327 w 561"/>
                <a:gd name="T41" fmla="*/ 151 h 986"/>
                <a:gd name="T42" fmla="*/ 327 w 561"/>
                <a:gd name="T43" fmla="*/ 151 h 986"/>
                <a:gd name="T44" fmla="*/ 320 w 561"/>
                <a:gd name="T45" fmla="*/ 217 h 986"/>
                <a:gd name="T46" fmla="*/ 320 w 561"/>
                <a:gd name="T47" fmla="*/ 217 h 986"/>
                <a:gd name="T48" fmla="*/ 243 w 561"/>
                <a:gd name="T49" fmla="*/ 294 h 986"/>
                <a:gd name="T50" fmla="*/ 243 w 561"/>
                <a:gd name="T51" fmla="*/ 294 h 986"/>
                <a:gd name="T52" fmla="*/ 176 w 561"/>
                <a:gd name="T53" fmla="*/ 352 h 986"/>
                <a:gd name="T54" fmla="*/ 176 w 561"/>
                <a:gd name="T55" fmla="*/ 353 h 986"/>
                <a:gd name="T56" fmla="*/ 176 w 561"/>
                <a:gd name="T57" fmla="*/ 353 h 986"/>
                <a:gd name="T58" fmla="*/ 167 w 561"/>
                <a:gd name="T59" fmla="*/ 425 h 986"/>
                <a:gd name="T60" fmla="*/ 167 w 561"/>
                <a:gd name="T61" fmla="*/ 425 h 986"/>
                <a:gd name="T62" fmla="*/ 165 w 561"/>
                <a:gd name="T63" fmla="*/ 481 h 986"/>
                <a:gd name="T64" fmla="*/ 165 w 561"/>
                <a:gd name="T65" fmla="*/ 481 h 986"/>
                <a:gd name="T66" fmla="*/ 135 w 561"/>
                <a:gd name="T67" fmla="*/ 531 h 986"/>
                <a:gd name="T68" fmla="*/ 135 w 561"/>
                <a:gd name="T69" fmla="*/ 531 h 986"/>
                <a:gd name="T70" fmla="*/ 50 w 561"/>
                <a:gd name="T71" fmla="*/ 666 h 986"/>
                <a:gd name="T72" fmla="*/ 50 w 561"/>
                <a:gd name="T73" fmla="*/ 666 h 986"/>
                <a:gd name="T74" fmla="*/ 49 w 561"/>
                <a:gd name="T75" fmla="*/ 670 h 986"/>
                <a:gd name="T76" fmla="*/ 49 w 561"/>
                <a:gd name="T77" fmla="*/ 670 h 986"/>
                <a:gd name="T78" fmla="*/ 203 w 561"/>
                <a:gd name="T79" fmla="*/ 951 h 986"/>
                <a:gd name="T80" fmla="*/ 203 w 561"/>
                <a:gd name="T81" fmla="*/ 951 h 986"/>
                <a:gd name="T82" fmla="*/ 484 w 561"/>
                <a:gd name="T83" fmla="*/ 797 h 986"/>
                <a:gd name="T84" fmla="*/ 484 w 561"/>
                <a:gd name="T85" fmla="*/ 797 h 986"/>
                <a:gd name="T86" fmla="*/ 485 w 561"/>
                <a:gd name="T87" fmla="*/ 794 h 986"/>
                <a:gd name="T88" fmla="*/ 485 w 561"/>
                <a:gd name="T89" fmla="*/ 794 h 986"/>
                <a:gd name="T90" fmla="*/ 486 w 561"/>
                <a:gd name="T91" fmla="*/ 633 h 986"/>
                <a:gd name="T92" fmla="*/ 486 w 561"/>
                <a:gd name="T93" fmla="*/ 633 h 986"/>
                <a:gd name="T94" fmla="*/ 488 w 561"/>
                <a:gd name="T95" fmla="*/ 576 h 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61" h="986">
                  <a:moveTo>
                    <a:pt x="488" y="576"/>
                  </a:moveTo>
                  <a:lnTo>
                    <a:pt x="488" y="576"/>
                  </a:lnTo>
                  <a:cubicBezTo>
                    <a:pt x="493" y="558"/>
                    <a:pt x="502" y="543"/>
                    <a:pt x="513" y="531"/>
                  </a:cubicBezTo>
                  <a:lnTo>
                    <a:pt x="513" y="531"/>
                  </a:lnTo>
                  <a:cubicBezTo>
                    <a:pt x="532" y="510"/>
                    <a:pt x="545" y="485"/>
                    <a:pt x="548" y="458"/>
                  </a:cubicBezTo>
                  <a:lnTo>
                    <a:pt x="548" y="458"/>
                  </a:lnTo>
                  <a:cubicBezTo>
                    <a:pt x="549" y="454"/>
                    <a:pt x="549" y="450"/>
                    <a:pt x="549" y="447"/>
                  </a:cubicBezTo>
                  <a:lnTo>
                    <a:pt x="549" y="447"/>
                  </a:lnTo>
                  <a:cubicBezTo>
                    <a:pt x="553" y="418"/>
                    <a:pt x="547" y="389"/>
                    <a:pt x="532" y="364"/>
                  </a:cubicBezTo>
                  <a:lnTo>
                    <a:pt x="532" y="364"/>
                  </a:lnTo>
                  <a:cubicBezTo>
                    <a:pt x="518" y="338"/>
                    <a:pt x="513" y="307"/>
                    <a:pt x="523" y="276"/>
                  </a:cubicBezTo>
                  <a:lnTo>
                    <a:pt x="523" y="276"/>
                  </a:lnTo>
                  <a:cubicBezTo>
                    <a:pt x="524" y="271"/>
                    <a:pt x="526" y="266"/>
                    <a:pt x="528" y="261"/>
                  </a:cubicBezTo>
                  <a:lnTo>
                    <a:pt x="528" y="261"/>
                  </a:lnTo>
                  <a:cubicBezTo>
                    <a:pt x="553" y="207"/>
                    <a:pt x="560" y="146"/>
                    <a:pt x="543" y="90"/>
                  </a:cubicBezTo>
                  <a:lnTo>
                    <a:pt x="543" y="90"/>
                  </a:lnTo>
                  <a:cubicBezTo>
                    <a:pt x="530" y="47"/>
                    <a:pt x="509" y="18"/>
                    <a:pt x="479" y="8"/>
                  </a:cubicBezTo>
                  <a:lnTo>
                    <a:pt x="479" y="8"/>
                  </a:lnTo>
                  <a:cubicBezTo>
                    <a:pt x="452" y="0"/>
                    <a:pt x="426" y="4"/>
                    <a:pt x="399" y="19"/>
                  </a:cubicBezTo>
                  <a:lnTo>
                    <a:pt x="399" y="19"/>
                  </a:lnTo>
                  <a:cubicBezTo>
                    <a:pt x="352" y="46"/>
                    <a:pt x="324" y="98"/>
                    <a:pt x="327" y="151"/>
                  </a:cubicBezTo>
                  <a:lnTo>
                    <a:pt x="327" y="151"/>
                  </a:lnTo>
                  <a:cubicBezTo>
                    <a:pt x="328" y="175"/>
                    <a:pt x="325" y="199"/>
                    <a:pt x="320" y="217"/>
                  </a:cubicBezTo>
                  <a:lnTo>
                    <a:pt x="320" y="217"/>
                  </a:lnTo>
                  <a:cubicBezTo>
                    <a:pt x="308" y="255"/>
                    <a:pt x="279" y="283"/>
                    <a:pt x="243" y="294"/>
                  </a:cubicBezTo>
                  <a:lnTo>
                    <a:pt x="243" y="294"/>
                  </a:lnTo>
                  <a:cubicBezTo>
                    <a:pt x="214" y="303"/>
                    <a:pt x="189" y="324"/>
                    <a:pt x="176" y="352"/>
                  </a:cubicBezTo>
                  <a:lnTo>
                    <a:pt x="176" y="353"/>
                  </a:lnTo>
                  <a:lnTo>
                    <a:pt x="176" y="353"/>
                  </a:lnTo>
                  <a:cubicBezTo>
                    <a:pt x="165" y="376"/>
                    <a:pt x="162" y="401"/>
                    <a:pt x="167" y="425"/>
                  </a:cubicBezTo>
                  <a:lnTo>
                    <a:pt x="167" y="425"/>
                  </a:lnTo>
                  <a:cubicBezTo>
                    <a:pt x="171" y="443"/>
                    <a:pt x="170" y="462"/>
                    <a:pt x="165" y="481"/>
                  </a:cubicBezTo>
                  <a:lnTo>
                    <a:pt x="165" y="481"/>
                  </a:lnTo>
                  <a:cubicBezTo>
                    <a:pt x="159" y="501"/>
                    <a:pt x="149" y="517"/>
                    <a:pt x="135" y="531"/>
                  </a:cubicBezTo>
                  <a:lnTo>
                    <a:pt x="135" y="531"/>
                  </a:lnTo>
                  <a:cubicBezTo>
                    <a:pt x="96" y="569"/>
                    <a:pt x="66" y="614"/>
                    <a:pt x="50" y="666"/>
                  </a:cubicBezTo>
                  <a:lnTo>
                    <a:pt x="50" y="666"/>
                  </a:lnTo>
                  <a:cubicBezTo>
                    <a:pt x="50" y="668"/>
                    <a:pt x="50" y="669"/>
                    <a:pt x="49" y="670"/>
                  </a:cubicBezTo>
                  <a:lnTo>
                    <a:pt x="49" y="670"/>
                  </a:lnTo>
                  <a:cubicBezTo>
                    <a:pt x="0" y="839"/>
                    <a:pt x="83" y="915"/>
                    <a:pt x="203" y="951"/>
                  </a:cubicBezTo>
                  <a:lnTo>
                    <a:pt x="203" y="951"/>
                  </a:lnTo>
                  <a:cubicBezTo>
                    <a:pt x="323" y="985"/>
                    <a:pt x="434" y="965"/>
                    <a:pt x="484" y="797"/>
                  </a:cubicBezTo>
                  <a:lnTo>
                    <a:pt x="484" y="797"/>
                  </a:lnTo>
                  <a:cubicBezTo>
                    <a:pt x="484" y="796"/>
                    <a:pt x="484" y="795"/>
                    <a:pt x="485" y="794"/>
                  </a:cubicBezTo>
                  <a:lnTo>
                    <a:pt x="485" y="794"/>
                  </a:lnTo>
                  <a:cubicBezTo>
                    <a:pt x="499" y="741"/>
                    <a:pt x="498" y="686"/>
                    <a:pt x="486" y="633"/>
                  </a:cubicBezTo>
                  <a:lnTo>
                    <a:pt x="486" y="633"/>
                  </a:lnTo>
                  <a:cubicBezTo>
                    <a:pt x="482" y="614"/>
                    <a:pt x="482" y="595"/>
                    <a:pt x="488" y="576"/>
                  </a:cubicBezTo>
                </a:path>
              </a:pathLst>
            </a:custGeom>
            <a:solidFill>
              <a:srgbClr val="80E0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35">
              <a:extLst>
                <a:ext uri="{FF2B5EF4-FFF2-40B4-BE49-F238E27FC236}">
                  <a16:creationId xmlns:a16="http://schemas.microsoft.com/office/drawing/2014/main" id="{76F1B3BE-3E37-004E-B35A-1EC6967B88F2}"/>
                </a:ext>
              </a:extLst>
            </p:cNvPr>
            <p:cNvSpPr>
              <a:spLocks noChangeArrowheads="1"/>
            </p:cNvSpPr>
            <p:nvPr/>
          </p:nvSpPr>
          <p:spPr bwMode="auto">
            <a:xfrm>
              <a:off x="22076305" y="10076928"/>
              <a:ext cx="296624" cy="917340"/>
            </a:xfrm>
            <a:custGeom>
              <a:avLst/>
              <a:gdLst>
                <a:gd name="T0" fmla="*/ 3 w 237"/>
                <a:gd name="T1" fmla="*/ 736 h 738"/>
                <a:gd name="T2" fmla="*/ 3 w 237"/>
                <a:gd name="T3" fmla="*/ 736 h 738"/>
                <a:gd name="T4" fmla="*/ 3 w 237"/>
                <a:gd name="T5" fmla="*/ 736 h 738"/>
                <a:gd name="T6" fmla="*/ 3 w 237"/>
                <a:gd name="T7" fmla="*/ 736 h 738"/>
                <a:gd name="T8" fmla="*/ 1 w 237"/>
                <a:gd name="T9" fmla="*/ 730 h 738"/>
                <a:gd name="T10" fmla="*/ 226 w 237"/>
                <a:gd name="T11" fmla="*/ 4 h 738"/>
                <a:gd name="T12" fmla="*/ 226 w 237"/>
                <a:gd name="T13" fmla="*/ 4 h 738"/>
                <a:gd name="T14" fmla="*/ 232 w 237"/>
                <a:gd name="T15" fmla="*/ 1 h 738"/>
                <a:gd name="T16" fmla="*/ 232 w 237"/>
                <a:gd name="T17" fmla="*/ 1 h 738"/>
                <a:gd name="T18" fmla="*/ 235 w 237"/>
                <a:gd name="T19" fmla="*/ 7 h 738"/>
                <a:gd name="T20" fmla="*/ 9 w 237"/>
                <a:gd name="T21" fmla="*/ 733 h 738"/>
                <a:gd name="T22" fmla="*/ 9 w 237"/>
                <a:gd name="T23" fmla="*/ 733 h 738"/>
                <a:gd name="T24" fmla="*/ 3 w 237"/>
                <a:gd name="T25" fmla="*/ 736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7" h="738">
                  <a:moveTo>
                    <a:pt x="3" y="736"/>
                  </a:moveTo>
                  <a:lnTo>
                    <a:pt x="3" y="736"/>
                  </a:lnTo>
                  <a:lnTo>
                    <a:pt x="3" y="736"/>
                  </a:lnTo>
                  <a:lnTo>
                    <a:pt x="3" y="736"/>
                  </a:lnTo>
                  <a:cubicBezTo>
                    <a:pt x="1" y="735"/>
                    <a:pt x="0" y="732"/>
                    <a:pt x="1" y="730"/>
                  </a:cubicBezTo>
                  <a:lnTo>
                    <a:pt x="226" y="4"/>
                  </a:lnTo>
                  <a:lnTo>
                    <a:pt x="226" y="4"/>
                  </a:lnTo>
                  <a:cubicBezTo>
                    <a:pt x="227" y="2"/>
                    <a:pt x="229" y="0"/>
                    <a:pt x="232" y="1"/>
                  </a:cubicBezTo>
                  <a:lnTo>
                    <a:pt x="232" y="1"/>
                  </a:lnTo>
                  <a:cubicBezTo>
                    <a:pt x="234" y="2"/>
                    <a:pt x="236" y="4"/>
                    <a:pt x="235" y="7"/>
                  </a:cubicBezTo>
                  <a:lnTo>
                    <a:pt x="9" y="733"/>
                  </a:lnTo>
                  <a:lnTo>
                    <a:pt x="9" y="733"/>
                  </a:lnTo>
                  <a:cubicBezTo>
                    <a:pt x="8" y="735"/>
                    <a:pt x="6" y="737"/>
                    <a:pt x="3" y="73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36">
              <a:extLst>
                <a:ext uri="{FF2B5EF4-FFF2-40B4-BE49-F238E27FC236}">
                  <a16:creationId xmlns:a16="http://schemas.microsoft.com/office/drawing/2014/main" id="{E0A5A3A9-109A-2048-9D28-AF7CFA2C61B4}"/>
                </a:ext>
              </a:extLst>
            </p:cNvPr>
            <p:cNvSpPr>
              <a:spLocks noChangeArrowheads="1"/>
            </p:cNvSpPr>
            <p:nvPr/>
          </p:nvSpPr>
          <p:spPr bwMode="auto">
            <a:xfrm>
              <a:off x="21246855" y="9631990"/>
              <a:ext cx="966776" cy="1560025"/>
            </a:xfrm>
            <a:custGeom>
              <a:avLst/>
              <a:gdLst>
                <a:gd name="T0" fmla="*/ 540 w 777"/>
                <a:gd name="T1" fmla="*/ 596 h 1254"/>
                <a:gd name="T2" fmla="*/ 540 w 777"/>
                <a:gd name="T3" fmla="*/ 596 h 1254"/>
                <a:gd name="T4" fmla="*/ 532 w 777"/>
                <a:gd name="T5" fmla="*/ 530 h 1254"/>
                <a:gd name="T6" fmla="*/ 532 w 777"/>
                <a:gd name="T7" fmla="*/ 530 h 1254"/>
                <a:gd name="T8" fmla="*/ 514 w 777"/>
                <a:gd name="T9" fmla="*/ 429 h 1254"/>
                <a:gd name="T10" fmla="*/ 514 w 777"/>
                <a:gd name="T11" fmla="*/ 429 h 1254"/>
                <a:gd name="T12" fmla="*/ 507 w 777"/>
                <a:gd name="T13" fmla="*/ 416 h 1254"/>
                <a:gd name="T14" fmla="*/ 507 w 777"/>
                <a:gd name="T15" fmla="*/ 416 h 1254"/>
                <a:gd name="T16" fmla="*/ 427 w 777"/>
                <a:gd name="T17" fmla="*/ 343 h 1254"/>
                <a:gd name="T18" fmla="*/ 427 w 777"/>
                <a:gd name="T19" fmla="*/ 343 h 1254"/>
                <a:gd name="T20" fmla="*/ 351 w 777"/>
                <a:gd name="T21" fmla="*/ 259 h 1254"/>
                <a:gd name="T22" fmla="*/ 351 w 777"/>
                <a:gd name="T23" fmla="*/ 259 h 1254"/>
                <a:gd name="T24" fmla="*/ 345 w 777"/>
                <a:gd name="T25" fmla="*/ 239 h 1254"/>
                <a:gd name="T26" fmla="*/ 345 w 777"/>
                <a:gd name="T27" fmla="*/ 239 h 1254"/>
                <a:gd name="T28" fmla="*/ 233 w 777"/>
                <a:gd name="T29" fmla="*/ 50 h 1254"/>
                <a:gd name="T30" fmla="*/ 233 w 777"/>
                <a:gd name="T31" fmla="*/ 50 h 1254"/>
                <a:gd name="T32" fmla="*/ 104 w 777"/>
                <a:gd name="T33" fmla="*/ 14 h 1254"/>
                <a:gd name="T34" fmla="*/ 104 w 777"/>
                <a:gd name="T35" fmla="*/ 14 h 1254"/>
                <a:gd name="T36" fmla="*/ 30 w 777"/>
                <a:gd name="T37" fmla="*/ 84 h 1254"/>
                <a:gd name="T38" fmla="*/ 30 w 777"/>
                <a:gd name="T39" fmla="*/ 84 h 1254"/>
                <a:gd name="T40" fmla="*/ 54 w 777"/>
                <a:gd name="T41" fmla="*/ 276 h 1254"/>
                <a:gd name="T42" fmla="*/ 54 w 777"/>
                <a:gd name="T43" fmla="*/ 276 h 1254"/>
                <a:gd name="T44" fmla="*/ 96 w 777"/>
                <a:gd name="T45" fmla="*/ 349 h 1254"/>
                <a:gd name="T46" fmla="*/ 96 w 777"/>
                <a:gd name="T47" fmla="*/ 349 h 1254"/>
                <a:gd name="T48" fmla="*/ 74 w 777"/>
                <a:gd name="T49" fmla="*/ 487 h 1254"/>
                <a:gd name="T50" fmla="*/ 74 w 777"/>
                <a:gd name="T51" fmla="*/ 487 h 1254"/>
                <a:gd name="T52" fmla="*/ 48 w 777"/>
                <a:gd name="T53" fmla="*/ 598 h 1254"/>
                <a:gd name="T54" fmla="*/ 48 w 777"/>
                <a:gd name="T55" fmla="*/ 599 h 1254"/>
                <a:gd name="T56" fmla="*/ 48 w 777"/>
                <a:gd name="T57" fmla="*/ 599 h 1254"/>
                <a:gd name="T58" fmla="*/ 93 w 777"/>
                <a:gd name="T59" fmla="*/ 681 h 1254"/>
                <a:gd name="T60" fmla="*/ 93 w 777"/>
                <a:gd name="T61" fmla="*/ 681 h 1254"/>
                <a:gd name="T62" fmla="*/ 133 w 777"/>
                <a:gd name="T63" fmla="*/ 741 h 1254"/>
                <a:gd name="T64" fmla="*/ 133 w 777"/>
                <a:gd name="T65" fmla="*/ 741 h 1254"/>
                <a:gd name="T66" fmla="*/ 140 w 777"/>
                <a:gd name="T67" fmla="*/ 813 h 1254"/>
                <a:gd name="T68" fmla="*/ 140 w 777"/>
                <a:gd name="T69" fmla="*/ 813 h 1254"/>
                <a:gd name="T70" fmla="*/ 153 w 777"/>
                <a:gd name="T71" fmla="*/ 1019 h 1254"/>
                <a:gd name="T72" fmla="*/ 153 w 777"/>
                <a:gd name="T73" fmla="*/ 1019 h 1254"/>
                <a:gd name="T74" fmla="*/ 154 w 777"/>
                <a:gd name="T75" fmla="*/ 1023 h 1254"/>
                <a:gd name="T76" fmla="*/ 154 w 777"/>
                <a:gd name="T77" fmla="*/ 1023 h 1254"/>
                <a:gd name="T78" fmla="*/ 524 w 777"/>
                <a:gd name="T79" fmla="*/ 1199 h 1254"/>
                <a:gd name="T80" fmla="*/ 524 w 777"/>
                <a:gd name="T81" fmla="*/ 1199 h 1254"/>
                <a:gd name="T82" fmla="*/ 701 w 777"/>
                <a:gd name="T83" fmla="*/ 829 h 1254"/>
                <a:gd name="T84" fmla="*/ 701 w 777"/>
                <a:gd name="T85" fmla="*/ 829 h 1254"/>
                <a:gd name="T86" fmla="*/ 699 w 777"/>
                <a:gd name="T87" fmla="*/ 825 h 1254"/>
                <a:gd name="T88" fmla="*/ 699 w 777"/>
                <a:gd name="T89" fmla="*/ 825 h 1254"/>
                <a:gd name="T90" fmla="*/ 581 w 777"/>
                <a:gd name="T91" fmla="*/ 657 h 1254"/>
                <a:gd name="T92" fmla="*/ 581 w 777"/>
                <a:gd name="T93" fmla="*/ 657 h 1254"/>
                <a:gd name="T94" fmla="*/ 540 w 777"/>
                <a:gd name="T95" fmla="*/ 596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77" h="1254">
                  <a:moveTo>
                    <a:pt x="540" y="596"/>
                  </a:moveTo>
                  <a:lnTo>
                    <a:pt x="540" y="596"/>
                  </a:lnTo>
                  <a:cubicBezTo>
                    <a:pt x="532" y="574"/>
                    <a:pt x="529" y="551"/>
                    <a:pt x="532" y="530"/>
                  </a:cubicBezTo>
                  <a:lnTo>
                    <a:pt x="532" y="530"/>
                  </a:lnTo>
                  <a:cubicBezTo>
                    <a:pt x="536" y="495"/>
                    <a:pt x="531" y="460"/>
                    <a:pt x="514" y="429"/>
                  </a:cubicBezTo>
                  <a:lnTo>
                    <a:pt x="514" y="429"/>
                  </a:lnTo>
                  <a:cubicBezTo>
                    <a:pt x="511" y="424"/>
                    <a:pt x="509" y="420"/>
                    <a:pt x="507" y="416"/>
                  </a:cubicBezTo>
                  <a:lnTo>
                    <a:pt x="507" y="416"/>
                  </a:lnTo>
                  <a:cubicBezTo>
                    <a:pt x="489" y="383"/>
                    <a:pt x="460" y="358"/>
                    <a:pt x="427" y="343"/>
                  </a:cubicBezTo>
                  <a:lnTo>
                    <a:pt x="427" y="343"/>
                  </a:lnTo>
                  <a:cubicBezTo>
                    <a:pt x="392" y="327"/>
                    <a:pt x="364" y="298"/>
                    <a:pt x="351" y="259"/>
                  </a:cubicBezTo>
                  <a:lnTo>
                    <a:pt x="351" y="259"/>
                  </a:lnTo>
                  <a:cubicBezTo>
                    <a:pt x="348" y="252"/>
                    <a:pt x="346" y="246"/>
                    <a:pt x="345" y="239"/>
                  </a:cubicBezTo>
                  <a:lnTo>
                    <a:pt x="345" y="239"/>
                  </a:lnTo>
                  <a:cubicBezTo>
                    <a:pt x="330" y="165"/>
                    <a:pt x="293" y="96"/>
                    <a:pt x="233" y="50"/>
                  </a:cubicBezTo>
                  <a:lnTo>
                    <a:pt x="233" y="50"/>
                  </a:lnTo>
                  <a:cubicBezTo>
                    <a:pt x="187" y="15"/>
                    <a:pt x="143" y="0"/>
                    <a:pt x="104" y="14"/>
                  </a:cubicBezTo>
                  <a:lnTo>
                    <a:pt x="104" y="14"/>
                  </a:lnTo>
                  <a:cubicBezTo>
                    <a:pt x="71" y="26"/>
                    <a:pt x="46" y="48"/>
                    <a:pt x="30" y="84"/>
                  </a:cubicBezTo>
                  <a:lnTo>
                    <a:pt x="30" y="84"/>
                  </a:lnTo>
                  <a:cubicBezTo>
                    <a:pt x="0" y="147"/>
                    <a:pt x="11" y="222"/>
                    <a:pt x="54" y="276"/>
                  </a:cubicBezTo>
                  <a:lnTo>
                    <a:pt x="54" y="276"/>
                  </a:lnTo>
                  <a:cubicBezTo>
                    <a:pt x="73" y="300"/>
                    <a:pt x="88" y="327"/>
                    <a:pt x="96" y="349"/>
                  </a:cubicBezTo>
                  <a:lnTo>
                    <a:pt x="96" y="349"/>
                  </a:lnTo>
                  <a:cubicBezTo>
                    <a:pt x="114" y="398"/>
                    <a:pt x="104" y="449"/>
                    <a:pt x="74" y="487"/>
                  </a:cubicBezTo>
                  <a:lnTo>
                    <a:pt x="74" y="487"/>
                  </a:lnTo>
                  <a:cubicBezTo>
                    <a:pt x="51" y="519"/>
                    <a:pt x="41" y="559"/>
                    <a:pt x="48" y="598"/>
                  </a:cubicBezTo>
                  <a:lnTo>
                    <a:pt x="48" y="599"/>
                  </a:lnTo>
                  <a:lnTo>
                    <a:pt x="48" y="599"/>
                  </a:lnTo>
                  <a:cubicBezTo>
                    <a:pt x="54" y="631"/>
                    <a:pt x="70" y="659"/>
                    <a:pt x="93" y="681"/>
                  </a:cubicBezTo>
                  <a:lnTo>
                    <a:pt x="93" y="681"/>
                  </a:lnTo>
                  <a:cubicBezTo>
                    <a:pt x="111" y="696"/>
                    <a:pt x="125" y="717"/>
                    <a:pt x="133" y="741"/>
                  </a:cubicBezTo>
                  <a:lnTo>
                    <a:pt x="133" y="741"/>
                  </a:lnTo>
                  <a:cubicBezTo>
                    <a:pt x="142" y="764"/>
                    <a:pt x="143" y="790"/>
                    <a:pt x="140" y="813"/>
                  </a:cubicBezTo>
                  <a:lnTo>
                    <a:pt x="140" y="813"/>
                  </a:lnTo>
                  <a:cubicBezTo>
                    <a:pt x="127" y="883"/>
                    <a:pt x="130" y="953"/>
                    <a:pt x="153" y="1019"/>
                  </a:cubicBezTo>
                  <a:lnTo>
                    <a:pt x="153" y="1019"/>
                  </a:lnTo>
                  <a:cubicBezTo>
                    <a:pt x="153" y="1021"/>
                    <a:pt x="154" y="1022"/>
                    <a:pt x="154" y="1023"/>
                  </a:cubicBezTo>
                  <a:lnTo>
                    <a:pt x="154" y="1023"/>
                  </a:lnTo>
                  <a:cubicBezTo>
                    <a:pt x="230" y="1235"/>
                    <a:pt x="374" y="1253"/>
                    <a:pt x="524" y="1199"/>
                  </a:cubicBezTo>
                  <a:lnTo>
                    <a:pt x="524" y="1199"/>
                  </a:lnTo>
                  <a:cubicBezTo>
                    <a:pt x="676" y="1146"/>
                    <a:pt x="776" y="1041"/>
                    <a:pt x="701" y="829"/>
                  </a:cubicBezTo>
                  <a:lnTo>
                    <a:pt x="701" y="829"/>
                  </a:lnTo>
                  <a:cubicBezTo>
                    <a:pt x="700" y="828"/>
                    <a:pt x="700" y="826"/>
                    <a:pt x="699" y="825"/>
                  </a:cubicBezTo>
                  <a:lnTo>
                    <a:pt x="699" y="825"/>
                  </a:lnTo>
                  <a:cubicBezTo>
                    <a:pt x="676" y="759"/>
                    <a:pt x="633" y="703"/>
                    <a:pt x="581" y="657"/>
                  </a:cubicBezTo>
                  <a:lnTo>
                    <a:pt x="581" y="657"/>
                  </a:lnTo>
                  <a:cubicBezTo>
                    <a:pt x="562" y="641"/>
                    <a:pt x="548" y="621"/>
                    <a:pt x="540" y="596"/>
                  </a:cubicBezTo>
                </a:path>
              </a:pathLst>
            </a:custGeom>
            <a:solidFill>
              <a:srgbClr val="80E0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7" name="Freeform 137">
              <a:extLst>
                <a:ext uri="{FF2B5EF4-FFF2-40B4-BE49-F238E27FC236}">
                  <a16:creationId xmlns:a16="http://schemas.microsoft.com/office/drawing/2014/main" id="{87214161-BA17-A146-9C46-E04F97966E0B}"/>
                </a:ext>
              </a:extLst>
            </p:cNvPr>
            <p:cNvSpPr>
              <a:spLocks noChangeArrowheads="1"/>
            </p:cNvSpPr>
            <p:nvPr/>
          </p:nvSpPr>
          <p:spPr bwMode="auto">
            <a:xfrm>
              <a:off x="21488550" y="9846219"/>
              <a:ext cx="400990" cy="1170020"/>
            </a:xfrm>
            <a:custGeom>
              <a:avLst/>
              <a:gdLst>
                <a:gd name="T0" fmla="*/ 319 w 324"/>
                <a:gd name="T1" fmla="*/ 936 h 938"/>
                <a:gd name="T2" fmla="*/ 319 w 324"/>
                <a:gd name="T3" fmla="*/ 936 h 938"/>
                <a:gd name="T4" fmla="*/ 319 w 324"/>
                <a:gd name="T5" fmla="*/ 936 h 938"/>
                <a:gd name="T6" fmla="*/ 319 w 324"/>
                <a:gd name="T7" fmla="*/ 936 h 938"/>
                <a:gd name="T8" fmla="*/ 311 w 324"/>
                <a:gd name="T9" fmla="*/ 932 h 938"/>
                <a:gd name="T10" fmla="*/ 1 w 324"/>
                <a:gd name="T11" fmla="*/ 8 h 938"/>
                <a:gd name="T12" fmla="*/ 1 w 324"/>
                <a:gd name="T13" fmla="*/ 8 h 938"/>
                <a:gd name="T14" fmla="*/ 5 w 324"/>
                <a:gd name="T15" fmla="*/ 1 h 938"/>
                <a:gd name="T16" fmla="*/ 5 w 324"/>
                <a:gd name="T17" fmla="*/ 1 h 938"/>
                <a:gd name="T18" fmla="*/ 11 w 324"/>
                <a:gd name="T19" fmla="*/ 4 h 938"/>
                <a:gd name="T20" fmla="*/ 322 w 324"/>
                <a:gd name="T21" fmla="*/ 928 h 938"/>
                <a:gd name="T22" fmla="*/ 322 w 324"/>
                <a:gd name="T23" fmla="*/ 928 h 938"/>
                <a:gd name="T24" fmla="*/ 319 w 324"/>
                <a:gd name="T25" fmla="*/ 936 h 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4" h="938">
                  <a:moveTo>
                    <a:pt x="319" y="936"/>
                  </a:moveTo>
                  <a:lnTo>
                    <a:pt x="319" y="936"/>
                  </a:lnTo>
                  <a:lnTo>
                    <a:pt x="319" y="936"/>
                  </a:lnTo>
                  <a:lnTo>
                    <a:pt x="319" y="936"/>
                  </a:lnTo>
                  <a:cubicBezTo>
                    <a:pt x="315" y="937"/>
                    <a:pt x="313" y="935"/>
                    <a:pt x="311" y="932"/>
                  </a:cubicBezTo>
                  <a:lnTo>
                    <a:pt x="1" y="8"/>
                  </a:lnTo>
                  <a:lnTo>
                    <a:pt x="1" y="8"/>
                  </a:lnTo>
                  <a:cubicBezTo>
                    <a:pt x="0" y="6"/>
                    <a:pt x="1" y="2"/>
                    <a:pt x="5" y="1"/>
                  </a:cubicBezTo>
                  <a:lnTo>
                    <a:pt x="5" y="1"/>
                  </a:lnTo>
                  <a:cubicBezTo>
                    <a:pt x="8" y="0"/>
                    <a:pt x="11" y="2"/>
                    <a:pt x="11" y="4"/>
                  </a:cubicBezTo>
                  <a:lnTo>
                    <a:pt x="322" y="928"/>
                  </a:lnTo>
                  <a:lnTo>
                    <a:pt x="322" y="928"/>
                  </a:lnTo>
                  <a:cubicBezTo>
                    <a:pt x="323" y="931"/>
                    <a:pt x="321" y="935"/>
                    <a:pt x="319" y="93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38">
              <a:extLst>
                <a:ext uri="{FF2B5EF4-FFF2-40B4-BE49-F238E27FC236}">
                  <a16:creationId xmlns:a16="http://schemas.microsoft.com/office/drawing/2014/main" id="{272242F5-B06D-5543-8D27-49E7678BDF1F}"/>
                </a:ext>
              </a:extLst>
            </p:cNvPr>
            <p:cNvSpPr>
              <a:spLocks noChangeArrowheads="1"/>
            </p:cNvSpPr>
            <p:nvPr/>
          </p:nvSpPr>
          <p:spPr bwMode="auto">
            <a:xfrm>
              <a:off x="21516015" y="11186521"/>
              <a:ext cx="428458" cy="708605"/>
            </a:xfrm>
            <a:custGeom>
              <a:avLst/>
              <a:gdLst>
                <a:gd name="T0" fmla="*/ 0 w 342"/>
                <a:gd name="T1" fmla="*/ 0 h 571"/>
                <a:gd name="T2" fmla="*/ 89 w 342"/>
                <a:gd name="T3" fmla="*/ 500 h 571"/>
                <a:gd name="T4" fmla="*/ 89 w 342"/>
                <a:gd name="T5" fmla="*/ 500 h 571"/>
                <a:gd name="T6" fmla="*/ 172 w 342"/>
                <a:gd name="T7" fmla="*/ 570 h 571"/>
                <a:gd name="T8" fmla="*/ 341 w 342"/>
                <a:gd name="T9" fmla="*/ 570 h 571"/>
                <a:gd name="T10" fmla="*/ 240 w 342"/>
                <a:gd name="T11" fmla="*/ 0 h 571"/>
                <a:gd name="T12" fmla="*/ 0 w 342"/>
                <a:gd name="T13" fmla="*/ 0 h 571"/>
              </a:gdLst>
              <a:ahLst/>
              <a:cxnLst>
                <a:cxn ang="0">
                  <a:pos x="T0" y="T1"/>
                </a:cxn>
                <a:cxn ang="0">
                  <a:pos x="T2" y="T3"/>
                </a:cxn>
                <a:cxn ang="0">
                  <a:pos x="T4" y="T5"/>
                </a:cxn>
                <a:cxn ang="0">
                  <a:pos x="T6" y="T7"/>
                </a:cxn>
                <a:cxn ang="0">
                  <a:pos x="T8" y="T9"/>
                </a:cxn>
                <a:cxn ang="0">
                  <a:pos x="T10" y="T11"/>
                </a:cxn>
                <a:cxn ang="0">
                  <a:pos x="T12" y="T13"/>
                </a:cxn>
              </a:cxnLst>
              <a:rect l="0" t="0" r="r" b="b"/>
              <a:pathLst>
                <a:path w="342" h="571">
                  <a:moveTo>
                    <a:pt x="0" y="0"/>
                  </a:moveTo>
                  <a:lnTo>
                    <a:pt x="89" y="500"/>
                  </a:lnTo>
                  <a:lnTo>
                    <a:pt x="89" y="500"/>
                  </a:lnTo>
                  <a:cubicBezTo>
                    <a:pt x="96" y="540"/>
                    <a:pt x="131" y="570"/>
                    <a:pt x="172" y="570"/>
                  </a:cubicBezTo>
                  <a:lnTo>
                    <a:pt x="341" y="570"/>
                  </a:lnTo>
                  <a:lnTo>
                    <a:pt x="240" y="0"/>
                  </a:lnTo>
                  <a:lnTo>
                    <a:pt x="0" y="0"/>
                  </a:lnTo>
                </a:path>
              </a:pathLst>
            </a:custGeom>
            <a:solidFill>
              <a:srgbClr val="CBDB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39">
              <a:extLst>
                <a:ext uri="{FF2B5EF4-FFF2-40B4-BE49-F238E27FC236}">
                  <a16:creationId xmlns:a16="http://schemas.microsoft.com/office/drawing/2014/main" id="{D8A00741-1545-0E4B-949F-83253F193455}"/>
                </a:ext>
              </a:extLst>
            </p:cNvPr>
            <p:cNvSpPr>
              <a:spLocks noChangeArrowheads="1"/>
            </p:cNvSpPr>
            <p:nvPr/>
          </p:nvSpPr>
          <p:spPr bwMode="auto">
            <a:xfrm>
              <a:off x="21812636" y="11186521"/>
              <a:ext cx="703110" cy="708605"/>
            </a:xfrm>
            <a:custGeom>
              <a:avLst/>
              <a:gdLst>
                <a:gd name="T0" fmla="*/ 0 w 563"/>
                <a:gd name="T1" fmla="*/ 0 h 571"/>
                <a:gd name="T2" fmla="*/ 101 w 563"/>
                <a:gd name="T3" fmla="*/ 570 h 571"/>
                <a:gd name="T4" fmla="*/ 391 w 563"/>
                <a:gd name="T5" fmla="*/ 570 h 571"/>
                <a:gd name="T6" fmla="*/ 391 w 563"/>
                <a:gd name="T7" fmla="*/ 570 h 571"/>
                <a:gd name="T8" fmla="*/ 474 w 563"/>
                <a:gd name="T9" fmla="*/ 500 h 571"/>
                <a:gd name="T10" fmla="*/ 562 w 563"/>
                <a:gd name="T11" fmla="*/ 0 h 571"/>
                <a:gd name="T12" fmla="*/ 0 w 563"/>
                <a:gd name="T13" fmla="*/ 0 h 571"/>
              </a:gdLst>
              <a:ahLst/>
              <a:cxnLst>
                <a:cxn ang="0">
                  <a:pos x="T0" y="T1"/>
                </a:cxn>
                <a:cxn ang="0">
                  <a:pos x="T2" y="T3"/>
                </a:cxn>
                <a:cxn ang="0">
                  <a:pos x="T4" y="T5"/>
                </a:cxn>
                <a:cxn ang="0">
                  <a:pos x="T6" y="T7"/>
                </a:cxn>
                <a:cxn ang="0">
                  <a:pos x="T8" y="T9"/>
                </a:cxn>
                <a:cxn ang="0">
                  <a:pos x="T10" y="T11"/>
                </a:cxn>
                <a:cxn ang="0">
                  <a:pos x="T12" y="T13"/>
                </a:cxn>
              </a:cxnLst>
              <a:rect l="0" t="0" r="r" b="b"/>
              <a:pathLst>
                <a:path w="563" h="571">
                  <a:moveTo>
                    <a:pt x="0" y="0"/>
                  </a:moveTo>
                  <a:lnTo>
                    <a:pt x="101" y="570"/>
                  </a:lnTo>
                  <a:lnTo>
                    <a:pt x="391" y="570"/>
                  </a:lnTo>
                  <a:lnTo>
                    <a:pt x="391" y="570"/>
                  </a:lnTo>
                  <a:cubicBezTo>
                    <a:pt x="431" y="570"/>
                    <a:pt x="466" y="540"/>
                    <a:pt x="474" y="500"/>
                  </a:cubicBezTo>
                  <a:lnTo>
                    <a:pt x="562" y="0"/>
                  </a:lnTo>
                  <a:lnTo>
                    <a:pt x="0" y="0"/>
                  </a:ln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40">
              <a:extLst>
                <a:ext uri="{FF2B5EF4-FFF2-40B4-BE49-F238E27FC236}">
                  <a16:creationId xmlns:a16="http://schemas.microsoft.com/office/drawing/2014/main" id="{DD270AA4-E03E-5444-A086-125C54D51F35}"/>
                </a:ext>
              </a:extLst>
            </p:cNvPr>
            <p:cNvSpPr>
              <a:spLocks noChangeArrowheads="1"/>
            </p:cNvSpPr>
            <p:nvPr/>
          </p:nvSpPr>
          <p:spPr bwMode="auto">
            <a:xfrm>
              <a:off x="21801652" y="10966799"/>
              <a:ext cx="856915" cy="225216"/>
            </a:xfrm>
            <a:custGeom>
              <a:avLst/>
              <a:gdLst>
                <a:gd name="T0" fmla="*/ 598 w 689"/>
                <a:gd name="T1" fmla="*/ 0 h 180"/>
                <a:gd name="T2" fmla="*/ 0 w 689"/>
                <a:gd name="T3" fmla="*/ 0 h 180"/>
                <a:gd name="T4" fmla="*/ 0 w 689"/>
                <a:gd name="T5" fmla="*/ 0 h 180"/>
                <a:gd name="T6" fmla="*/ 90 w 689"/>
                <a:gd name="T7" fmla="*/ 89 h 180"/>
                <a:gd name="T8" fmla="*/ 90 w 689"/>
                <a:gd name="T9" fmla="*/ 89 h 180"/>
                <a:gd name="T10" fmla="*/ 0 w 689"/>
                <a:gd name="T11" fmla="*/ 179 h 180"/>
                <a:gd name="T12" fmla="*/ 598 w 689"/>
                <a:gd name="T13" fmla="*/ 179 h 180"/>
                <a:gd name="T14" fmla="*/ 598 w 689"/>
                <a:gd name="T15" fmla="*/ 179 h 180"/>
                <a:gd name="T16" fmla="*/ 688 w 689"/>
                <a:gd name="T17" fmla="*/ 89 h 180"/>
                <a:gd name="T18" fmla="*/ 688 w 689"/>
                <a:gd name="T19" fmla="*/ 89 h 180"/>
                <a:gd name="T20" fmla="*/ 598 w 689"/>
                <a:gd name="T21"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9" h="180">
                  <a:moveTo>
                    <a:pt x="598" y="0"/>
                  </a:moveTo>
                  <a:lnTo>
                    <a:pt x="0" y="0"/>
                  </a:lnTo>
                  <a:lnTo>
                    <a:pt x="0" y="0"/>
                  </a:lnTo>
                  <a:cubicBezTo>
                    <a:pt x="49" y="0"/>
                    <a:pt x="90" y="40"/>
                    <a:pt x="90" y="89"/>
                  </a:cubicBezTo>
                  <a:lnTo>
                    <a:pt x="90" y="89"/>
                  </a:lnTo>
                  <a:cubicBezTo>
                    <a:pt x="90" y="139"/>
                    <a:pt x="49" y="179"/>
                    <a:pt x="0" y="179"/>
                  </a:cubicBezTo>
                  <a:lnTo>
                    <a:pt x="598" y="179"/>
                  </a:lnTo>
                  <a:lnTo>
                    <a:pt x="598" y="179"/>
                  </a:lnTo>
                  <a:cubicBezTo>
                    <a:pt x="647" y="179"/>
                    <a:pt x="688" y="139"/>
                    <a:pt x="688" y="89"/>
                  </a:cubicBezTo>
                  <a:lnTo>
                    <a:pt x="688" y="89"/>
                  </a:lnTo>
                  <a:cubicBezTo>
                    <a:pt x="688" y="40"/>
                    <a:pt x="647" y="0"/>
                    <a:pt x="598" y="0"/>
                  </a:cubicBezTo>
                </a:path>
              </a:pathLst>
            </a:cu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41">
              <a:extLst>
                <a:ext uri="{FF2B5EF4-FFF2-40B4-BE49-F238E27FC236}">
                  <a16:creationId xmlns:a16="http://schemas.microsoft.com/office/drawing/2014/main" id="{6BF1576B-5092-DC41-9829-3F00EA3CB53C}"/>
                </a:ext>
              </a:extLst>
            </p:cNvPr>
            <p:cNvSpPr>
              <a:spLocks noChangeArrowheads="1"/>
            </p:cNvSpPr>
            <p:nvPr/>
          </p:nvSpPr>
          <p:spPr bwMode="auto">
            <a:xfrm>
              <a:off x="21367703" y="10966799"/>
              <a:ext cx="549304" cy="225216"/>
            </a:xfrm>
            <a:custGeom>
              <a:avLst/>
              <a:gdLst>
                <a:gd name="T0" fmla="*/ 439 w 440"/>
                <a:gd name="T1" fmla="*/ 89 h 180"/>
                <a:gd name="T2" fmla="*/ 439 w 440"/>
                <a:gd name="T3" fmla="*/ 89 h 180"/>
                <a:gd name="T4" fmla="*/ 349 w 440"/>
                <a:gd name="T5" fmla="*/ 0 h 180"/>
                <a:gd name="T6" fmla="*/ 89 w 440"/>
                <a:gd name="T7" fmla="*/ 0 h 180"/>
                <a:gd name="T8" fmla="*/ 89 w 440"/>
                <a:gd name="T9" fmla="*/ 0 h 180"/>
                <a:gd name="T10" fmla="*/ 0 w 440"/>
                <a:gd name="T11" fmla="*/ 89 h 180"/>
                <a:gd name="T12" fmla="*/ 0 w 440"/>
                <a:gd name="T13" fmla="*/ 89 h 180"/>
                <a:gd name="T14" fmla="*/ 89 w 440"/>
                <a:gd name="T15" fmla="*/ 179 h 180"/>
                <a:gd name="T16" fmla="*/ 349 w 440"/>
                <a:gd name="T17" fmla="*/ 179 h 180"/>
                <a:gd name="T18" fmla="*/ 349 w 440"/>
                <a:gd name="T19" fmla="*/ 179 h 180"/>
                <a:gd name="T20" fmla="*/ 439 w 440"/>
                <a:gd name="T21" fmla="*/ 8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0" h="180">
                  <a:moveTo>
                    <a:pt x="439" y="89"/>
                  </a:moveTo>
                  <a:lnTo>
                    <a:pt x="439" y="89"/>
                  </a:lnTo>
                  <a:cubicBezTo>
                    <a:pt x="439" y="40"/>
                    <a:pt x="398" y="0"/>
                    <a:pt x="349" y="0"/>
                  </a:cubicBezTo>
                  <a:lnTo>
                    <a:pt x="89" y="0"/>
                  </a:lnTo>
                  <a:lnTo>
                    <a:pt x="89" y="0"/>
                  </a:lnTo>
                  <a:cubicBezTo>
                    <a:pt x="39" y="0"/>
                    <a:pt x="0" y="40"/>
                    <a:pt x="0" y="89"/>
                  </a:cubicBezTo>
                  <a:lnTo>
                    <a:pt x="0" y="89"/>
                  </a:lnTo>
                  <a:cubicBezTo>
                    <a:pt x="0" y="139"/>
                    <a:pt x="39" y="179"/>
                    <a:pt x="89" y="179"/>
                  </a:cubicBezTo>
                  <a:lnTo>
                    <a:pt x="349" y="179"/>
                  </a:lnTo>
                  <a:lnTo>
                    <a:pt x="349" y="179"/>
                  </a:lnTo>
                  <a:cubicBezTo>
                    <a:pt x="398" y="179"/>
                    <a:pt x="439" y="139"/>
                    <a:pt x="439" y="89"/>
                  </a:cubicBezTo>
                </a:path>
              </a:pathLst>
            </a:custGeom>
            <a:solidFill>
              <a:srgbClr val="CBDB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82" name="Freeform 142">
            <a:extLst>
              <a:ext uri="{FF2B5EF4-FFF2-40B4-BE49-F238E27FC236}">
                <a16:creationId xmlns:a16="http://schemas.microsoft.com/office/drawing/2014/main" id="{8BED2DA4-5501-1240-B60D-19AD527EB5EF}"/>
              </a:ext>
            </a:extLst>
          </p:cNvPr>
          <p:cNvSpPr>
            <a:spLocks noChangeArrowheads="1"/>
          </p:cNvSpPr>
          <p:nvPr/>
        </p:nvSpPr>
        <p:spPr bwMode="auto">
          <a:xfrm>
            <a:off x="754014" y="1814045"/>
            <a:ext cx="2004962" cy="2057146"/>
          </a:xfrm>
          <a:prstGeom prst="round2DiagRect">
            <a:avLst>
              <a:gd name="adj1" fmla="val 36394"/>
              <a:gd name="adj2" fmla="val 0"/>
            </a:avLst>
          </a:prstGeom>
          <a:solidFill>
            <a:srgbClr val="80E0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3" name="Freeform 143">
            <a:extLst>
              <a:ext uri="{FF2B5EF4-FFF2-40B4-BE49-F238E27FC236}">
                <a16:creationId xmlns:a16="http://schemas.microsoft.com/office/drawing/2014/main" id="{483300EB-2752-8B46-A277-A56F69F5E9B5}"/>
              </a:ext>
            </a:extLst>
          </p:cNvPr>
          <p:cNvSpPr>
            <a:spLocks noChangeArrowheads="1"/>
          </p:cNvSpPr>
          <p:nvPr/>
        </p:nvSpPr>
        <p:spPr bwMode="auto">
          <a:xfrm>
            <a:off x="3228630" y="1814045"/>
            <a:ext cx="2004962" cy="2057146"/>
          </a:xfrm>
          <a:prstGeom prst="round2DiagRect">
            <a:avLst>
              <a:gd name="adj1" fmla="val 35585"/>
              <a:gd name="adj2" fmla="val 0"/>
            </a:avLst>
          </a:prstGeom>
          <a:solidFill>
            <a:srgbClr val="BAC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44">
            <a:extLst>
              <a:ext uri="{FF2B5EF4-FFF2-40B4-BE49-F238E27FC236}">
                <a16:creationId xmlns:a16="http://schemas.microsoft.com/office/drawing/2014/main" id="{BCDDD02B-D3A6-4F46-ABA9-27F8691ED44D}"/>
              </a:ext>
            </a:extLst>
          </p:cNvPr>
          <p:cNvSpPr>
            <a:spLocks noChangeArrowheads="1"/>
          </p:cNvSpPr>
          <p:nvPr/>
        </p:nvSpPr>
        <p:spPr bwMode="auto">
          <a:xfrm>
            <a:off x="754014" y="4255706"/>
            <a:ext cx="2004962" cy="2057145"/>
          </a:xfrm>
          <a:prstGeom prst="round2DiagRect">
            <a:avLst>
              <a:gd name="adj1" fmla="val 36514"/>
              <a:gd name="adj2" fmla="val 0"/>
            </a:avLst>
          </a:prstGeom>
          <a:solidFill>
            <a:srgbClr val="00B1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145">
            <a:extLst>
              <a:ext uri="{FF2B5EF4-FFF2-40B4-BE49-F238E27FC236}">
                <a16:creationId xmlns:a16="http://schemas.microsoft.com/office/drawing/2014/main" id="{49ED77EC-0EAE-014D-B272-FE1F0EFB0397}"/>
              </a:ext>
            </a:extLst>
          </p:cNvPr>
          <p:cNvSpPr>
            <a:spLocks noChangeArrowheads="1"/>
          </p:cNvSpPr>
          <p:nvPr/>
        </p:nvSpPr>
        <p:spPr bwMode="auto">
          <a:xfrm>
            <a:off x="3228630" y="4255706"/>
            <a:ext cx="2004962" cy="2057145"/>
          </a:xfrm>
          <a:prstGeom prst="round2DiagRect">
            <a:avLst>
              <a:gd name="adj1" fmla="val 36092"/>
              <a:gd name="adj2" fmla="val 0"/>
            </a:avLst>
          </a:prstGeom>
          <a:solidFill>
            <a:srgbClr val="ED7D31"/>
          </a:solidFill>
          <a:ln>
            <a:noFill/>
          </a:ln>
          <a:effectLst/>
        </p:spPr>
        <p:txBody>
          <a:bodyPr wrap="none" anchor="ctr"/>
          <a:lstStyle/>
          <a:p>
            <a:endParaRPr lang="en-US" dirty="0">
              <a:latin typeface="Poppins" pitchFamily="2" charset="77"/>
            </a:endParaRPr>
          </a:p>
        </p:txBody>
      </p:sp>
      <p:sp>
        <p:nvSpPr>
          <p:cNvPr id="86" name="Freeform 85">
            <a:extLst>
              <a:ext uri="{FF2B5EF4-FFF2-40B4-BE49-F238E27FC236}">
                <a16:creationId xmlns:a16="http://schemas.microsoft.com/office/drawing/2014/main" id="{1EEC57AE-CF68-484A-B5C5-DA09717C93C8}"/>
              </a:ext>
            </a:extLst>
          </p:cNvPr>
          <p:cNvSpPr>
            <a:spLocks noChangeArrowheads="1"/>
          </p:cNvSpPr>
          <p:nvPr/>
        </p:nvSpPr>
        <p:spPr bwMode="auto">
          <a:xfrm>
            <a:off x="1450049" y="2020036"/>
            <a:ext cx="607937" cy="480018"/>
          </a:xfrm>
          <a:custGeom>
            <a:avLst/>
            <a:gdLst>
              <a:gd name="connsiteX0" fmla="*/ 35287 w 351390"/>
              <a:gd name="connsiteY0" fmla="*/ 200082 h 277452"/>
              <a:gd name="connsiteX1" fmla="*/ 9754 w 351390"/>
              <a:gd name="connsiteY1" fmla="*/ 260179 h 277452"/>
              <a:gd name="connsiteX2" fmla="*/ 10113 w 351390"/>
              <a:gd name="connsiteY2" fmla="*/ 265577 h 277452"/>
              <a:gd name="connsiteX3" fmla="*/ 14788 w 351390"/>
              <a:gd name="connsiteY3" fmla="*/ 268456 h 277452"/>
              <a:gd name="connsiteX4" fmla="*/ 326577 w 351390"/>
              <a:gd name="connsiteY4" fmla="*/ 268456 h 277452"/>
              <a:gd name="connsiteX5" fmla="*/ 331612 w 351390"/>
              <a:gd name="connsiteY5" fmla="*/ 265577 h 277452"/>
              <a:gd name="connsiteX6" fmla="*/ 331971 w 351390"/>
              <a:gd name="connsiteY6" fmla="*/ 260179 h 277452"/>
              <a:gd name="connsiteX7" fmla="*/ 306079 w 351390"/>
              <a:gd name="connsiteY7" fmla="*/ 200082 h 277452"/>
              <a:gd name="connsiteX8" fmla="*/ 151829 w 351390"/>
              <a:gd name="connsiteY8" fmla="*/ 85961 h 277452"/>
              <a:gd name="connsiteX9" fmla="*/ 149695 w 351390"/>
              <a:gd name="connsiteY9" fmla="*/ 86323 h 277452"/>
              <a:gd name="connsiteX10" fmla="*/ 147917 w 351390"/>
              <a:gd name="connsiteY10" fmla="*/ 89938 h 277452"/>
              <a:gd name="connsiteX11" fmla="*/ 147917 w 351390"/>
              <a:gd name="connsiteY11" fmla="*/ 135488 h 277452"/>
              <a:gd name="connsiteX12" fmla="*/ 149695 w 351390"/>
              <a:gd name="connsiteY12" fmla="*/ 139103 h 277452"/>
              <a:gd name="connsiteX13" fmla="*/ 153963 w 351390"/>
              <a:gd name="connsiteY13" fmla="*/ 139103 h 277452"/>
              <a:gd name="connsiteX14" fmla="*/ 192731 w 351390"/>
              <a:gd name="connsiteY14" fmla="*/ 116328 h 277452"/>
              <a:gd name="connsiteX15" fmla="*/ 194510 w 351390"/>
              <a:gd name="connsiteY15" fmla="*/ 112713 h 277452"/>
              <a:gd name="connsiteX16" fmla="*/ 192731 w 351390"/>
              <a:gd name="connsiteY16" fmla="*/ 109098 h 277452"/>
              <a:gd name="connsiteX17" fmla="*/ 153963 w 351390"/>
              <a:gd name="connsiteY17" fmla="*/ 86323 h 277452"/>
              <a:gd name="connsiteX18" fmla="*/ 151829 w 351390"/>
              <a:gd name="connsiteY18" fmla="*/ 85961 h 277452"/>
              <a:gd name="connsiteX19" fmla="*/ 145427 w 351390"/>
              <a:gd name="connsiteY19" fmla="*/ 78369 h 277452"/>
              <a:gd name="connsiteX20" fmla="*/ 158231 w 351390"/>
              <a:gd name="connsiteY20" fmla="*/ 78369 h 277452"/>
              <a:gd name="connsiteX21" fmla="*/ 197355 w 351390"/>
              <a:gd name="connsiteY21" fmla="*/ 101144 h 277452"/>
              <a:gd name="connsiteX22" fmla="*/ 203757 w 351390"/>
              <a:gd name="connsiteY22" fmla="*/ 112713 h 277452"/>
              <a:gd name="connsiteX23" fmla="*/ 197355 w 351390"/>
              <a:gd name="connsiteY23" fmla="*/ 124281 h 277452"/>
              <a:gd name="connsiteX24" fmla="*/ 158231 w 351390"/>
              <a:gd name="connsiteY24" fmla="*/ 147056 h 277452"/>
              <a:gd name="connsiteX25" fmla="*/ 151829 w 351390"/>
              <a:gd name="connsiteY25" fmla="*/ 148864 h 277452"/>
              <a:gd name="connsiteX26" fmla="*/ 145427 w 351390"/>
              <a:gd name="connsiteY26" fmla="*/ 147056 h 277452"/>
              <a:gd name="connsiteX27" fmla="*/ 139025 w 351390"/>
              <a:gd name="connsiteY27" fmla="*/ 135488 h 277452"/>
              <a:gd name="connsiteX28" fmla="*/ 139025 w 351390"/>
              <a:gd name="connsiteY28" fmla="*/ 89938 h 277452"/>
              <a:gd name="connsiteX29" fmla="*/ 145427 w 351390"/>
              <a:gd name="connsiteY29" fmla="*/ 78369 h 277452"/>
              <a:gd name="connsiteX30" fmla="*/ 64775 w 351390"/>
              <a:gd name="connsiteY30" fmla="*/ 56138 h 277452"/>
              <a:gd name="connsiteX31" fmla="*/ 59021 w 351390"/>
              <a:gd name="connsiteY31" fmla="*/ 61536 h 277452"/>
              <a:gd name="connsiteX32" fmla="*/ 59021 w 351390"/>
              <a:gd name="connsiteY32" fmla="*/ 162657 h 277452"/>
              <a:gd name="connsiteX33" fmla="*/ 65135 w 351390"/>
              <a:gd name="connsiteY33" fmla="*/ 168775 h 277452"/>
              <a:gd name="connsiteX34" fmla="*/ 276230 w 351390"/>
              <a:gd name="connsiteY34" fmla="*/ 168775 h 277452"/>
              <a:gd name="connsiteX35" fmla="*/ 282703 w 351390"/>
              <a:gd name="connsiteY35" fmla="*/ 162657 h 277452"/>
              <a:gd name="connsiteX36" fmla="*/ 282703 w 351390"/>
              <a:gd name="connsiteY36" fmla="*/ 80969 h 277452"/>
              <a:gd name="connsiteX37" fmla="*/ 241707 w 351390"/>
              <a:gd name="connsiteY37" fmla="*/ 80969 h 277452"/>
              <a:gd name="connsiteX38" fmla="*/ 219770 w 351390"/>
              <a:gd name="connsiteY38" fmla="*/ 95723 h 277452"/>
              <a:gd name="connsiteX39" fmla="*/ 214376 w 351390"/>
              <a:gd name="connsiteY39" fmla="*/ 97162 h 277452"/>
              <a:gd name="connsiteX40" fmla="*/ 208982 w 351390"/>
              <a:gd name="connsiteY40" fmla="*/ 95723 h 277452"/>
              <a:gd name="connsiteX41" fmla="*/ 204307 w 351390"/>
              <a:gd name="connsiteY41" fmla="*/ 84567 h 277452"/>
              <a:gd name="connsiteX42" fmla="*/ 208982 w 351390"/>
              <a:gd name="connsiteY42" fmla="*/ 56498 h 277452"/>
              <a:gd name="connsiteX43" fmla="*/ 208982 w 351390"/>
              <a:gd name="connsiteY43" fmla="*/ 56138 h 277452"/>
              <a:gd name="connsiteX44" fmla="*/ 302826 w 351390"/>
              <a:gd name="connsiteY44" fmla="*/ 34925 h 277452"/>
              <a:gd name="connsiteX45" fmla="*/ 308551 w 351390"/>
              <a:gd name="connsiteY45" fmla="*/ 40313 h 277452"/>
              <a:gd name="connsiteX46" fmla="*/ 302826 w 351390"/>
              <a:gd name="connsiteY46" fmla="*/ 45701 h 277452"/>
              <a:gd name="connsiteX47" fmla="*/ 297775 w 351390"/>
              <a:gd name="connsiteY47" fmla="*/ 40313 h 277452"/>
              <a:gd name="connsiteX48" fmla="*/ 302826 w 351390"/>
              <a:gd name="connsiteY48" fmla="*/ 34925 h 277452"/>
              <a:gd name="connsiteX49" fmla="*/ 281526 w 351390"/>
              <a:gd name="connsiteY49" fmla="*/ 34925 h 277452"/>
              <a:gd name="connsiteX50" fmla="*/ 287876 w 351390"/>
              <a:gd name="connsiteY50" fmla="*/ 40313 h 277452"/>
              <a:gd name="connsiteX51" fmla="*/ 281526 w 351390"/>
              <a:gd name="connsiteY51" fmla="*/ 45701 h 277452"/>
              <a:gd name="connsiteX52" fmla="*/ 275550 w 351390"/>
              <a:gd name="connsiteY52" fmla="*/ 40313 h 277452"/>
              <a:gd name="connsiteX53" fmla="*/ 281526 w 351390"/>
              <a:gd name="connsiteY53" fmla="*/ 34925 h 277452"/>
              <a:gd name="connsiteX54" fmla="*/ 259675 w 351390"/>
              <a:gd name="connsiteY54" fmla="*/ 34925 h 277452"/>
              <a:gd name="connsiteX55" fmla="*/ 265651 w 351390"/>
              <a:gd name="connsiteY55" fmla="*/ 40313 h 277452"/>
              <a:gd name="connsiteX56" fmla="*/ 259675 w 351390"/>
              <a:gd name="connsiteY56" fmla="*/ 45701 h 277452"/>
              <a:gd name="connsiteX57" fmla="*/ 253325 w 351390"/>
              <a:gd name="connsiteY57" fmla="*/ 40313 h 277452"/>
              <a:gd name="connsiteX58" fmla="*/ 259675 w 351390"/>
              <a:gd name="connsiteY58" fmla="*/ 34925 h 277452"/>
              <a:gd name="connsiteX59" fmla="*/ 42839 w 351390"/>
              <a:gd name="connsiteY59" fmla="*/ 33827 h 277452"/>
              <a:gd name="connsiteX60" fmla="*/ 36725 w 351390"/>
              <a:gd name="connsiteY60" fmla="*/ 39585 h 277452"/>
              <a:gd name="connsiteX61" fmla="*/ 36725 w 351390"/>
              <a:gd name="connsiteY61" fmla="*/ 191086 h 277452"/>
              <a:gd name="connsiteX62" fmla="*/ 304640 w 351390"/>
              <a:gd name="connsiteY62" fmla="*/ 191086 h 277452"/>
              <a:gd name="connsiteX63" fmla="*/ 304640 w 351390"/>
              <a:gd name="connsiteY63" fmla="*/ 80969 h 277452"/>
              <a:gd name="connsiteX64" fmla="*/ 291334 w 351390"/>
              <a:gd name="connsiteY64" fmla="*/ 80969 h 277452"/>
              <a:gd name="connsiteX65" fmla="*/ 291334 w 351390"/>
              <a:gd name="connsiteY65" fmla="*/ 162657 h 277452"/>
              <a:gd name="connsiteX66" fmla="*/ 276230 w 351390"/>
              <a:gd name="connsiteY66" fmla="*/ 177771 h 277452"/>
              <a:gd name="connsiteX67" fmla="*/ 65135 w 351390"/>
              <a:gd name="connsiteY67" fmla="*/ 177771 h 277452"/>
              <a:gd name="connsiteX68" fmla="*/ 49671 w 351390"/>
              <a:gd name="connsiteY68" fmla="*/ 162657 h 277452"/>
              <a:gd name="connsiteX69" fmla="*/ 49671 w 351390"/>
              <a:gd name="connsiteY69" fmla="*/ 61536 h 277452"/>
              <a:gd name="connsiteX70" fmla="*/ 64775 w 351390"/>
              <a:gd name="connsiteY70" fmla="*/ 46782 h 277452"/>
              <a:gd name="connsiteX71" fmla="*/ 208982 w 351390"/>
              <a:gd name="connsiteY71" fmla="*/ 46782 h 277452"/>
              <a:gd name="connsiteX72" fmla="*/ 208982 w 351390"/>
              <a:gd name="connsiteY72" fmla="*/ 33827 h 277452"/>
              <a:gd name="connsiteX73" fmla="*/ 234874 w 351390"/>
              <a:gd name="connsiteY73" fmla="*/ 8996 h 277452"/>
              <a:gd name="connsiteX74" fmla="*/ 217972 w 351390"/>
              <a:gd name="connsiteY74" fmla="*/ 27349 h 277452"/>
              <a:gd name="connsiteX75" fmla="*/ 217972 w 351390"/>
              <a:gd name="connsiteY75" fmla="*/ 29508 h 277452"/>
              <a:gd name="connsiteX76" fmla="*/ 218332 w 351390"/>
              <a:gd name="connsiteY76" fmla="*/ 51460 h 277452"/>
              <a:gd name="connsiteX77" fmla="*/ 218332 w 351390"/>
              <a:gd name="connsiteY77" fmla="*/ 56858 h 277452"/>
              <a:gd name="connsiteX78" fmla="*/ 218332 w 351390"/>
              <a:gd name="connsiteY78" fmla="*/ 57938 h 277452"/>
              <a:gd name="connsiteX79" fmla="*/ 213297 w 351390"/>
              <a:gd name="connsiteY79" fmla="*/ 86367 h 277452"/>
              <a:gd name="connsiteX80" fmla="*/ 214016 w 351390"/>
              <a:gd name="connsiteY80" fmla="*/ 87806 h 277452"/>
              <a:gd name="connsiteX81" fmla="*/ 214736 w 351390"/>
              <a:gd name="connsiteY81" fmla="*/ 87806 h 277452"/>
              <a:gd name="connsiteX82" fmla="*/ 237751 w 351390"/>
              <a:gd name="connsiteY82" fmla="*/ 72692 h 277452"/>
              <a:gd name="connsiteX83" fmla="*/ 240269 w 351390"/>
              <a:gd name="connsiteY83" fmla="*/ 71972 h 277452"/>
              <a:gd name="connsiteX84" fmla="*/ 325498 w 351390"/>
              <a:gd name="connsiteY84" fmla="*/ 71972 h 277452"/>
              <a:gd name="connsiteX85" fmla="*/ 342040 w 351390"/>
              <a:gd name="connsiteY85" fmla="*/ 53260 h 277452"/>
              <a:gd name="connsiteX86" fmla="*/ 342040 w 351390"/>
              <a:gd name="connsiteY86" fmla="*/ 27349 h 277452"/>
              <a:gd name="connsiteX87" fmla="*/ 325498 w 351390"/>
              <a:gd name="connsiteY87" fmla="*/ 8996 h 277452"/>
              <a:gd name="connsiteX88" fmla="*/ 234874 w 351390"/>
              <a:gd name="connsiteY88" fmla="*/ 0 h 277452"/>
              <a:gd name="connsiteX89" fmla="*/ 325498 w 351390"/>
              <a:gd name="connsiteY89" fmla="*/ 0 h 277452"/>
              <a:gd name="connsiteX90" fmla="*/ 351390 w 351390"/>
              <a:gd name="connsiteY90" fmla="*/ 27349 h 277452"/>
              <a:gd name="connsiteX91" fmla="*/ 351390 w 351390"/>
              <a:gd name="connsiteY91" fmla="*/ 53260 h 277452"/>
              <a:gd name="connsiteX92" fmla="*/ 325498 w 351390"/>
              <a:gd name="connsiteY92" fmla="*/ 80969 h 277452"/>
              <a:gd name="connsiteX93" fmla="*/ 313631 w 351390"/>
              <a:gd name="connsiteY93" fmla="*/ 80969 h 277452"/>
              <a:gd name="connsiteX94" fmla="*/ 313631 w 351390"/>
              <a:gd name="connsiteY94" fmla="*/ 194685 h 277452"/>
              <a:gd name="connsiteX95" fmla="*/ 340242 w 351390"/>
              <a:gd name="connsiteY95" fmla="*/ 256580 h 277452"/>
              <a:gd name="connsiteX96" fmla="*/ 339163 w 351390"/>
              <a:gd name="connsiteY96" fmla="*/ 270975 h 277452"/>
              <a:gd name="connsiteX97" fmla="*/ 326577 w 351390"/>
              <a:gd name="connsiteY97" fmla="*/ 277452 h 277452"/>
              <a:gd name="connsiteX98" fmla="*/ 14788 w 351390"/>
              <a:gd name="connsiteY98" fmla="*/ 277452 h 277452"/>
              <a:gd name="connsiteX99" fmla="*/ 2202 w 351390"/>
              <a:gd name="connsiteY99" fmla="*/ 270975 h 277452"/>
              <a:gd name="connsiteX100" fmla="*/ 1123 w 351390"/>
              <a:gd name="connsiteY100" fmla="*/ 256580 h 277452"/>
              <a:gd name="connsiteX101" fmla="*/ 27735 w 351390"/>
              <a:gd name="connsiteY101" fmla="*/ 194685 h 277452"/>
              <a:gd name="connsiteX102" fmla="*/ 27735 w 351390"/>
              <a:gd name="connsiteY102" fmla="*/ 39585 h 277452"/>
              <a:gd name="connsiteX103" fmla="*/ 42839 w 351390"/>
              <a:gd name="connsiteY103" fmla="*/ 24830 h 277452"/>
              <a:gd name="connsiteX104" fmla="*/ 208982 w 351390"/>
              <a:gd name="connsiteY104" fmla="*/ 24830 h 277452"/>
              <a:gd name="connsiteX105" fmla="*/ 234874 w 351390"/>
              <a:gd name="connsiteY105" fmla="*/ 0 h 277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390" h="277452">
                <a:moveTo>
                  <a:pt x="35287" y="200082"/>
                </a:moveTo>
                <a:lnTo>
                  <a:pt x="9754" y="260179"/>
                </a:lnTo>
                <a:cubicBezTo>
                  <a:pt x="8675" y="261978"/>
                  <a:pt x="9035" y="263778"/>
                  <a:pt x="10113" y="265577"/>
                </a:cubicBezTo>
                <a:cubicBezTo>
                  <a:pt x="11192" y="267376"/>
                  <a:pt x="12990" y="268456"/>
                  <a:pt x="14788" y="268456"/>
                </a:cubicBezTo>
                <a:lnTo>
                  <a:pt x="326577" y="268456"/>
                </a:lnTo>
                <a:cubicBezTo>
                  <a:pt x="328735" y="268456"/>
                  <a:pt x="330533" y="267376"/>
                  <a:pt x="331612" y="265577"/>
                </a:cubicBezTo>
                <a:cubicBezTo>
                  <a:pt x="332331" y="263778"/>
                  <a:pt x="332690" y="261978"/>
                  <a:pt x="331971" y="260179"/>
                </a:cubicBezTo>
                <a:lnTo>
                  <a:pt x="306079" y="200082"/>
                </a:lnTo>
                <a:close/>
                <a:moveTo>
                  <a:pt x="151829" y="85961"/>
                </a:moveTo>
                <a:cubicBezTo>
                  <a:pt x="150762" y="85961"/>
                  <a:pt x="150051" y="86323"/>
                  <a:pt x="149695" y="86323"/>
                </a:cubicBezTo>
                <a:cubicBezTo>
                  <a:pt x="149339" y="87046"/>
                  <a:pt x="147917" y="88130"/>
                  <a:pt x="147917" y="89938"/>
                </a:cubicBezTo>
                <a:lnTo>
                  <a:pt x="147917" y="135488"/>
                </a:lnTo>
                <a:cubicBezTo>
                  <a:pt x="147917" y="137657"/>
                  <a:pt x="149339" y="138741"/>
                  <a:pt x="149695" y="139103"/>
                </a:cubicBezTo>
                <a:cubicBezTo>
                  <a:pt x="150406" y="139464"/>
                  <a:pt x="151829" y="140188"/>
                  <a:pt x="153963" y="139103"/>
                </a:cubicBezTo>
                <a:lnTo>
                  <a:pt x="192731" y="116328"/>
                </a:lnTo>
                <a:cubicBezTo>
                  <a:pt x="194510" y="115243"/>
                  <a:pt x="194510" y="113436"/>
                  <a:pt x="194510" y="112713"/>
                </a:cubicBezTo>
                <a:cubicBezTo>
                  <a:pt x="194510" y="111990"/>
                  <a:pt x="194510" y="110544"/>
                  <a:pt x="192731" y="109098"/>
                </a:cubicBezTo>
                <a:lnTo>
                  <a:pt x="153963" y="86323"/>
                </a:lnTo>
                <a:cubicBezTo>
                  <a:pt x="153252" y="86323"/>
                  <a:pt x="152540" y="85961"/>
                  <a:pt x="151829" y="85961"/>
                </a:cubicBezTo>
                <a:close/>
                <a:moveTo>
                  <a:pt x="145427" y="78369"/>
                </a:moveTo>
                <a:cubicBezTo>
                  <a:pt x="149339" y="76200"/>
                  <a:pt x="154319" y="76200"/>
                  <a:pt x="158231" y="78369"/>
                </a:cubicBezTo>
                <a:lnTo>
                  <a:pt x="197355" y="101144"/>
                </a:lnTo>
                <a:cubicBezTo>
                  <a:pt x="201268" y="103675"/>
                  <a:pt x="203757" y="108013"/>
                  <a:pt x="203757" y="112713"/>
                </a:cubicBezTo>
                <a:cubicBezTo>
                  <a:pt x="203757" y="117412"/>
                  <a:pt x="201268" y="121750"/>
                  <a:pt x="197355" y="124281"/>
                </a:cubicBezTo>
                <a:lnTo>
                  <a:pt x="158231" y="147056"/>
                </a:lnTo>
                <a:cubicBezTo>
                  <a:pt x="156453" y="148141"/>
                  <a:pt x="153963" y="148864"/>
                  <a:pt x="151829" y="148864"/>
                </a:cubicBezTo>
                <a:cubicBezTo>
                  <a:pt x="149695" y="148864"/>
                  <a:pt x="147561" y="148141"/>
                  <a:pt x="145427" y="147056"/>
                </a:cubicBezTo>
                <a:cubicBezTo>
                  <a:pt x="141159" y="144526"/>
                  <a:pt x="139025" y="140549"/>
                  <a:pt x="139025" y="135488"/>
                </a:cubicBezTo>
                <a:lnTo>
                  <a:pt x="139025" y="89938"/>
                </a:lnTo>
                <a:cubicBezTo>
                  <a:pt x="139025" y="85238"/>
                  <a:pt x="141159" y="80900"/>
                  <a:pt x="145427" y="78369"/>
                </a:cubicBezTo>
                <a:close/>
                <a:moveTo>
                  <a:pt x="64775" y="56138"/>
                </a:moveTo>
                <a:cubicBezTo>
                  <a:pt x="61898" y="56138"/>
                  <a:pt x="59021" y="58657"/>
                  <a:pt x="59021" y="61536"/>
                </a:cubicBezTo>
                <a:lnTo>
                  <a:pt x="59021" y="162657"/>
                </a:lnTo>
                <a:cubicBezTo>
                  <a:pt x="59021" y="165896"/>
                  <a:pt x="61898" y="168775"/>
                  <a:pt x="65135" y="168775"/>
                </a:cubicBezTo>
                <a:lnTo>
                  <a:pt x="276230" y="168775"/>
                </a:lnTo>
                <a:cubicBezTo>
                  <a:pt x="279826" y="168775"/>
                  <a:pt x="282703" y="165896"/>
                  <a:pt x="282703" y="162657"/>
                </a:cubicBezTo>
                <a:lnTo>
                  <a:pt x="282703" y="80969"/>
                </a:lnTo>
                <a:lnTo>
                  <a:pt x="241707" y="80969"/>
                </a:lnTo>
                <a:lnTo>
                  <a:pt x="219770" y="95723"/>
                </a:lnTo>
                <a:cubicBezTo>
                  <a:pt x="217972" y="96803"/>
                  <a:pt x="216174" y="97162"/>
                  <a:pt x="214376" y="97162"/>
                </a:cubicBezTo>
                <a:cubicBezTo>
                  <a:pt x="212218" y="97162"/>
                  <a:pt x="210780" y="96803"/>
                  <a:pt x="208982" y="95723"/>
                </a:cubicBezTo>
                <a:cubicBezTo>
                  <a:pt x="205386" y="93204"/>
                  <a:pt x="203588" y="88886"/>
                  <a:pt x="204307" y="84567"/>
                </a:cubicBezTo>
                <a:lnTo>
                  <a:pt x="208982" y="56498"/>
                </a:lnTo>
                <a:lnTo>
                  <a:pt x="208982" y="56138"/>
                </a:lnTo>
                <a:close/>
                <a:moveTo>
                  <a:pt x="302826" y="34925"/>
                </a:moveTo>
                <a:cubicBezTo>
                  <a:pt x="306194" y="34925"/>
                  <a:pt x="308551" y="37282"/>
                  <a:pt x="308551" y="40313"/>
                </a:cubicBezTo>
                <a:cubicBezTo>
                  <a:pt x="308551" y="43343"/>
                  <a:pt x="306194" y="45701"/>
                  <a:pt x="302826" y="45701"/>
                </a:cubicBezTo>
                <a:cubicBezTo>
                  <a:pt x="300132" y="45701"/>
                  <a:pt x="297775" y="43343"/>
                  <a:pt x="297775" y="40313"/>
                </a:cubicBezTo>
                <a:cubicBezTo>
                  <a:pt x="297775" y="37282"/>
                  <a:pt x="300132" y="34925"/>
                  <a:pt x="302826" y="34925"/>
                </a:cubicBezTo>
                <a:close/>
                <a:moveTo>
                  <a:pt x="281526" y="34925"/>
                </a:moveTo>
                <a:cubicBezTo>
                  <a:pt x="284888" y="34925"/>
                  <a:pt x="287876" y="37282"/>
                  <a:pt x="287876" y="40313"/>
                </a:cubicBezTo>
                <a:cubicBezTo>
                  <a:pt x="287876" y="43343"/>
                  <a:pt x="284888" y="45701"/>
                  <a:pt x="281526" y="45701"/>
                </a:cubicBezTo>
                <a:cubicBezTo>
                  <a:pt x="278165" y="45701"/>
                  <a:pt x="275550" y="43343"/>
                  <a:pt x="275550" y="40313"/>
                </a:cubicBezTo>
                <a:cubicBezTo>
                  <a:pt x="275550" y="37282"/>
                  <a:pt x="278165" y="34925"/>
                  <a:pt x="281526" y="34925"/>
                </a:cubicBezTo>
                <a:close/>
                <a:moveTo>
                  <a:pt x="259675" y="34925"/>
                </a:moveTo>
                <a:cubicBezTo>
                  <a:pt x="263037" y="34925"/>
                  <a:pt x="265651" y="37282"/>
                  <a:pt x="265651" y="40313"/>
                </a:cubicBezTo>
                <a:cubicBezTo>
                  <a:pt x="265651" y="43343"/>
                  <a:pt x="263037" y="45701"/>
                  <a:pt x="259675" y="45701"/>
                </a:cubicBezTo>
                <a:cubicBezTo>
                  <a:pt x="255940" y="45701"/>
                  <a:pt x="253325" y="43343"/>
                  <a:pt x="253325" y="40313"/>
                </a:cubicBezTo>
                <a:cubicBezTo>
                  <a:pt x="253325" y="37282"/>
                  <a:pt x="255940" y="34925"/>
                  <a:pt x="259675" y="34925"/>
                </a:cubicBezTo>
                <a:close/>
                <a:moveTo>
                  <a:pt x="42839" y="33827"/>
                </a:moveTo>
                <a:cubicBezTo>
                  <a:pt x="39602" y="33827"/>
                  <a:pt x="36725" y="36346"/>
                  <a:pt x="36725" y="39585"/>
                </a:cubicBezTo>
                <a:lnTo>
                  <a:pt x="36725" y="191086"/>
                </a:lnTo>
                <a:lnTo>
                  <a:pt x="304640" y="191086"/>
                </a:lnTo>
                <a:lnTo>
                  <a:pt x="304640" y="80969"/>
                </a:lnTo>
                <a:lnTo>
                  <a:pt x="291334" y="80969"/>
                </a:lnTo>
                <a:lnTo>
                  <a:pt x="291334" y="162657"/>
                </a:lnTo>
                <a:cubicBezTo>
                  <a:pt x="291334" y="170934"/>
                  <a:pt x="284861" y="177771"/>
                  <a:pt x="276230" y="177771"/>
                </a:cubicBezTo>
                <a:lnTo>
                  <a:pt x="65135" y="177771"/>
                </a:lnTo>
                <a:cubicBezTo>
                  <a:pt x="56504" y="177771"/>
                  <a:pt x="49671" y="170934"/>
                  <a:pt x="49671" y="162657"/>
                </a:cubicBezTo>
                <a:lnTo>
                  <a:pt x="49671" y="61536"/>
                </a:lnTo>
                <a:cubicBezTo>
                  <a:pt x="49671" y="53619"/>
                  <a:pt x="56504" y="46782"/>
                  <a:pt x="64775" y="46782"/>
                </a:cubicBezTo>
                <a:lnTo>
                  <a:pt x="208982" y="46782"/>
                </a:lnTo>
                <a:lnTo>
                  <a:pt x="208982" y="33827"/>
                </a:lnTo>
                <a:close/>
                <a:moveTo>
                  <a:pt x="234874" y="8996"/>
                </a:moveTo>
                <a:cubicBezTo>
                  <a:pt x="225524" y="8996"/>
                  <a:pt x="217972" y="17273"/>
                  <a:pt x="217972" y="27349"/>
                </a:cubicBezTo>
                <a:lnTo>
                  <a:pt x="217972" y="29508"/>
                </a:lnTo>
                <a:lnTo>
                  <a:pt x="218332" y="51460"/>
                </a:lnTo>
                <a:lnTo>
                  <a:pt x="218332" y="56858"/>
                </a:lnTo>
                <a:cubicBezTo>
                  <a:pt x="218332" y="57218"/>
                  <a:pt x="218332" y="57578"/>
                  <a:pt x="218332" y="57938"/>
                </a:cubicBezTo>
                <a:lnTo>
                  <a:pt x="213297" y="86367"/>
                </a:lnTo>
                <a:cubicBezTo>
                  <a:pt x="212938" y="87446"/>
                  <a:pt x="213657" y="87806"/>
                  <a:pt x="214016" y="87806"/>
                </a:cubicBezTo>
                <a:cubicBezTo>
                  <a:pt x="214376" y="88166"/>
                  <a:pt x="214376" y="88166"/>
                  <a:pt x="214736" y="87806"/>
                </a:cubicBezTo>
                <a:lnTo>
                  <a:pt x="237751" y="72692"/>
                </a:lnTo>
                <a:cubicBezTo>
                  <a:pt x="238470" y="71972"/>
                  <a:pt x="239549" y="71972"/>
                  <a:pt x="240269" y="71972"/>
                </a:cubicBezTo>
                <a:lnTo>
                  <a:pt x="325498" y="71972"/>
                </a:lnTo>
                <a:cubicBezTo>
                  <a:pt x="334488" y="71972"/>
                  <a:pt x="342040" y="63336"/>
                  <a:pt x="342040" y="53260"/>
                </a:cubicBezTo>
                <a:lnTo>
                  <a:pt x="342040" y="27349"/>
                </a:lnTo>
                <a:cubicBezTo>
                  <a:pt x="342040" y="17273"/>
                  <a:pt x="334488" y="8996"/>
                  <a:pt x="325498" y="8996"/>
                </a:cubicBezTo>
                <a:close/>
                <a:moveTo>
                  <a:pt x="234874" y="0"/>
                </a:moveTo>
                <a:lnTo>
                  <a:pt x="325498" y="0"/>
                </a:lnTo>
                <a:cubicBezTo>
                  <a:pt x="339883" y="0"/>
                  <a:pt x="351390" y="12235"/>
                  <a:pt x="351390" y="27349"/>
                </a:cubicBezTo>
                <a:lnTo>
                  <a:pt x="351390" y="53260"/>
                </a:lnTo>
                <a:cubicBezTo>
                  <a:pt x="351390" y="68734"/>
                  <a:pt x="339883" y="80969"/>
                  <a:pt x="325498" y="80969"/>
                </a:cubicBezTo>
                <a:lnTo>
                  <a:pt x="313631" y="80969"/>
                </a:lnTo>
                <a:lnTo>
                  <a:pt x="313631" y="194685"/>
                </a:lnTo>
                <a:lnTo>
                  <a:pt x="340242" y="256580"/>
                </a:lnTo>
                <a:cubicBezTo>
                  <a:pt x="342400" y="261259"/>
                  <a:pt x="342040" y="266297"/>
                  <a:pt x="339163" y="270975"/>
                </a:cubicBezTo>
                <a:cubicBezTo>
                  <a:pt x="336287" y="274933"/>
                  <a:pt x="331612" y="277452"/>
                  <a:pt x="326577" y="277452"/>
                </a:cubicBezTo>
                <a:lnTo>
                  <a:pt x="14788" y="277452"/>
                </a:lnTo>
                <a:cubicBezTo>
                  <a:pt x="9754" y="277452"/>
                  <a:pt x="5079" y="274933"/>
                  <a:pt x="2202" y="270975"/>
                </a:cubicBezTo>
                <a:cubicBezTo>
                  <a:pt x="-315" y="266297"/>
                  <a:pt x="-675" y="261259"/>
                  <a:pt x="1123" y="256580"/>
                </a:cubicBezTo>
                <a:lnTo>
                  <a:pt x="27735" y="194685"/>
                </a:lnTo>
                <a:lnTo>
                  <a:pt x="27735" y="39585"/>
                </a:lnTo>
                <a:cubicBezTo>
                  <a:pt x="27735" y="31308"/>
                  <a:pt x="34567" y="24830"/>
                  <a:pt x="42839" y="24830"/>
                </a:cubicBezTo>
                <a:lnTo>
                  <a:pt x="208982" y="24830"/>
                </a:lnTo>
                <a:cubicBezTo>
                  <a:pt x="210420" y="10796"/>
                  <a:pt x="221209" y="0"/>
                  <a:pt x="234874"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7" name="Freeform 86">
            <a:extLst>
              <a:ext uri="{FF2B5EF4-FFF2-40B4-BE49-F238E27FC236}">
                <a16:creationId xmlns:a16="http://schemas.microsoft.com/office/drawing/2014/main" id="{F24E610B-261D-9C45-8418-F3C0053B5D32}"/>
              </a:ext>
            </a:extLst>
          </p:cNvPr>
          <p:cNvSpPr>
            <a:spLocks noChangeArrowheads="1"/>
          </p:cNvSpPr>
          <p:nvPr/>
        </p:nvSpPr>
        <p:spPr bwMode="auto">
          <a:xfrm>
            <a:off x="3928994" y="4439719"/>
            <a:ext cx="600863" cy="471780"/>
          </a:xfrm>
          <a:custGeom>
            <a:avLst/>
            <a:gdLst>
              <a:gd name="connsiteX0" fmla="*/ 9377 w 347301"/>
              <a:gd name="connsiteY0" fmla="*/ 219448 h 272690"/>
              <a:gd name="connsiteX1" fmla="*/ 9377 w 347301"/>
              <a:gd name="connsiteY1" fmla="*/ 235636 h 272690"/>
              <a:gd name="connsiteX2" fmla="*/ 35343 w 347301"/>
              <a:gd name="connsiteY2" fmla="*/ 263697 h 272690"/>
              <a:gd name="connsiteX3" fmla="*/ 311237 w 347301"/>
              <a:gd name="connsiteY3" fmla="*/ 263697 h 272690"/>
              <a:gd name="connsiteX4" fmla="*/ 338285 w 347301"/>
              <a:gd name="connsiteY4" fmla="*/ 234917 h 272690"/>
              <a:gd name="connsiteX5" fmla="*/ 338285 w 347301"/>
              <a:gd name="connsiteY5" fmla="*/ 219448 h 272690"/>
              <a:gd name="connsiteX6" fmla="*/ 233698 w 347301"/>
              <a:gd name="connsiteY6" fmla="*/ 219448 h 272690"/>
              <a:gd name="connsiteX7" fmla="*/ 215666 w 347301"/>
              <a:gd name="connsiteY7" fmla="*/ 232039 h 272690"/>
              <a:gd name="connsiteX8" fmla="*/ 214223 w 347301"/>
              <a:gd name="connsiteY8" fmla="*/ 232399 h 272690"/>
              <a:gd name="connsiteX9" fmla="*/ 128390 w 347301"/>
              <a:gd name="connsiteY9" fmla="*/ 232399 h 272690"/>
              <a:gd name="connsiteX10" fmla="*/ 109636 w 347301"/>
              <a:gd name="connsiteY10" fmla="*/ 219448 h 272690"/>
              <a:gd name="connsiteX11" fmla="*/ 166286 w 347301"/>
              <a:gd name="connsiteY11" fmla="*/ 146050 h 272690"/>
              <a:gd name="connsiteX12" fmla="*/ 217162 w 347301"/>
              <a:gd name="connsiteY12" fmla="*/ 146050 h 272690"/>
              <a:gd name="connsiteX13" fmla="*/ 221887 w 347301"/>
              <a:gd name="connsiteY13" fmla="*/ 150813 h 272690"/>
              <a:gd name="connsiteX14" fmla="*/ 217162 w 347301"/>
              <a:gd name="connsiteY14" fmla="*/ 155209 h 272690"/>
              <a:gd name="connsiteX15" fmla="*/ 166286 w 347301"/>
              <a:gd name="connsiteY15" fmla="*/ 155209 h 272690"/>
              <a:gd name="connsiteX16" fmla="*/ 161925 w 347301"/>
              <a:gd name="connsiteY16" fmla="*/ 150813 h 272690"/>
              <a:gd name="connsiteX17" fmla="*/ 166286 w 347301"/>
              <a:gd name="connsiteY17" fmla="*/ 146050 h 272690"/>
              <a:gd name="connsiteX18" fmla="*/ 145373 w 347301"/>
              <a:gd name="connsiteY18" fmla="*/ 138342 h 272690"/>
              <a:gd name="connsiteX19" fmla="*/ 151834 w 347301"/>
              <a:gd name="connsiteY19" fmla="*/ 138342 h 272690"/>
              <a:gd name="connsiteX20" fmla="*/ 151475 w 347301"/>
              <a:gd name="connsiteY20" fmla="*/ 144884 h 272690"/>
              <a:gd name="connsiteX21" fmla="*/ 132811 w 347301"/>
              <a:gd name="connsiteY21" fmla="*/ 163781 h 272690"/>
              <a:gd name="connsiteX22" fmla="*/ 127069 w 347301"/>
              <a:gd name="connsiteY22" fmla="*/ 166325 h 272690"/>
              <a:gd name="connsiteX23" fmla="*/ 121685 w 347301"/>
              <a:gd name="connsiteY23" fmla="*/ 163781 h 272690"/>
              <a:gd name="connsiteX24" fmla="*/ 114507 w 347301"/>
              <a:gd name="connsiteY24" fmla="*/ 156513 h 272690"/>
              <a:gd name="connsiteX25" fmla="*/ 114866 w 347301"/>
              <a:gd name="connsiteY25" fmla="*/ 149971 h 272690"/>
              <a:gd name="connsiteX26" fmla="*/ 120967 w 347301"/>
              <a:gd name="connsiteY26" fmla="*/ 149971 h 272690"/>
              <a:gd name="connsiteX27" fmla="*/ 127069 w 347301"/>
              <a:gd name="connsiteY27" fmla="*/ 156513 h 272690"/>
              <a:gd name="connsiteX28" fmla="*/ 166621 w 347301"/>
              <a:gd name="connsiteY28" fmla="*/ 106363 h 272690"/>
              <a:gd name="connsiteX29" fmla="*/ 217193 w 347301"/>
              <a:gd name="connsiteY29" fmla="*/ 106363 h 272690"/>
              <a:gd name="connsiteX30" fmla="*/ 221889 w 347301"/>
              <a:gd name="connsiteY30" fmla="*/ 110949 h 272690"/>
              <a:gd name="connsiteX31" fmla="*/ 217193 w 347301"/>
              <a:gd name="connsiteY31" fmla="*/ 115535 h 272690"/>
              <a:gd name="connsiteX32" fmla="*/ 166621 w 347301"/>
              <a:gd name="connsiteY32" fmla="*/ 115535 h 272690"/>
              <a:gd name="connsiteX33" fmla="*/ 161925 w 347301"/>
              <a:gd name="connsiteY33" fmla="*/ 110949 h 272690"/>
              <a:gd name="connsiteX34" fmla="*/ 166621 w 347301"/>
              <a:gd name="connsiteY34" fmla="*/ 106363 h 272690"/>
              <a:gd name="connsiteX35" fmla="*/ 142123 w 347301"/>
              <a:gd name="connsiteY35" fmla="*/ 98655 h 272690"/>
              <a:gd name="connsiteX36" fmla="*/ 148640 w 347301"/>
              <a:gd name="connsiteY36" fmla="*/ 98655 h 272690"/>
              <a:gd name="connsiteX37" fmla="*/ 148640 w 347301"/>
              <a:gd name="connsiteY37" fmla="*/ 105196 h 272690"/>
              <a:gd name="connsiteX38" fmla="*/ 129813 w 347301"/>
              <a:gd name="connsiteY38" fmla="*/ 124456 h 272690"/>
              <a:gd name="connsiteX39" fmla="*/ 124020 w 347301"/>
              <a:gd name="connsiteY39" fmla="*/ 126636 h 272690"/>
              <a:gd name="connsiteX40" fmla="*/ 118589 w 347301"/>
              <a:gd name="connsiteY40" fmla="*/ 124093 h 272690"/>
              <a:gd name="connsiteX41" fmla="*/ 111347 w 347301"/>
              <a:gd name="connsiteY41" fmla="*/ 116825 h 272690"/>
              <a:gd name="connsiteX42" fmla="*/ 111347 w 347301"/>
              <a:gd name="connsiteY42" fmla="*/ 110283 h 272690"/>
              <a:gd name="connsiteX43" fmla="*/ 117865 w 347301"/>
              <a:gd name="connsiteY43" fmla="*/ 110283 h 272690"/>
              <a:gd name="connsiteX44" fmla="*/ 124020 w 347301"/>
              <a:gd name="connsiteY44" fmla="*/ 116825 h 272690"/>
              <a:gd name="connsiteX45" fmla="*/ 166286 w 347301"/>
              <a:gd name="connsiteY45" fmla="*/ 65088 h 272690"/>
              <a:gd name="connsiteX46" fmla="*/ 217162 w 347301"/>
              <a:gd name="connsiteY46" fmla="*/ 65088 h 272690"/>
              <a:gd name="connsiteX47" fmla="*/ 221887 w 347301"/>
              <a:gd name="connsiteY47" fmla="*/ 69850 h 272690"/>
              <a:gd name="connsiteX48" fmla="*/ 217162 w 347301"/>
              <a:gd name="connsiteY48" fmla="*/ 74246 h 272690"/>
              <a:gd name="connsiteX49" fmla="*/ 166286 w 347301"/>
              <a:gd name="connsiteY49" fmla="*/ 74246 h 272690"/>
              <a:gd name="connsiteX50" fmla="*/ 161925 w 347301"/>
              <a:gd name="connsiteY50" fmla="*/ 69850 h 272690"/>
              <a:gd name="connsiteX51" fmla="*/ 166286 w 347301"/>
              <a:gd name="connsiteY51" fmla="*/ 65088 h 272690"/>
              <a:gd name="connsiteX52" fmla="*/ 55179 w 347301"/>
              <a:gd name="connsiteY52" fmla="*/ 58639 h 272690"/>
              <a:gd name="connsiteX53" fmla="*/ 43277 w 347301"/>
              <a:gd name="connsiteY53" fmla="*/ 70151 h 272690"/>
              <a:gd name="connsiteX54" fmla="*/ 43277 w 347301"/>
              <a:gd name="connsiteY54" fmla="*/ 210094 h 272690"/>
              <a:gd name="connsiteX55" fmla="*/ 112521 w 347301"/>
              <a:gd name="connsiteY55" fmla="*/ 210094 h 272690"/>
              <a:gd name="connsiteX56" fmla="*/ 117210 w 347301"/>
              <a:gd name="connsiteY56" fmla="*/ 213692 h 272690"/>
              <a:gd name="connsiteX57" fmla="*/ 128390 w 347301"/>
              <a:gd name="connsiteY57" fmla="*/ 223045 h 272690"/>
              <a:gd name="connsiteX58" fmla="*/ 213141 w 347301"/>
              <a:gd name="connsiteY58" fmla="*/ 223045 h 272690"/>
              <a:gd name="connsiteX59" fmla="*/ 227928 w 347301"/>
              <a:gd name="connsiteY59" fmla="*/ 211893 h 272690"/>
              <a:gd name="connsiteX60" fmla="*/ 231534 w 347301"/>
              <a:gd name="connsiteY60" fmla="*/ 210094 h 272690"/>
              <a:gd name="connsiteX61" fmla="*/ 298975 w 347301"/>
              <a:gd name="connsiteY61" fmla="*/ 210094 h 272690"/>
              <a:gd name="connsiteX62" fmla="*/ 298975 w 347301"/>
              <a:gd name="connsiteY62" fmla="*/ 70151 h 272690"/>
              <a:gd name="connsiteX63" fmla="*/ 287434 w 347301"/>
              <a:gd name="connsiteY63" fmla="*/ 58639 h 272690"/>
              <a:gd name="connsiteX64" fmla="*/ 249567 w 347301"/>
              <a:gd name="connsiteY64" fmla="*/ 58639 h 272690"/>
              <a:gd name="connsiteX65" fmla="*/ 249567 w 347301"/>
              <a:gd name="connsiteY65" fmla="*/ 181674 h 272690"/>
              <a:gd name="connsiteX66" fmla="*/ 235862 w 347301"/>
              <a:gd name="connsiteY66" fmla="*/ 194985 h 272690"/>
              <a:gd name="connsiteX67" fmla="*/ 106390 w 347301"/>
              <a:gd name="connsiteY67" fmla="*/ 194985 h 272690"/>
              <a:gd name="connsiteX68" fmla="*/ 93046 w 347301"/>
              <a:gd name="connsiteY68" fmla="*/ 181674 h 272690"/>
              <a:gd name="connsiteX69" fmla="*/ 93046 w 347301"/>
              <a:gd name="connsiteY69" fmla="*/ 58639 h 272690"/>
              <a:gd name="connsiteX70" fmla="*/ 143786 w 347301"/>
              <a:gd name="connsiteY70" fmla="*/ 57380 h 272690"/>
              <a:gd name="connsiteX71" fmla="*/ 150247 w 347301"/>
              <a:gd name="connsiteY71" fmla="*/ 57380 h 272690"/>
              <a:gd name="connsiteX72" fmla="*/ 150247 w 347301"/>
              <a:gd name="connsiteY72" fmla="*/ 64284 h 272690"/>
              <a:gd name="connsiteX73" fmla="*/ 131224 w 347301"/>
              <a:gd name="connsiteY73" fmla="*/ 83181 h 272690"/>
              <a:gd name="connsiteX74" fmla="*/ 125841 w 347301"/>
              <a:gd name="connsiteY74" fmla="*/ 85361 h 272690"/>
              <a:gd name="connsiteX75" fmla="*/ 120098 w 347301"/>
              <a:gd name="connsiteY75" fmla="*/ 83181 h 272690"/>
              <a:gd name="connsiteX76" fmla="*/ 112920 w 347301"/>
              <a:gd name="connsiteY76" fmla="*/ 75550 h 272690"/>
              <a:gd name="connsiteX77" fmla="*/ 112920 w 347301"/>
              <a:gd name="connsiteY77" fmla="*/ 69008 h 272690"/>
              <a:gd name="connsiteX78" fmla="*/ 119739 w 347301"/>
              <a:gd name="connsiteY78" fmla="*/ 69008 h 272690"/>
              <a:gd name="connsiteX79" fmla="*/ 125841 w 347301"/>
              <a:gd name="connsiteY79" fmla="*/ 75550 h 272690"/>
              <a:gd name="connsiteX80" fmla="*/ 102423 w 347301"/>
              <a:gd name="connsiteY80" fmla="*/ 38493 h 272690"/>
              <a:gd name="connsiteX81" fmla="*/ 102423 w 347301"/>
              <a:gd name="connsiteY81" fmla="*/ 181674 h 272690"/>
              <a:gd name="connsiteX82" fmla="*/ 106390 w 347301"/>
              <a:gd name="connsiteY82" fmla="*/ 185631 h 272690"/>
              <a:gd name="connsiteX83" fmla="*/ 235862 w 347301"/>
              <a:gd name="connsiteY83" fmla="*/ 185631 h 272690"/>
              <a:gd name="connsiteX84" fmla="*/ 240190 w 347301"/>
              <a:gd name="connsiteY84" fmla="*/ 181674 h 272690"/>
              <a:gd name="connsiteX85" fmla="*/ 240190 w 347301"/>
              <a:gd name="connsiteY85" fmla="*/ 38493 h 272690"/>
              <a:gd name="connsiteX86" fmla="*/ 112161 w 347301"/>
              <a:gd name="connsiteY86" fmla="*/ 8993 h 272690"/>
              <a:gd name="connsiteX87" fmla="*/ 102423 w 347301"/>
              <a:gd name="connsiteY87" fmla="*/ 19066 h 272690"/>
              <a:gd name="connsiteX88" fmla="*/ 102423 w 347301"/>
              <a:gd name="connsiteY88" fmla="*/ 29499 h 272690"/>
              <a:gd name="connsiteX89" fmla="*/ 240190 w 347301"/>
              <a:gd name="connsiteY89" fmla="*/ 29499 h 272690"/>
              <a:gd name="connsiteX90" fmla="*/ 240190 w 347301"/>
              <a:gd name="connsiteY90" fmla="*/ 19426 h 272690"/>
              <a:gd name="connsiteX91" fmla="*/ 229731 w 347301"/>
              <a:gd name="connsiteY91" fmla="*/ 8993 h 272690"/>
              <a:gd name="connsiteX92" fmla="*/ 112161 w 347301"/>
              <a:gd name="connsiteY92" fmla="*/ 0 h 272690"/>
              <a:gd name="connsiteX93" fmla="*/ 229731 w 347301"/>
              <a:gd name="connsiteY93" fmla="*/ 0 h 272690"/>
              <a:gd name="connsiteX94" fmla="*/ 249567 w 347301"/>
              <a:gd name="connsiteY94" fmla="*/ 19426 h 272690"/>
              <a:gd name="connsiteX95" fmla="*/ 249567 w 347301"/>
              <a:gd name="connsiteY95" fmla="*/ 49285 h 272690"/>
              <a:gd name="connsiteX96" fmla="*/ 287434 w 347301"/>
              <a:gd name="connsiteY96" fmla="*/ 49285 h 272690"/>
              <a:gd name="connsiteX97" fmla="*/ 308352 w 347301"/>
              <a:gd name="connsiteY97" fmla="*/ 70151 h 272690"/>
              <a:gd name="connsiteX98" fmla="*/ 308352 w 347301"/>
              <a:gd name="connsiteY98" fmla="*/ 210094 h 272690"/>
              <a:gd name="connsiteX99" fmla="*/ 341892 w 347301"/>
              <a:gd name="connsiteY99" fmla="*/ 210094 h 272690"/>
              <a:gd name="connsiteX100" fmla="*/ 347301 w 347301"/>
              <a:gd name="connsiteY100" fmla="*/ 215850 h 272690"/>
              <a:gd name="connsiteX101" fmla="*/ 347301 w 347301"/>
              <a:gd name="connsiteY101" fmla="*/ 234917 h 272690"/>
              <a:gd name="connsiteX102" fmla="*/ 311237 w 347301"/>
              <a:gd name="connsiteY102" fmla="*/ 272690 h 272690"/>
              <a:gd name="connsiteX103" fmla="*/ 35343 w 347301"/>
              <a:gd name="connsiteY103" fmla="*/ 272690 h 272690"/>
              <a:gd name="connsiteX104" fmla="*/ 0 w 347301"/>
              <a:gd name="connsiteY104" fmla="*/ 235636 h 272690"/>
              <a:gd name="connsiteX105" fmla="*/ 0 w 347301"/>
              <a:gd name="connsiteY105" fmla="*/ 216929 h 272690"/>
              <a:gd name="connsiteX106" fmla="*/ 6852 w 347301"/>
              <a:gd name="connsiteY106" fmla="*/ 210094 h 272690"/>
              <a:gd name="connsiteX107" fmla="*/ 34261 w 347301"/>
              <a:gd name="connsiteY107" fmla="*/ 210094 h 272690"/>
              <a:gd name="connsiteX108" fmla="*/ 34261 w 347301"/>
              <a:gd name="connsiteY108" fmla="*/ 70151 h 272690"/>
              <a:gd name="connsiteX109" fmla="*/ 55179 w 347301"/>
              <a:gd name="connsiteY109" fmla="*/ 49285 h 272690"/>
              <a:gd name="connsiteX110" fmla="*/ 93046 w 347301"/>
              <a:gd name="connsiteY110" fmla="*/ 49285 h 272690"/>
              <a:gd name="connsiteX111" fmla="*/ 93046 w 347301"/>
              <a:gd name="connsiteY111" fmla="*/ 19066 h 272690"/>
              <a:gd name="connsiteX112" fmla="*/ 112161 w 347301"/>
              <a:gd name="connsiteY112" fmla="*/ 0 h 272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347301" h="272690">
                <a:moveTo>
                  <a:pt x="9377" y="219448"/>
                </a:moveTo>
                <a:lnTo>
                  <a:pt x="9377" y="235636"/>
                </a:lnTo>
                <a:cubicBezTo>
                  <a:pt x="9377" y="251106"/>
                  <a:pt x="20917" y="263697"/>
                  <a:pt x="35343" y="263697"/>
                </a:cubicBezTo>
                <a:lnTo>
                  <a:pt x="311237" y="263697"/>
                </a:lnTo>
                <a:cubicBezTo>
                  <a:pt x="326023" y="263697"/>
                  <a:pt x="338285" y="250746"/>
                  <a:pt x="338285" y="234917"/>
                </a:cubicBezTo>
                <a:lnTo>
                  <a:pt x="338285" y="219448"/>
                </a:lnTo>
                <a:lnTo>
                  <a:pt x="233698" y="219448"/>
                </a:lnTo>
                <a:cubicBezTo>
                  <a:pt x="228649" y="224844"/>
                  <a:pt x="221436" y="229880"/>
                  <a:pt x="215666" y="232039"/>
                </a:cubicBezTo>
                <a:cubicBezTo>
                  <a:pt x="215305" y="232399"/>
                  <a:pt x="214584" y="232399"/>
                  <a:pt x="214223" y="232399"/>
                </a:cubicBezTo>
                <a:lnTo>
                  <a:pt x="128390" y="232399"/>
                </a:lnTo>
                <a:cubicBezTo>
                  <a:pt x="120456" y="232399"/>
                  <a:pt x="113243" y="227002"/>
                  <a:pt x="109636" y="219448"/>
                </a:cubicBezTo>
                <a:close/>
                <a:moveTo>
                  <a:pt x="166286" y="146050"/>
                </a:moveTo>
                <a:lnTo>
                  <a:pt x="217162" y="146050"/>
                </a:lnTo>
                <a:cubicBezTo>
                  <a:pt x="219706" y="146050"/>
                  <a:pt x="221887" y="148248"/>
                  <a:pt x="221887" y="150813"/>
                </a:cubicBezTo>
                <a:cubicBezTo>
                  <a:pt x="221887" y="153377"/>
                  <a:pt x="219706" y="155209"/>
                  <a:pt x="217162" y="155209"/>
                </a:cubicBezTo>
                <a:lnTo>
                  <a:pt x="166286" y="155209"/>
                </a:lnTo>
                <a:cubicBezTo>
                  <a:pt x="163742" y="155209"/>
                  <a:pt x="161925" y="153377"/>
                  <a:pt x="161925" y="150813"/>
                </a:cubicBezTo>
                <a:cubicBezTo>
                  <a:pt x="161925" y="148248"/>
                  <a:pt x="163742" y="146050"/>
                  <a:pt x="166286" y="146050"/>
                </a:cubicBezTo>
                <a:close/>
                <a:moveTo>
                  <a:pt x="145373" y="138342"/>
                </a:moveTo>
                <a:cubicBezTo>
                  <a:pt x="147168" y="136525"/>
                  <a:pt x="149680" y="136525"/>
                  <a:pt x="151834" y="138342"/>
                </a:cubicBezTo>
                <a:cubicBezTo>
                  <a:pt x="153628" y="140159"/>
                  <a:pt x="153628" y="143067"/>
                  <a:pt x="151475" y="144884"/>
                </a:cubicBezTo>
                <a:lnTo>
                  <a:pt x="132811" y="163781"/>
                </a:lnTo>
                <a:cubicBezTo>
                  <a:pt x="131376" y="165598"/>
                  <a:pt x="129581" y="166325"/>
                  <a:pt x="127069" y="166325"/>
                </a:cubicBezTo>
                <a:cubicBezTo>
                  <a:pt x="124915" y="166325"/>
                  <a:pt x="123121" y="165598"/>
                  <a:pt x="121685" y="163781"/>
                </a:cubicBezTo>
                <a:lnTo>
                  <a:pt x="114507" y="156513"/>
                </a:lnTo>
                <a:cubicBezTo>
                  <a:pt x="112712" y="154696"/>
                  <a:pt x="112712" y="151788"/>
                  <a:pt x="114866" y="149971"/>
                </a:cubicBezTo>
                <a:cubicBezTo>
                  <a:pt x="116660" y="148154"/>
                  <a:pt x="119173" y="148154"/>
                  <a:pt x="120967" y="149971"/>
                </a:cubicBezTo>
                <a:lnTo>
                  <a:pt x="127069" y="156513"/>
                </a:lnTo>
                <a:close/>
                <a:moveTo>
                  <a:pt x="166621" y="106363"/>
                </a:moveTo>
                <a:lnTo>
                  <a:pt x="217193" y="106363"/>
                </a:lnTo>
                <a:cubicBezTo>
                  <a:pt x="219722" y="106363"/>
                  <a:pt x="221889" y="108127"/>
                  <a:pt x="221889" y="110949"/>
                </a:cubicBezTo>
                <a:cubicBezTo>
                  <a:pt x="221889" y="113418"/>
                  <a:pt x="219722" y="115535"/>
                  <a:pt x="217193" y="115535"/>
                </a:cubicBezTo>
                <a:lnTo>
                  <a:pt x="166621" y="115535"/>
                </a:lnTo>
                <a:cubicBezTo>
                  <a:pt x="164092" y="115535"/>
                  <a:pt x="161925" y="113418"/>
                  <a:pt x="161925" y="110949"/>
                </a:cubicBezTo>
                <a:cubicBezTo>
                  <a:pt x="161925" y="108127"/>
                  <a:pt x="164092" y="106363"/>
                  <a:pt x="166621" y="106363"/>
                </a:cubicBezTo>
                <a:close/>
                <a:moveTo>
                  <a:pt x="142123" y="98655"/>
                </a:moveTo>
                <a:cubicBezTo>
                  <a:pt x="143933" y="96838"/>
                  <a:pt x="146829" y="97201"/>
                  <a:pt x="148640" y="98655"/>
                </a:cubicBezTo>
                <a:cubicBezTo>
                  <a:pt x="150450" y="100472"/>
                  <a:pt x="150450" y="103379"/>
                  <a:pt x="148640" y="105196"/>
                </a:cubicBezTo>
                <a:lnTo>
                  <a:pt x="129813" y="124456"/>
                </a:lnTo>
                <a:cubicBezTo>
                  <a:pt x="128002" y="125546"/>
                  <a:pt x="126192" y="126636"/>
                  <a:pt x="124020" y="126636"/>
                </a:cubicBezTo>
                <a:cubicBezTo>
                  <a:pt x="121847" y="126636"/>
                  <a:pt x="120037" y="125546"/>
                  <a:pt x="118589" y="124093"/>
                </a:cubicBezTo>
                <a:lnTo>
                  <a:pt x="111347" y="116825"/>
                </a:lnTo>
                <a:cubicBezTo>
                  <a:pt x="109537" y="114644"/>
                  <a:pt x="109537" y="112100"/>
                  <a:pt x="111347" y="110283"/>
                </a:cubicBezTo>
                <a:cubicBezTo>
                  <a:pt x="113158" y="108466"/>
                  <a:pt x="116054" y="108466"/>
                  <a:pt x="117865" y="110283"/>
                </a:cubicBezTo>
                <a:lnTo>
                  <a:pt x="124020" y="116825"/>
                </a:lnTo>
                <a:close/>
                <a:moveTo>
                  <a:pt x="166286" y="65088"/>
                </a:moveTo>
                <a:lnTo>
                  <a:pt x="217162" y="65088"/>
                </a:lnTo>
                <a:cubicBezTo>
                  <a:pt x="219706" y="65088"/>
                  <a:pt x="221887" y="67286"/>
                  <a:pt x="221887" y="69850"/>
                </a:cubicBezTo>
                <a:cubicBezTo>
                  <a:pt x="221887" y="72415"/>
                  <a:pt x="219706" y="74246"/>
                  <a:pt x="217162" y="74246"/>
                </a:cubicBezTo>
                <a:lnTo>
                  <a:pt x="166286" y="74246"/>
                </a:lnTo>
                <a:cubicBezTo>
                  <a:pt x="163742" y="74246"/>
                  <a:pt x="161925" y="72415"/>
                  <a:pt x="161925" y="69850"/>
                </a:cubicBezTo>
                <a:cubicBezTo>
                  <a:pt x="161925" y="67286"/>
                  <a:pt x="163742" y="65088"/>
                  <a:pt x="166286" y="65088"/>
                </a:cubicBezTo>
                <a:close/>
                <a:moveTo>
                  <a:pt x="55179" y="58639"/>
                </a:moveTo>
                <a:cubicBezTo>
                  <a:pt x="48687" y="58639"/>
                  <a:pt x="43277" y="63675"/>
                  <a:pt x="43277" y="70151"/>
                </a:cubicBezTo>
                <a:lnTo>
                  <a:pt x="43277" y="210094"/>
                </a:lnTo>
                <a:lnTo>
                  <a:pt x="112521" y="210094"/>
                </a:lnTo>
                <a:cubicBezTo>
                  <a:pt x="114685" y="210094"/>
                  <a:pt x="116489" y="211533"/>
                  <a:pt x="117210" y="213692"/>
                </a:cubicBezTo>
                <a:cubicBezTo>
                  <a:pt x="118652" y="218009"/>
                  <a:pt x="122620" y="223045"/>
                  <a:pt x="128390" y="223045"/>
                </a:cubicBezTo>
                <a:lnTo>
                  <a:pt x="213141" y="223045"/>
                </a:lnTo>
                <a:cubicBezTo>
                  <a:pt x="217469" y="221606"/>
                  <a:pt x="223600" y="217289"/>
                  <a:pt x="227928" y="211893"/>
                </a:cubicBezTo>
                <a:cubicBezTo>
                  <a:pt x="229010" y="210814"/>
                  <a:pt x="230092" y="210094"/>
                  <a:pt x="231534" y="210094"/>
                </a:cubicBezTo>
                <a:lnTo>
                  <a:pt x="298975" y="210094"/>
                </a:lnTo>
                <a:lnTo>
                  <a:pt x="298975" y="70151"/>
                </a:lnTo>
                <a:cubicBezTo>
                  <a:pt x="298975" y="63675"/>
                  <a:pt x="293565" y="58639"/>
                  <a:pt x="287434" y="58639"/>
                </a:cubicBezTo>
                <a:lnTo>
                  <a:pt x="249567" y="58639"/>
                </a:lnTo>
                <a:lnTo>
                  <a:pt x="249567" y="181674"/>
                </a:lnTo>
                <a:cubicBezTo>
                  <a:pt x="249567" y="189229"/>
                  <a:pt x="243436" y="194985"/>
                  <a:pt x="235862" y="194985"/>
                </a:cubicBezTo>
                <a:lnTo>
                  <a:pt x="106390" y="194985"/>
                </a:lnTo>
                <a:cubicBezTo>
                  <a:pt x="99177" y="194985"/>
                  <a:pt x="93046" y="189229"/>
                  <a:pt x="93046" y="181674"/>
                </a:cubicBezTo>
                <a:lnTo>
                  <a:pt x="93046" y="58639"/>
                </a:lnTo>
                <a:close/>
                <a:moveTo>
                  <a:pt x="143786" y="57380"/>
                </a:moveTo>
                <a:cubicBezTo>
                  <a:pt x="145581" y="55563"/>
                  <a:pt x="148452" y="55563"/>
                  <a:pt x="150247" y="57380"/>
                </a:cubicBezTo>
                <a:cubicBezTo>
                  <a:pt x="152041" y="59197"/>
                  <a:pt x="152041" y="62104"/>
                  <a:pt x="150247" y="64284"/>
                </a:cubicBezTo>
                <a:lnTo>
                  <a:pt x="131224" y="83181"/>
                </a:lnTo>
                <a:cubicBezTo>
                  <a:pt x="129789" y="84635"/>
                  <a:pt x="127994" y="85361"/>
                  <a:pt x="125841" y="85361"/>
                </a:cubicBezTo>
                <a:cubicBezTo>
                  <a:pt x="123687" y="85361"/>
                  <a:pt x="121534" y="84635"/>
                  <a:pt x="120098" y="83181"/>
                </a:cubicBezTo>
                <a:lnTo>
                  <a:pt x="112920" y="75550"/>
                </a:lnTo>
                <a:cubicBezTo>
                  <a:pt x="111125" y="73733"/>
                  <a:pt x="111125" y="70825"/>
                  <a:pt x="112920" y="69008"/>
                </a:cubicBezTo>
                <a:cubicBezTo>
                  <a:pt x="115073" y="67191"/>
                  <a:pt x="117944" y="67191"/>
                  <a:pt x="119739" y="69008"/>
                </a:cubicBezTo>
                <a:lnTo>
                  <a:pt x="125841" y="75550"/>
                </a:lnTo>
                <a:close/>
                <a:moveTo>
                  <a:pt x="102423" y="38493"/>
                </a:moveTo>
                <a:lnTo>
                  <a:pt x="102423" y="181674"/>
                </a:lnTo>
                <a:cubicBezTo>
                  <a:pt x="102423" y="184192"/>
                  <a:pt x="104226" y="185631"/>
                  <a:pt x="106390" y="185631"/>
                </a:cubicBezTo>
                <a:lnTo>
                  <a:pt x="235862" y="185631"/>
                </a:lnTo>
                <a:cubicBezTo>
                  <a:pt x="238387" y="185631"/>
                  <a:pt x="240190" y="184192"/>
                  <a:pt x="240190" y="181674"/>
                </a:cubicBezTo>
                <a:lnTo>
                  <a:pt x="240190" y="38493"/>
                </a:lnTo>
                <a:close/>
                <a:moveTo>
                  <a:pt x="112161" y="8993"/>
                </a:moveTo>
                <a:cubicBezTo>
                  <a:pt x="106751" y="8993"/>
                  <a:pt x="102423" y="13670"/>
                  <a:pt x="102423" y="19066"/>
                </a:cubicBezTo>
                <a:lnTo>
                  <a:pt x="102423" y="29499"/>
                </a:lnTo>
                <a:lnTo>
                  <a:pt x="240190" y="29499"/>
                </a:lnTo>
                <a:lnTo>
                  <a:pt x="240190" y="19426"/>
                </a:lnTo>
                <a:cubicBezTo>
                  <a:pt x="240190" y="13670"/>
                  <a:pt x="235501" y="8993"/>
                  <a:pt x="229731" y="8993"/>
                </a:cubicBezTo>
                <a:close/>
                <a:moveTo>
                  <a:pt x="112161" y="0"/>
                </a:moveTo>
                <a:lnTo>
                  <a:pt x="229731" y="0"/>
                </a:lnTo>
                <a:cubicBezTo>
                  <a:pt x="240551" y="0"/>
                  <a:pt x="249567" y="8634"/>
                  <a:pt x="249567" y="19426"/>
                </a:cubicBezTo>
                <a:lnTo>
                  <a:pt x="249567" y="49285"/>
                </a:lnTo>
                <a:lnTo>
                  <a:pt x="287434" y="49285"/>
                </a:lnTo>
                <a:cubicBezTo>
                  <a:pt x="298614" y="49285"/>
                  <a:pt x="308352" y="58639"/>
                  <a:pt x="308352" y="70151"/>
                </a:cubicBezTo>
                <a:lnTo>
                  <a:pt x="308352" y="210094"/>
                </a:lnTo>
                <a:lnTo>
                  <a:pt x="341892" y="210094"/>
                </a:lnTo>
                <a:cubicBezTo>
                  <a:pt x="345138" y="210094"/>
                  <a:pt x="347301" y="212612"/>
                  <a:pt x="347301" y="215850"/>
                </a:cubicBezTo>
                <a:lnTo>
                  <a:pt x="347301" y="234917"/>
                </a:lnTo>
                <a:cubicBezTo>
                  <a:pt x="347301" y="255782"/>
                  <a:pt x="331072" y="272690"/>
                  <a:pt x="311237" y="272690"/>
                </a:cubicBezTo>
                <a:lnTo>
                  <a:pt x="35343" y="272690"/>
                </a:lnTo>
                <a:cubicBezTo>
                  <a:pt x="15868" y="272690"/>
                  <a:pt x="0" y="256142"/>
                  <a:pt x="0" y="235636"/>
                </a:cubicBezTo>
                <a:lnTo>
                  <a:pt x="0" y="216929"/>
                </a:lnTo>
                <a:cubicBezTo>
                  <a:pt x="0" y="213332"/>
                  <a:pt x="2885" y="210094"/>
                  <a:pt x="6852" y="210094"/>
                </a:cubicBezTo>
                <a:lnTo>
                  <a:pt x="34261" y="210094"/>
                </a:lnTo>
                <a:lnTo>
                  <a:pt x="34261" y="70151"/>
                </a:lnTo>
                <a:cubicBezTo>
                  <a:pt x="34261" y="58639"/>
                  <a:pt x="43638" y="49285"/>
                  <a:pt x="55179" y="49285"/>
                </a:cubicBezTo>
                <a:lnTo>
                  <a:pt x="93046" y="49285"/>
                </a:lnTo>
                <a:lnTo>
                  <a:pt x="93046" y="19066"/>
                </a:lnTo>
                <a:cubicBezTo>
                  <a:pt x="93046" y="8634"/>
                  <a:pt x="101702" y="0"/>
                  <a:pt x="112161"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8" name="Freeform 87">
            <a:extLst>
              <a:ext uri="{FF2B5EF4-FFF2-40B4-BE49-F238E27FC236}">
                <a16:creationId xmlns:a16="http://schemas.microsoft.com/office/drawing/2014/main" id="{EE844B9F-A366-C34B-9645-09B458394AEB}"/>
              </a:ext>
            </a:extLst>
          </p:cNvPr>
          <p:cNvSpPr>
            <a:spLocks noChangeArrowheads="1"/>
          </p:cNvSpPr>
          <p:nvPr/>
        </p:nvSpPr>
        <p:spPr bwMode="auto">
          <a:xfrm>
            <a:off x="1484589" y="4483664"/>
            <a:ext cx="540441" cy="427831"/>
          </a:xfrm>
          <a:custGeom>
            <a:avLst/>
            <a:gdLst>
              <a:gd name="connsiteX0" fmla="*/ 223468 w 312377"/>
              <a:gd name="connsiteY0" fmla="*/ 153803 h 247288"/>
              <a:gd name="connsiteX1" fmla="*/ 222388 w 312377"/>
              <a:gd name="connsiteY1" fmla="*/ 154521 h 247288"/>
              <a:gd name="connsiteX2" fmla="*/ 210870 w 312377"/>
              <a:gd name="connsiteY2" fmla="*/ 191161 h 247288"/>
              <a:gd name="connsiteX3" fmla="*/ 211230 w 312377"/>
              <a:gd name="connsiteY3" fmla="*/ 192598 h 247288"/>
              <a:gd name="connsiteX4" fmla="*/ 211950 w 312377"/>
              <a:gd name="connsiteY4" fmla="*/ 193317 h 247288"/>
              <a:gd name="connsiteX5" fmla="*/ 286460 w 312377"/>
              <a:gd name="connsiteY5" fmla="*/ 193317 h 247288"/>
              <a:gd name="connsiteX6" fmla="*/ 287180 w 312377"/>
              <a:gd name="connsiteY6" fmla="*/ 191880 h 247288"/>
              <a:gd name="connsiteX7" fmla="*/ 293299 w 312377"/>
              <a:gd name="connsiteY7" fmla="*/ 155240 h 247288"/>
              <a:gd name="connsiteX8" fmla="*/ 292940 w 312377"/>
              <a:gd name="connsiteY8" fmla="*/ 153803 h 247288"/>
              <a:gd name="connsiteX9" fmla="*/ 292220 w 312377"/>
              <a:gd name="connsiteY9" fmla="*/ 153803 h 247288"/>
              <a:gd name="connsiteX10" fmla="*/ 223468 w 312377"/>
              <a:gd name="connsiteY10" fmla="*/ 144463 h 247288"/>
              <a:gd name="connsiteX11" fmla="*/ 292220 w 312377"/>
              <a:gd name="connsiteY11" fmla="*/ 144463 h 247288"/>
              <a:gd name="connsiteX12" fmla="*/ 299779 w 312377"/>
              <a:gd name="connsiteY12" fmla="*/ 148055 h 247288"/>
              <a:gd name="connsiteX13" fmla="*/ 302298 w 312377"/>
              <a:gd name="connsiteY13" fmla="*/ 156677 h 247288"/>
              <a:gd name="connsiteX14" fmla="*/ 296539 w 312377"/>
              <a:gd name="connsiteY14" fmla="*/ 193317 h 247288"/>
              <a:gd name="connsiteX15" fmla="*/ 303378 w 312377"/>
              <a:gd name="connsiteY15" fmla="*/ 193317 h 247288"/>
              <a:gd name="connsiteX16" fmla="*/ 312377 w 312377"/>
              <a:gd name="connsiteY16" fmla="*/ 201938 h 247288"/>
              <a:gd name="connsiteX17" fmla="*/ 312377 w 312377"/>
              <a:gd name="connsiteY17" fmla="*/ 218462 h 247288"/>
              <a:gd name="connsiteX18" fmla="*/ 312377 w 312377"/>
              <a:gd name="connsiteY18" fmla="*/ 234986 h 247288"/>
              <a:gd name="connsiteX19" fmla="*/ 307698 w 312377"/>
              <a:gd name="connsiteY19" fmla="*/ 239655 h 247288"/>
              <a:gd name="connsiteX20" fmla="*/ 303018 w 312377"/>
              <a:gd name="connsiteY20" fmla="*/ 234986 h 247288"/>
              <a:gd name="connsiteX21" fmla="*/ 303018 w 312377"/>
              <a:gd name="connsiteY21" fmla="*/ 223131 h 247288"/>
              <a:gd name="connsiteX22" fmla="*/ 135999 w 312377"/>
              <a:gd name="connsiteY22" fmla="*/ 223131 h 247288"/>
              <a:gd name="connsiteX23" fmla="*/ 135999 w 312377"/>
              <a:gd name="connsiteY23" fmla="*/ 237859 h 247288"/>
              <a:gd name="connsiteX24" fmla="*/ 131320 w 312377"/>
              <a:gd name="connsiteY24" fmla="*/ 242529 h 247288"/>
              <a:gd name="connsiteX25" fmla="*/ 127000 w 312377"/>
              <a:gd name="connsiteY25" fmla="*/ 237859 h 247288"/>
              <a:gd name="connsiteX26" fmla="*/ 127000 w 312377"/>
              <a:gd name="connsiteY26" fmla="*/ 218462 h 247288"/>
              <a:gd name="connsiteX27" fmla="*/ 131320 w 312377"/>
              <a:gd name="connsiteY27" fmla="*/ 214151 h 247288"/>
              <a:gd name="connsiteX28" fmla="*/ 303018 w 312377"/>
              <a:gd name="connsiteY28" fmla="*/ 214151 h 247288"/>
              <a:gd name="connsiteX29" fmla="*/ 303018 w 312377"/>
              <a:gd name="connsiteY29" fmla="*/ 202297 h 247288"/>
              <a:gd name="connsiteX30" fmla="*/ 279261 w 312377"/>
              <a:gd name="connsiteY30" fmla="*/ 202297 h 247288"/>
              <a:gd name="connsiteX31" fmla="*/ 278901 w 312377"/>
              <a:gd name="connsiteY31" fmla="*/ 202297 h 247288"/>
              <a:gd name="connsiteX32" fmla="*/ 211950 w 312377"/>
              <a:gd name="connsiteY32" fmla="*/ 202297 h 247288"/>
              <a:gd name="connsiteX33" fmla="*/ 210870 w 312377"/>
              <a:gd name="connsiteY33" fmla="*/ 202297 h 247288"/>
              <a:gd name="connsiteX34" fmla="*/ 203671 w 312377"/>
              <a:gd name="connsiteY34" fmla="*/ 198346 h 247288"/>
              <a:gd name="connsiteX35" fmla="*/ 202231 w 312377"/>
              <a:gd name="connsiteY35" fmla="*/ 188647 h 247288"/>
              <a:gd name="connsiteX36" fmla="*/ 213749 w 312377"/>
              <a:gd name="connsiteY36" fmla="*/ 151648 h 247288"/>
              <a:gd name="connsiteX37" fmla="*/ 223468 w 312377"/>
              <a:gd name="connsiteY37" fmla="*/ 144463 h 247288"/>
              <a:gd name="connsiteX38" fmla="*/ 113302 w 312377"/>
              <a:gd name="connsiteY38" fmla="*/ 144463 h 247288"/>
              <a:gd name="connsiteX39" fmla="*/ 114379 w 312377"/>
              <a:gd name="connsiteY39" fmla="*/ 144463 h 247288"/>
              <a:gd name="connsiteX40" fmla="*/ 120841 w 312377"/>
              <a:gd name="connsiteY40" fmla="*/ 150618 h 247288"/>
              <a:gd name="connsiteX41" fmla="*/ 121559 w 312377"/>
              <a:gd name="connsiteY41" fmla="*/ 151704 h 247288"/>
              <a:gd name="connsiteX42" fmla="*/ 136277 w 312377"/>
              <a:gd name="connsiteY42" fmla="*/ 169445 h 247288"/>
              <a:gd name="connsiteX43" fmla="*/ 182586 w 312377"/>
              <a:gd name="connsiteY43" fmla="*/ 169445 h 247288"/>
              <a:gd name="connsiteX44" fmla="*/ 201253 w 312377"/>
              <a:gd name="connsiteY44" fmla="*/ 186462 h 247288"/>
              <a:gd name="connsiteX45" fmla="*/ 182586 w 312377"/>
              <a:gd name="connsiteY45" fmla="*/ 203117 h 247288"/>
              <a:gd name="connsiteX46" fmla="*/ 126585 w 312377"/>
              <a:gd name="connsiteY46" fmla="*/ 203117 h 247288"/>
              <a:gd name="connsiteX47" fmla="*/ 116892 w 312377"/>
              <a:gd name="connsiteY47" fmla="*/ 200582 h 247288"/>
              <a:gd name="connsiteX48" fmla="*/ 116892 w 312377"/>
              <a:gd name="connsiteY48" fmla="*/ 240047 h 247288"/>
              <a:gd name="connsiteX49" fmla="*/ 116892 w 312377"/>
              <a:gd name="connsiteY49" fmla="*/ 242219 h 247288"/>
              <a:gd name="connsiteX50" fmla="*/ 112225 w 312377"/>
              <a:gd name="connsiteY50" fmla="*/ 246926 h 247288"/>
              <a:gd name="connsiteX51" fmla="*/ 107559 w 312377"/>
              <a:gd name="connsiteY51" fmla="*/ 242219 h 247288"/>
              <a:gd name="connsiteX52" fmla="*/ 107559 w 312377"/>
              <a:gd name="connsiteY52" fmla="*/ 240047 h 247288"/>
              <a:gd name="connsiteX53" fmla="*/ 107559 w 312377"/>
              <a:gd name="connsiteY53" fmla="*/ 177049 h 247288"/>
              <a:gd name="connsiteX54" fmla="*/ 118687 w 312377"/>
              <a:gd name="connsiteY54" fmla="*/ 190445 h 247288"/>
              <a:gd name="connsiteX55" fmla="*/ 126585 w 312377"/>
              <a:gd name="connsiteY55" fmla="*/ 194065 h 247288"/>
              <a:gd name="connsiteX56" fmla="*/ 182586 w 312377"/>
              <a:gd name="connsiteY56" fmla="*/ 194065 h 247288"/>
              <a:gd name="connsiteX57" fmla="*/ 192279 w 312377"/>
              <a:gd name="connsiteY57" fmla="*/ 186462 h 247288"/>
              <a:gd name="connsiteX58" fmla="*/ 182586 w 312377"/>
              <a:gd name="connsiteY58" fmla="*/ 178497 h 247288"/>
              <a:gd name="connsiteX59" fmla="*/ 131969 w 312377"/>
              <a:gd name="connsiteY59" fmla="*/ 178497 h 247288"/>
              <a:gd name="connsiteX60" fmla="*/ 114738 w 312377"/>
              <a:gd name="connsiteY60" fmla="*/ 157497 h 247288"/>
              <a:gd name="connsiteX61" fmla="*/ 113661 w 312377"/>
              <a:gd name="connsiteY61" fmla="*/ 156411 h 247288"/>
              <a:gd name="connsiteX62" fmla="*/ 111148 w 312377"/>
              <a:gd name="connsiteY62" fmla="*/ 153515 h 247288"/>
              <a:gd name="connsiteX63" fmla="*/ 77045 w 312377"/>
              <a:gd name="connsiteY63" fmla="*/ 154239 h 247288"/>
              <a:gd name="connsiteX64" fmla="*/ 67712 w 312377"/>
              <a:gd name="connsiteY64" fmla="*/ 163290 h 247288"/>
              <a:gd name="connsiteX65" fmla="*/ 67712 w 312377"/>
              <a:gd name="connsiteY65" fmla="*/ 241857 h 247288"/>
              <a:gd name="connsiteX66" fmla="*/ 67712 w 312377"/>
              <a:gd name="connsiteY66" fmla="*/ 242581 h 247288"/>
              <a:gd name="connsiteX67" fmla="*/ 63404 w 312377"/>
              <a:gd name="connsiteY67" fmla="*/ 247288 h 247288"/>
              <a:gd name="connsiteX68" fmla="*/ 58737 w 312377"/>
              <a:gd name="connsiteY68" fmla="*/ 242581 h 247288"/>
              <a:gd name="connsiteX69" fmla="*/ 58737 w 312377"/>
              <a:gd name="connsiteY69" fmla="*/ 242219 h 247288"/>
              <a:gd name="connsiteX70" fmla="*/ 58737 w 312377"/>
              <a:gd name="connsiteY70" fmla="*/ 163290 h 247288"/>
              <a:gd name="connsiteX71" fmla="*/ 77045 w 312377"/>
              <a:gd name="connsiteY71" fmla="*/ 144825 h 247288"/>
              <a:gd name="connsiteX72" fmla="*/ 91101 w 312377"/>
              <a:gd name="connsiteY72" fmla="*/ 90332 h 247288"/>
              <a:gd name="connsiteX73" fmla="*/ 71281 w 312377"/>
              <a:gd name="connsiteY73" fmla="*/ 110151 h 247288"/>
              <a:gd name="connsiteX74" fmla="*/ 91101 w 312377"/>
              <a:gd name="connsiteY74" fmla="*/ 129970 h 247288"/>
              <a:gd name="connsiteX75" fmla="*/ 111281 w 312377"/>
              <a:gd name="connsiteY75" fmla="*/ 110151 h 247288"/>
              <a:gd name="connsiteX76" fmla="*/ 91101 w 312377"/>
              <a:gd name="connsiteY76" fmla="*/ 90332 h 247288"/>
              <a:gd name="connsiteX77" fmla="*/ 182145 w 312377"/>
              <a:gd name="connsiteY77" fmla="*/ 87313 h 247288"/>
              <a:gd name="connsiteX78" fmla="*/ 235005 w 312377"/>
              <a:gd name="connsiteY78" fmla="*/ 87313 h 247288"/>
              <a:gd name="connsiteX79" fmla="*/ 239350 w 312377"/>
              <a:gd name="connsiteY79" fmla="*/ 92075 h 247288"/>
              <a:gd name="connsiteX80" fmla="*/ 235005 w 312377"/>
              <a:gd name="connsiteY80" fmla="*/ 96471 h 247288"/>
              <a:gd name="connsiteX81" fmla="*/ 182145 w 312377"/>
              <a:gd name="connsiteY81" fmla="*/ 96471 h 247288"/>
              <a:gd name="connsiteX82" fmla="*/ 177800 w 312377"/>
              <a:gd name="connsiteY82" fmla="*/ 92075 h 247288"/>
              <a:gd name="connsiteX83" fmla="*/ 182145 w 312377"/>
              <a:gd name="connsiteY83" fmla="*/ 87313 h 247288"/>
              <a:gd name="connsiteX84" fmla="*/ 91101 w 312377"/>
              <a:gd name="connsiteY84" fmla="*/ 80963 h 247288"/>
              <a:gd name="connsiteX85" fmla="*/ 120290 w 312377"/>
              <a:gd name="connsiteY85" fmla="*/ 110151 h 247288"/>
              <a:gd name="connsiteX86" fmla="*/ 91101 w 312377"/>
              <a:gd name="connsiteY86" fmla="*/ 139339 h 247288"/>
              <a:gd name="connsiteX87" fmla="*/ 61912 w 312377"/>
              <a:gd name="connsiteY87" fmla="*/ 110151 h 247288"/>
              <a:gd name="connsiteX88" fmla="*/ 91101 w 312377"/>
              <a:gd name="connsiteY88" fmla="*/ 80963 h 247288"/>
              <a:gd name="connsiteX89" fmla="*/ 180893 w 312377"/>
              <a:gd name="connsiteY89" fmla="*/ 68263 h 247288"/>
              <a:gd name="connsiteX90" fmla="*/ 241381 w 312377"/>
              <a:gd name="connsiteY90" fmla="*/ 68263 h 247288"/>
              <a:gd name="connsiteX91" fmla="*/ 245702 w 312377"/>
              <a:gd name="connsiteY91" fmla="*/ 73025 h 247288"/>
              <a:gd name="connsiteX92" fmla="*/ 241381 w 312377"/>
              <a:gd name="connsiteY92" fmla="*/ 77421 h 247288"/>
              <a:gd name="connsiteX93" fmla="*/ 180893 w 312377"/>
              <a:gd name="connsiteY93" fmla="*/ 77421 h 247288"/>
              <a:gd name="connsiteX94" fmla="*/ 176212 w 312377"/>
              <a:gd name="connsiteY94" fmla="*/ 73025 h 247288"/>
              <a:gd name="connsiteX95" fmla="*/ 180893 w 312377"/>
              <a:gd name="connsiteY95" fmla="*/ 68263 h 247288"/>
              <a:gd name="connsiteX96" fmla="*/ 161308 w 312377"/>
              <a:gd name="connsiteY96" fmla="*/ 57013 h 247288"/>
              <a:gd name="connsiteX97" fmla="*/ 156991 w 312377"/>
              <a:gd name="connsiteY97" fmla="*/ 61346 h 247288"/>
              <a:gd name="connsiteX98" fmla="*/ 156991 w 312377"/>
              <a:gd name="connsiteY98" fmla="*/ 100342 h 247288"/>
              <a:gd name="connsiteX99" fmla="*/ 164546 w 312377"/>
              <a:gd name="connsiteY99" fmla="*/ 107925 h 247288"/>
              <a:gd name="connsiteX100" fmla="*/ 223549 w 312377"/>
              <a:gd name="connsiteY100" fmla="*/ 107925 h 247288"/>
              <a:gd name="connsiteX101" fmla="*/ 235782 w 312377"/>
              <a:gd name="connsiteY101" fmla="*/ 112619 h 247288"/>
              <a:gd name="connsiteX102" fmla="*/ 253770 w 312377"/>
              <a:gd name="connsiteY102" fmla="*/ 129590 h 247288"/>
              <a:gd name="connsiteX103" fmla="*/ 254850 w 312377"/>
              <a:gd name="connsiteY103" fmla="*/ 129951 h 247288"/>
              <a:gd name="connsiteX104" fmla="*/ 255209 w 312377"/>
              <a:gd name="connsiteY104" fmla="*/ 129590 h 247288"/>
              <a:gd name="connsiteX105" fmla="*/ 255209 w 312377"/>
              <a:gd name="connsiteY105" fmla="*/ 113341 h 247288"/>
              <a:gd name="connsiteX106" fmla="*/ 260606 w 312377"/>
              <a:gd name="connsiteY106" fmla="*/ 107925 h 247288"/>
              <a:gd name="connsiteX107" fmla="*/ 264923 w 312377"/>
              <a:gd name="connsiteY107" fmla="*/ 103592 h 247288"/>
              <a:gd name="connsiteX108" fmla="*/ 264923 w 312377"/>
              <a:gd name="connsiteY108" fmla="*/ 61707 h 247288"/>
              <a:gd name="connsiteX109" fmla="*/ 260246 w 312377"/>
              <a:gd name="connsiteY109" fmla="*/ 57013 h 247288"/>
              <a:gd name="connsiteX110" fmla="*/ 161308 w 312377"/>
              <a:gd name="connsiteY110" fmla="*/ 47625 h 247288"/>
              <a:gd name="connsiteX111" fmla="*/ 260246 w 312377"/>
              <a:gd name="connsiteY111" fmla="*/ 47625 h 247288"/>
              <a:gd name="connsiteX112" fmla="*/ 274277 w 312377"/>
              <a:gd name="connsiteY112" fmla="*/ 61707 h 247288"/>
              <a:gd name="connsiteX113" fmla="*/ 274277 w 312377"/>
              <a:gd name="connsiteY113" fmla="*/ 103592 h 247288"/>
              <a:gd name="connsiteX114" fmla="*/ 264563 w 312377"/>
              <a:gd name="connsiteY114" fmla="*/ 116591 h 247288"/>
              <a:gd name="connsiteX115" fmla="*/ 264563 w 312377"/>
              <a:gd name="connsiteY115" fmla="*/ 129590 h 247288"/>
              <a:gd name="connsiteX116" fmla="*/ 258447 w 312377"/>
              <a:gd name="connsiteY116" fmla="*/ 138255 h 247288"/>
              <a:gd name="connsiteX117" fmla="*/ 254490 w 312377"/>
              <a:gd name="connsiteY117" fmla="*/ 139339 h 247288"/>
              <a:gd name="connsiteX118" fmla="*/ 247654 w 312377"/>
              <a:gd name="connsiteY118" fmla="*/ 136450 h 247288"/>
              <a:gd name="connsiteX119" fmla="*/ 229306 w 312377"/>
              <a:gd name="connsiteY119" fmla="*/ 119479 h 247288"/>
              <a:gd name="connsiteX120" fmla="*/ 223549 w 312377"/>
              <a:gd name="connsiteY120" fmla="*/ 116952 h 247288"/>
              <a:gd name="connsiteX121" fmla="*/ 164546 w 312377"/>
              <a:gd name="connsiteY121" fmla="*/ 116952 h 247288"/>
              <a:gd name="connsiteX122" fmla="*/ 147637 w 312377"/>
              <a:gd name="connsiteY122" fmla="*/ 100342 h 247288"/>
              <a:gd name="connsiteX123" fmla="*/ 147637 w 312377"/>
              <a:gd name="connsiteY123" fmla="*/ 61346 h 247288"/>
              <a:gd name="connsiteX124" fmla="*/ 161308 w 312377"/>
              <a:gd name="connsiteY124" fmla="*/ 47625 h 247288"/>
              <a:gd name="connsiteX125" fmla="*/ 87122 w 312377"/>
              <a:gd name="connsiteY125" fmla="*/ 23813 h 247288"/>
              <a:gd name="connsiteX126" fmla="*/ 91694 w 312377"/>
              <a:gd name="connsiteY126" fmla="*/ 28209 h 247288"/>
              <a:gd name="connsiteX127" fmla="*/ 87122 w 312377"/>
              <a:gd name="connsiteY127" fmla="*/ 32971 h 247288"/>
              <a:gd name="connsiteX128" fmla="*/ 82550 w 312377"/>
              <a:gd name="connsiteY128" fmla="*/ 28209 h 247288"/>
              <a:gd name="connsiteX129" fmla="*/ 87122 w 312377"/>
              <a:gd name="connsiteY129" fmla="*/ 23813 h 247288"/>
              <a:gd name="connsiteX130" fmla="*/ 65088 w 312377"/>
              <a:gd name="connsiteY130" fmla="*/ 23813 h 247288"/>
              <a:gd name="connsiteX131" fmla="*/ 69484 w 312377"/>
              <a:gd name="connsiteY131" fmla="*/ 28209 h 247288"/>
              <a:gd name="connsiteX132" fmla="*/ 65088 w 312377"/>
              <a:gd name="connsiteY132" fmla="*/ 32971 h 247288"/>
              <a:gd name="connsiteX133" fmla="*/ 60325 w 312377"/>
              <a:gd name="connsiteY133" fmla="*/ 28209 h 247288"/>
              <a:gd name="connsiteX134" fmla="*/ 65088 w 312377"/>
              <a:gd name="connsiteY134" fmla="*/ 23813 h 247288"/>
              <a:gd name="connsiteX135" fmla="*/ 44083 w 312377"/>
              <a:gd name="connsiteY135" fmla="*/ 23813 h 247288"/>
              <a:gd name="connsiteX136" fmla="*/ 48846 w 312377"/>
              <a:gd name="connsiteY136" fmla="*/ 28209 h 247288"/>
              <a:gd name="connsiteX137" fmla="*/ 44083 w 312377"/>
              <a:gd name="connsiteY137" fmla="*/ 32971 h 247288"/>
              <a:gd name="connsiteX138" fmla="*/ 39687 w 312377"/>
              <a:gd name="connsiteY138" fmla="*/ 28209 h 247288"/>
              <a:gd name="connsiteX139" fmla="*/ 44083 w 312377"/>
              <a:gd name="connsiteY139" fmla="*/ 23813 h 247288"/>
              <a:gd name="connsiteX140" fmla="*/ 23622 w 312377"/>
              <a:gd name="connsiteY140" fmla="*/ 23813 h 247288"/>
              <a:gd name="connsiteX141" fmla="*/ 28194 w 312377"/>
              <a:gd name="connsiteY141" fmla="*/ 28209 h 247288"/>
              <a:gd name="connsiteX142" fmla="*/ 23622 w 312377"/>
              <a:gd name="connsiteY142" fmla="*/ 32971 h 247288"/>
              <a:gd name="connsiteX143" fmla="*/ 19050 w 312377"/>
              <a:gd name="connsiteY143" fmla="*/ 28209 h 247288"/>
              <a:gd name="connsiteX144" fmla="*/ 23622 w 312377"/>
              <a:gd name="connsiteY144" fmla="*/ 23813 h 247288"/>
              <a:gd name="connsiteX145" fmla="*/ 23908 w 312377"/>
              <a:gd name="connsiteY145" fmla="*/ 9446 h 247288"/>
              <a:gd name="connsiteX146" fmla="*/ 9418 w 312377"/>
              <a:gd name="connsiteY146" fmla="*/ 22888 h 247288"/>
              <a:gd name="connsiteX147" fmla="*/ 9418 w 312377"/>
              <a:gd name="connsiteY147" fmla="*/ 36331 h 247288"/>
              <a:gd name="connsiteX148" fmla="*/ 23908 w 312377"/>
              <a:gd name="connsiteY148" fmla="*/ 49773 h 247288"/>
              <a:gd name="connsiteX149" fmla="*/ 66654 w 312377"/>
              <a:gd name="connsiteY149" fmla="*/ 49773 h 247288"/>
              <a:gd name="connsiteX150" fmla="*/ 84404 w 312377"/>
              <a:gd name="connsiteY150" fmla="*/ 62489 h 247288"/>
              <a:gd name="connsiteX151" fmla="*/ 80781 w 312377"/>
              <a:gd name="connsiteY151" fmla="*/ 50500 h 247288"/>
              <a:gd name="connsiteX152" fmla="*/ 86215 w 312377"/>
              <a:gd name="connsiteY152" fmla="*/ 49773 h 247288"/>
              <a:gd name="connsiteX153" fmla="*/ 98532 w 312377"/>
              <a:gd name="connsiteY153" fmla="*/ 36331 h 247288"/>
              <a:gd name="connsiteX154" fmla="*/ 98532 w 312377"/>
              <a:gd name="connsiteY154" fmla="*/ 22888 h 247288"/>
              <a:gd name="connsiteX155" fmla="*/ 84404 w 312377"/>
              <a:gd name="connsiteY155" fmla="*/ 9446 h 247288"/>
              <a:gd name="connsiteX156" fmla="*/ 23908 w 312377"/>
              <a:gd name="connsiteY156" fmla="*/ 0 h 247288"/>
              <a:gd name="connsiteX157" fmla="*/ 84404 w 312377"/>
              <a:gd name="connsiteY157" fmla="*/ 0 h 247288"/>
              <a:gd name="connsiteX158" fmla="*/ 107588 w 312377"/>
              <a:gd name="connsiteY158" fmla="*/ 22888 h 247288"/>
              <a:gd name="connsiteX159" fmla="*/ 107588 w 312377"/>
              <a:gd name="connsiteY159" fmla="*/ 36331 h 247288"/>
              <a:gd name="connsiteX160" fmla="*/ 92736 w 312377"/>
              <a:gd name="connsiteY160" fmla="*/ 57766 h 247288"/>
              <a:gd name="connsiteX161" fmla="*/ 93822 w 312377"/>
              <a:gd name="connsiteY161" fmla="*/ 62125 h 247288"/>
              <a:gd name="connsiteX162" fmla="*/ 90924 w 312377"/>
              <a:gd name="connsiteY162" fmla="*/ 70845 h 247288"/>
              <a:gd name="connsiteX163" fmla="*/ 85853 w 312377"/>
              <a:gd name="connsiteY163" fmla="*/ 72661 h 247288"/>
              <a:gd name="connsiteX164" fmla="*/ 80781 w 312377"/>
              <a:gd name="connsiteY164" fmla="*/ 71572 h 247288"/>
              <a:gd name="connsiteX165" fmla="*/ 63756 w 312377"/>
              <a:gd name="connsiteY165" fmla="*/ 59219 h 247288"/>
              <a:gd name="connsiteX166" fmla="*/ 23908 w 312377"/>
              <a:gd name="connsiteY166" fmla="*/ 59219 h 247288"/>
              <a:gd name="connsiteX167" fmla="*/ 0 w 312377"/>
              <a:gd name="connsiteY167" fmla="*/ 36331 h 247288"/>
              <a:gd name="connsiteX168" fmla="*/ 0 w 312377"/>
              <a:gd name="connsiteY168" fmla="*/ 22888 h 247288"/>
              <a:gd name="connsiteX169" fmla="*/ 23908 w 312377"/>
              <a:gd name="connsiteY169" fmla="*/ 0 h 24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Lst>
            <a:rect l="l" t="t" r="r" b="b"/>
            <a:pathLst>
              <a:path w="312377" h="247288">
                <a:moveTo>
                  <a:pt x="223468" y="153803"/>
                </a:moveTo>
                <a:cubicBezTo>
                  <a:pt x="223108" y="153803"/>
                  <a:pt x="222748" y="153803"/>
                  <a:pt x="222388" y="154521"/>
                </a:cubicBezTo>
                <a:lnTo>
                  <a:pt x="210870" y="191161"/>
                </a:lnTo>
                <a:cubicBezTo>
                  <a:pt x="210870" y="191880"/>
                  <a:pt x="211230" y="192598"/>
                  <a:pt x="211230" y="192598"/>
                </a:cubicBezTo>
                <a:cubicBezTo>
                  <a:pt x="211230" y="192957"/>
                  <a:pt x="211590" y="193317"/>
                  <a:pt x="211950" y="193317"/>
                </a:cubicBezTo>
                <a:lnTo>
                  <a:pt x="286460" y="193317"/>
                </a:lnTo>
                <a:cubicBezTo>
                  <a:pt x="286820" y="193317"/>
                  <a:pt x="287180" y="192598"/>
                  <a:pt x="287180" y="191880"/>
                </a:cubicBezTo>
                <a:lnTo>
                  <a:pt x="293299" y="155240"/>
                </a:lnTo>
                <a:cubicBezTo>
                  <a:pt x="293299" y="154880"/>
                  <a:pt x="292940" y="154162"/>
                  <a:pt x="292940" y="153803"/>
                </a:cubicBezTo>
                <a:cubicBezTo>
                  <a:pt x="292580" y="153803"/>
                  <a:pt x="292220" y="153803"/>
                  <a:pt x="292220" y="153803"/>
                </a:cubicBezTo>
                <a:close/>
                <a:moveTo>
                  <a:pt x="223468" y="144463"/>
                </a:moveTo>
                <a:lnTo>
                  <a:pt x="292220" y="144463"/>
                </a:lnTo>
                <a:cubicBezTo>
                  <a:pt x="295099" y="144463"/>
                  <a:pt x="297979" y="145900"/>
                  <a:pt x="299779" y="148055"/>
                </a:cubicBezTo>
                <a:cubicBezTo>
                  <a:pt x="301938" y="150211"/>
                  <a:pt x="302658" y="153444"/>
                  <a:pt x="302298" y="156677"/>
                </a:cubicBezTo>
                <a:lnTo>
                  <a:pt x="296539" y="193317"/>
                </a:lnTo>
                <a:lnTo>
                  <a:pt x="303378" y="193317"/>
                </a:lnTo>
                <a:cubicBezTo>
                  <a:pt x="308418" y="193317"/>
                  <a:pt x="312377" y="197268"/>
                  <a:pt x="312377" y="201938"/>
                </a:cubicBezTo>
                <a:lnTo>
                  <a:pt x="312377" y="218462"/>
                </a:lnTo>
                <a:lnTo>
                  <a:pt x="312377" y="234986"/>
                </a:lnTo>
                <a:cubicBezTo>
                  <a:pt x="312377" y="237141"/>
                  <a:pt x="309857" y="239655"/>
                  <a:pt x="307698" y="239655"/>
                </a:cubicBezTo>
                <a:cubicBezTo>
                  <a:pt x="304818" y="239655"/>
                  <a:pt x="303018" y="237141"/>
                  <a:pt x="303018" y="234986"/>
                </a:cubicBezTo>
                <a:lnTo>
                  <a:pt x="303018" y="223131"/>
                </a:lnTo>
                <a:lnTo>
                  <a:pt x="135999" y="223131"/>
                </a:lnTo>
                <a:lnTo>
                  <a:pt x="135999" y="237859"/>
                </a:lnTo>
                <a:cubicBezTo>
                  <a:pt x="135999" y="240733"/>
                  <a:pt x="133839" y="242529"/>
                  <a:pt x="131320" y="242529"/>
                </a:cubicBezTo>
                <a:cubicBezTo>
                  <a:pt x="128800" y="242529"/>
                  <a:pt x="127000" y="240733"/>
                  <a:pt x="127000" y="237859"/>
                </a:cubicBezTo>
                <a:lnTo>
                  <a:pt x="127000" y="218462"/>
                </a:lnTo>
                <a:cubicBezTo>
                  <a:pt x="127000" y="215947"/>
                  <a:pt x="128800" y="214151"/>
                  <a:pt x="131320" y="214151"/>
                </a:cubicBezTo>
                <a:lnTo>
                  <a:pt x="303018" y="214151"/>
                </a:lnTo>
                <a:lnTo>
                  <a:pt x="303018" y="202297"/>
                </a:lnTo>
                <a:lnTo>
                  <a:pt x="279261" y="202297"/>
                </a:lnTo>
                <a:cubicBezTo>
                  <a:pt x="279261" y="202297"/>
                  <a:pt x="279261" y="202297"/>
                  <a:pt x="278901" y="202297"/>
                </a:cubicBezTo>
                <a:lnTo>
                  <a:pt x="211950" y="202297"/>
                </a:lnTo>
                <a:cubicBezTo>
                  <a:pt x="211590" y="202297"/>
                  <a:pt x="211230" y="202297"/>
                  <a:pt x="210870" y="202297"/>
                </a:cubicBezTo>
                <a:cubicBezTo>
                  <a:pt x="207990" y="201938"/>
                  <a:pt x="205470" y="200501"/>
                  <a:pt x="203671" y="198346"/>
                </a:cubicBezTo>
                <a:cubicBezTo>
                  <a:pt x="201511" y="195472"/>
                  <a:pt x="201151" y="191880"/>
                  <a:pt x="202231" y="188647"/>
                </a:cubicBezTo>
                <a:lnTo>
                  <a:pt x="213749" y="151648"/>
                </a:lnTo>
                <a:cubicBezTo>
                  <a:pt x="215189" y="147337"/>
                  <a:pt x="219149" y="144463"/>
                  <a:pt x="223468" y="144463"/>
                </a:cubicBezTo>
                <a:close/>
                <a:moveTo>
                  <a:pt x="113302" y="144463"/>
                </a:moveTo>
                <a:lnTo>
                  <a:pt x="114379" y="144463"/>
                </a:lnTo>
                <a:cubicBezTo>
                  <a:pt x="117251" y="145911"/>
                  <a:pt x="119046" y="148446"/>
                  <a:pt x="120841" y="150618"/>
                </a:cubicBezTo>
                <a:cubicBezTo>
                  <a:pt x="121200" y="150980"/>
                  <a:pt x="121559" y="151342"/>
                  <a:pt x="121559" y="151704"/>
                </a:cubicBezTo>
                <a:lnTo>
                  <a:pt x="136277" y="169445"/>
                </a:lnTo>
                <a:lnTo>
                  <a:pt x="182586" y="169445"/>
                </a:lnTo>
                <a:cubicBezTo>
                  <a:pt x="192638" y="169445"/>
                  <a:pt x="201253" y="177049"/>
                  <a:pt x="201253" y="186462"/>
                </a:cubicBezTo>
                <a:cubicBezTo>
                  <a:pt x="201253" y="195876"/>
                  <a:pt x="192638" y="203117"/>
                  <a:pt x="182586" y="203117"/>
                </a:cubicBezTo>
                <a:lnTo>
                  <a:pt x="126585" y="203117"/>
                </a:lnTo>
                <a:cubicBezTo>
                  <a:pt x="122995" y="203117"/>
                  <a:pt x="119764" y="202393"/>
                  <a:pt x="116892" y="200582"/>
                </a:cubicBezTo>
                <a:lnTo>
                  <a:pt x="116892" y="240047"/>
                </a:lnTo>
                <a:lnTo>
                  <a:pt x="116892" y="242219"/>
                </a:lnTo>
                <a:cubicBezTo>
                  <a:pt x="116892" y="244754"/>
                  <a:pt x="114738" y="246926"/>
                  <a:pt x="112225" y="246926"/>
                </a:cubicBezTo>
                <a:cubicBezTo>
                  <a:pt x="109713" y="246926"/>
                  <a:pt x="107559" y="244754"/>
                  <a:pt x="107559" y="242219"/>
                </a:cubicBezTo>
                <a:lnTo>
                  <a:pt x="107559" y="240047"/>
                </a:lnTo>
                <a:lnTo>
                  <a:pt x="107559" y="177049"/>
                </a:lnTo>
                <a:lnTo>
                  <a:pt x="118687" y="190445"/>
                </a:lnTo>
                <a:cubicBezTo>
                  <a:pt x="120482" y="192617"/>
                  <a:pt x="123354" y="194065"/>
                  <a:pt x="126585" y="194065"/>
                </a:cubicBezTo>
                <a:lnTo>
                  <a:pt x="182586" y="194065"/>
                </a:lnTo>
                <a:cubicBezTo>
                  <a:pt x="187612" y="194065"/>
                  <a:pt x="192279" y="190445"/>
                  <a:pt x="192279" y="186462"/>
                </a:cubicBezTo>
                <a:cubicBezTo>
                  <a:pt x="192279" y="182117"/>
                  <a:pt x="187612" y="178497"/>
                  <a:pt x="182586" y="178497"/>
                </a:cubicBezTo>
                <a:lnTo>
                  <a:pt x="131969" y="178497"/>
                </a:lnTo>
                <a:lnTo>
                  <a:pt x="114738" y="157497"/>
                </a:lnTo>
                <a:cubicBezTo>
                  <a:pt x="114379" y="157135"/>
                  <a:pt x="114020" y="156773"/>
                  <a:pt x="113661" y="156411"/>
                </a:cubicBezTo>
                <a:cubicBezTo>
                  <a:pt x="112943" y="155325"/>
                  <a:pt x="112225" y="154239"/>
                  <a:pt x="111148" y="153515"/>
                </a:cubicBezTo>
                <a:lnTo>
                  <a:pt x="77045" y="154239"/>
                </a:lnTo>
                <a:cubicBezTo>
                  <a:pt x="72019" y="154239"/>
                  <a:pt x="67712" y="158222"/>
                  <a:pt x="67712" y="163290"/>
                </a:cubicBezTo>
                <a:lnTo>
                  <a:pt x="67712" y="241857"/>
                </a:lnTo>
                <a:lnTo>
                  <a:pt x="67712" y="242581"/>
                </a:lnTo>
                <a:cubicBezTo>
                  <a:pt x="67712" y="245478"/>
                  <a:pt x="65917" y="247288"/>
                  <a:pt x="63404" y="247288"/>
                </a:cubicBezTo>
                <a:cubicBezTo>
                  <a:pt x="60891" y="247288"/>
                  <a:pt x="58737" y="245478"/>
                  <a:pt x="58737" y="242581"/>
                </a:cubicBezTo>
                <a:lnTo>
                  <a:pt x="58737" y="242219"/>
                </a:lnTo>
                <a:lnTo>
                  <a:pt x="58737" y="163290"/>
                </a:lnTo>
                <a:cubicBezTo>
                  <a:pt x="58737" y="153153"/>
                  <a:pt x="66994" y="144825"/>
                  <a:pt x="77045" y="144825"/>
                </a:cubicBezTo>
                <a:close/>
                <a:moveTo>
                  <a:pt x="91101" y="90332"/>
                </a:moveTo>
                <a:cubicBezTo>
                  <a:pt x="80290" y="90332"/>
                  <a:pt x="71281" y="99341"/>
                  <a:pt x="71281" y="110151"/>
                </a:cubicBezTo>
                <a:cubicBezTo>
                  <a:pt x="71281" y="121322"/>
                  <a:pt x="80290" y="129970"/>
                  <a:pt x="91101" y="129970"/>
                </a:cubicBezTo>
                <a:cubicBezTo>
                  <a:pt x="102272" y="129970"/>
                  <a:pt x="111281" y="121322"/>
                  <a:pt x="111281" y="110151"/>
                </a:cubicBezTo>
                <a:cubicBezTo>
                  <a:pt x="111281" y="99341"/>
                  <a:pt x="102272" y="90332"/>
                  <a:pt x="91101" y="90332"/>
                </a:cubicBezTo>
                <a:close/>
                <a:moveTo>
                  <a:pt x="182145" y="87313"/>
                </a:moveTo>
                <a:lnTo>
                  <a:pt x="235005" y="87313"/>
                </a:lnTo>
                <a:cubicBezTo>
                  <a:pt x="237540" y="87313"/>
                  <a:pt x="239350" y="89511"/>
                  <a:pt x="239350" y="92075"/>
                </a:cubicBezTo>
                <a:cubicBezTo>
                  <a:pt x="239350" y="94640"/>
                  <a:pt x="237540" y="96471"/>
                  <a:pt x="235005" y="96471"/>
                </a:cubicBezTo>
                <a:lnTo>
                  <a:pt x="182145" y="96471"/>
                </a:lnTo>
                <a:cubicBezTo>
                  <a:pt x="179610" y="96471"/>
                  <a:pt x="177800" y="94640"/>
                  <a:pt x="177800" y="92075"/>
                </a:cubicBezTo>
                <a:cubicBezTo>
                  <a:pt x="177800" y="89511"/>
                  <a:pt x="179610" y="87313"/>
                  <a:pt x="182145" y="87313"/>
                </a:cubicBezTo>
                <a:close/>
                <a:moveTo>
                  <a:pt x="91101" y="80963"/>
                </a:moveTo>
                <a:cubicBezTo>
                  <a:pt x="107317" y="80963"/>
                  <a:pt x="120290" y="93935"/>
                  <a:pt x="120290" y="110151"/>
                </a:cubicBezTo>
                <a:cubicBezTo>
                  <a:pt x="120290" y="126367"/>
                  <a:pt x="107317" y="139339"/>
                  <a:pt x="91101" y="139339"/>
                </a:cubicBezTo>
                <a:cubicBezTo>
                  <a:pt x="75245" y="139339"/>
                  <a:pt x="61912" y="126367"/>
                  <a:pt x="61912" y="110151"/>
                </a:cubicBezTo>
                <a:cubicBezTo>
                  <a:pt x="61912" y="93935"/>
                  <a:pt x="75245" y="80963"/>
                  <a:pt x="91101" y="80963"/>
                </a:cubicBezTo>
                <a:close/>
                <a:moveTo>
                  <a:pt x="180893" y="68263"/>
                </a:moveTo>
                <a:lnTo>
                  <a:pt x="241381" y="68263"/>
                </a:lnTo>
                <a:cubicBezTo>
                  <a:pt x="243902" y="68263"/>
                  <a:pt x="245702" y="70094"/>
                  <a:pt x="245702" y="73025"/>
                </a:cubicBezTo>
                <a:cubicBezTo>
                  <a:pt x="245702" y="75223"/>
                  <a:pt x="243902" y="77421"/>
                  <a:pt x="241381" y="77421"/>
                </a:cubicBezTo>
                <a:lnTo>
                  <a:pt x="180893" y="77421"/>
                </a:lnTo>
                <a:cubicBezTo>
                  <a:pt x="178732" y="77421"/>
                  <a:pt x="176212" y="75223"/>
                  <a:pt x="176212" y="73025"/>
                </a:cubicBezTo>
                <a:cubicBezTo>
                  <a:pt x="176212" y="70094"/>
                  <a:pt x="178732" y="68263"/>
                  <a:pt x="180893" y="68263"/>
                </a:cubicBezTo>
                <a:close/>
                <a:moveTo>
                  <a:pt x="161308" y="57013"/>
                </a:moveTo>
                <a:cubicBezTo>
                  <a:pt x="158790" y="57013"/>
                  <a:pt x="156991" y="59179"/>
                  <a:pt x="156991" y="61346"/>
                </a:cubicBezTo>
                <a:lnTo>
                  <a:pt x="156991" y="100342"/>
                </a:lnTo>
                <a:cubicBezTo>
                  <a:pt x="156991" y="104675"/>
                  <a:pt x="160229" y="107925"/>
                  <a:pt x="164546" y="107925"/>
                </a:cubicBezTo>
                <a:lnTo>
                  <a:pt x="223549" y="107925"/>
                </a:lnTo>
                <a:cubicBezTo>
                  <a:pt x="228226" y="107925"/>
                  <a:pt x="232184" y="109369"/>
                  <a:pt x="235782" y="112619"/>
                </a:cubicBezTo>
                <a:lnTo>
                  <a:pt x="253770" y="129590"/>
                </a:lnTo>
                <a:cubicBezTo>
                  <a:pt x="254490" y="129951"/>
                  <a:pt x="254850" y="129951"/>
                  <a:pt x="254850" y="129951"/>
                </a:cubicBezTo>
                <a:cubicBezTo>
                  <a:pt x="255209" y="129590"/>
                  <a:pt x="255209" y="129590"/>
                  <a:pt x="255209" y="129590"/>
                </a:cubicBezTo>
                <a:lnTo>
                  <a:pt x="255209" y="113341"/>
                </a:lnTo>
                <a:cubicBezTo>
                  <a:pt x="255209" y="110452"/>
                  <a:pt x="257728" y="107925"/>
                  <a:pt x="260606" y="107925"/>
                </a:cubicBezTo>
                <a:cubicBezTo>
                  <a:pt x="263124" y="107925"/>
                  <a:pt x="264923" y="106119"/>
                  <a:pt x="264923" y="103592"/>
                </a:cubicBezTo>
                <a:lnTo>
                  <a:pt x="264923" y="61707"/>
                </a:lnTo>
                <a:cubicBezTo>
                  <a:pt x="264923" y="59179"/>
                  <a:pt x="262765" y="57013"/>
                  <a:pt x="260246" y="57013"/>
                </a:cubicBezTo>
                <a:close/>
                <a:moveTo>
                  <a:pt x="161308" y="47625"/>
                </a:moveTo>
                <a:lnTo>
                  <a:pt x="260246" y="47625"/>
                </a:lnTo>
                <a:cubicBezTo>
                  <a:pt x="267801" y="47625"/>
                  <a:pt x="274277" y="54124"/>
                  <a:pt x="274277" y="61707"/>
                </a:cubicBezTo>
                <a:lnTo>
                  <a:pt x="274277" y="103592"/>
                </a:lnTo>
                <a:cubicBezTo>
                  <a:pt x="274277" y="109730"/>
                  <a:pt x="269960" y="114785"/>
                  <a:pt x="264563" y="116591"/>
                </a:cubicBezTo>
                <a:lnTo>
                  <a:pt x="264563" y="129590"/>
                </a:lnTo>
                <a:cubicBezTo>
                  <a:pt x="264563" y="133561"/>
                  <a:pt x="262045" y="136811"/>
                  <a:pt x="258447" y="138255"/>
                </a:cubicBezTo>
                <a:cubicBezTo>
                  <a:pt x="257368" y="138617"/>
                  <a:pt x="255929" y="139339"/>
                  <a:pt x="254490" y="139339"/>
                </a:cubicBezTo>
                <a:cubicBezTo>
                  <a:pt x="251971" y="139339"/>
                  <a:pt x="249813" y="138255"/>
                  <a:pt x="247654" y="136450"/>
                </a:cubicBezTo>
                <a:lnTo>
                  <a:pt x="229306" y="119479"/>
                </a:lnTo>
                <a:cubicBezTo>
                  <a:pt x="227867" y="118035"/>
                  <a:pt x="225708" y="116952"/>
                  <a:pt x="223549" y="116952"/>
                </a:cubicBezTo>
                <a:lnTo>
                  <a:pt x="164546" y="116952"/>
                </a:lnTo>
                <a:cubicBezTo>
                  <a:pt x="155192" y="116952"/>
                  <a:pt x="147637" y="109369"/>
                  <a:pt x="147637" y="100342"/>
                </a:cubicBezTo>
                <a:lnTo>
                  <a:pt x="147637" y="61346"/>
                </a:lnTo>
                <a:cubicBezTo>
                  <a:pt x="147637" y="53763"/>
                  <a:pt x="153753" y="47625"/>
                  <a:pt x="161308" y="47625"/>
                </a:cubicBezTo>
                <a:close/>
                <a:moveTo>
                  <a:pt x="87122" y="23813"/>
                </a:moveTo>
                <a:cubicBezTo>
                  <a:pt x="89408" y="23813"/>
                  <a:pt x="91694" y="26011"/>
                  <a:pt x="91694" y="28209"/>
                </a:cubicBezTo>
                <a:cubicBezTo>
                  <a:pt x="91694" y="30773"/>
                  <a:pt x="89408" y="32971"/>
                  <a:pt x="87122" y="32971"/>
                </a:cubicBezTo>
                <a:cubicBezTo>
                  <a:pt x="84455" y="32971"/>
                  <a:pt x="82550" y="30773"/>
                  <a:pt x="82550" y="28209"/>
                </a:cubicBezTo>
                <a:cubicBezTo>
                  <a:pt x="82550" y="26011"/>
                  <a:pt x="84455" y="23813"/>
                  <a:pt x="87122" y="23813"/>
                </a:cubicBezTo>
                <a:close/>
                <a:moveTo>
                  <a:pt x="65088" y="23813"/>
                </a:moveTo>
                <a:cubicBezTo>
                  <a:pt x="67286" y="23813"/>
                  <a:pt x="69484" y="26011"/>
                  <a:pt x="69484" y="28209"/>
                </a:cubicBezTo>
                <a:cubicBezTo>
                  <a:pt x="69484" y="30773"/>
                  <a:pt x="67286" y="32971"/>
                  <a:pt x="65088" y="32971"/>
                </a:cubicBezTo>
                <a:cubicBezTo>
                  <a:pt x="62523" y="32971"/>
                  <a:pt x="60325" y="30773"/>
                  <a:pt x="60325" y="28209"/>
                </a:cubicBezTo>
                <a:cubicBezTo>
                  <a:pt x="60325" y="26011"/>
                  <a:pt x="62523" y="23813"/>
                  <a:pt x="65088" y="23813"/>
                </a:cubicBezTo>
                <a:close/>
                <a:moveTo>
                  <a:pt x="44083" y="23813"/>
                </a:moveTo>
                <a:cubicBezTo>
                  <a:pt x="46648" y="23813"/>
                  <a:pt x="48846" y="26011"/>
                  <a:pt x="48846" y="28209"/>
                </a:cubicBezTo>
                <a:cubicBezTo>
                  <a:pt x="48846" y="30773"/>
                  <a:pt x="46648" y="32971"/>
                  <a:pt x="44083" y="32971"/>
                </a:cubicBezTo>
                <a:cubicBezTo>
                  <a:pt x="41519" y="32971"/>
                  <a:pt x="39687" y="30773"/>
                  <a:pt x="39687" y="28209"/>
                </a:cubicBezTo>
                <a:cubicBezTo>
                  <a:pt x="39687" y="26011"/>
                  <a:pt x="41519" y="23813"/>
                  <a:pt x="44083" y="23813"/>
                </a:cubicBezTo>
                <a:close/>
                <a:moveTo>
                  <a:pt x="23622" y="23813"/>
                </a:moveTo>
                <a:cubicBezTo>
                  <a:pt x="26289" y="23813"/>
                  <a:pt x="28194" y="26011"/>
                  <a:pt x="28194" y="28209"/>
                </a:cubicBezTo>
                <a:cubicBezTo>
                  <a:pt x="28194" y="30773"/>
                  <a:pt x="26289" y="32971"/>
                  <a:pt x="23622" y="32971"/>
                </a:cubicBezTo>
                <a:cubicBezTo>
                  <a:pt x="21336" y="32971"/>
                  <a:pt x="19050" y="30773"/>
                  <a:pt x="19050" y="28209"/>
                </a:cubicBezTo>
                <a:cubicBezTo>
                  <a:pt x="19050" y="26011"/>
                  <a:pt x="21336" y="23813"/>
                  <a:pt x="23622" y="23813"/>
                </a:cubicBezTo>
                <a:close/>
                <a:moveTo>
                  <a:pt x="23908" y="9446"/>
                </a:moveTo>
                <a:cubicBezTo>
                  <a:pt x="15577" y="9446"/>
                  <a:pt x="9418" y="15622"/>
                  <a:pt x="9418" y="22888"/>
                </a:cubicBezTo>
                <a:lnTo>
                  <a:pt x="9418" y="36331"/>
                </a:lnTo>
                <a:cubicBezTo>
                  <a:pt x="9418" y="43960"/>
                  <a:pt x="15577" y="49773"/>
                  <a:pt x="23908" y="49773"/>
                </a:cubicBezTo>
                <a:lnTo>
                  <a:pt x="66654" y="49773"/>
                </a:lnTo>
                <a:lnTo>
                  <a:pt x="84404" y="62489"/>
                </a:lnTo>
                <a:lnTo>
                  <a:pt x="80781" y="50500"/>
                </a:lnTo>
                <a:lnTo>
                  <a:pt x="86215" y="49773"/>
                </a:lnTo>
                <a:cubicBezTo>
                  <a:pt x="93098" y="48683"/>
                  <a:pt x="98532" y="43233"/>
                  <a:pt x="98532" y="36331"/>
                </a:cubicBezTo>
                <a:lnTo>
                  <a:pt x="98532" y="22888"/>
                </a:lnTo>
                <a:cubicBezTo>
                  <a:pt x="98532" y="15622"/>
                  <a:pt x="92011" y="9446"/>
                  <a:pt x="84404" y="9446"/>
                </a:cubicBezTo>
                <a:close/>
                <a:moveTo>
                  <a:pt x="23908" y="0"/>
                </a:moveTo>
                <a:lnTo>
                  <a:pt x="84404" y="0"/>
                </a:lnTo>
                <a:cubicBezTo>
                  <a:pt x="97083" y="0"/>
                  <a:pt x="107588" y="10536"/>
                  <a:pt x="107588" y="22888"/>
                </a:cubicBezTo>
                <a:lnTo>
                  <a:pt x="107588" y="36331"/>
                </a:lnTo>
                <a:cubicBezTo>
                  <a:pt x="107588" y="45777"/>
                  <a:pt x="101430" y="54496"/>
                  <a:pt x="92736" y="57766"/>
                </a:cubicBezTo>
                <a:lnTo>
                  <a:pt x="93822" y="62125"/>
                </a:lnTo>
                <a:cubicBezTo>
                  <a:pt x="94909" y="65395"/>
                  <a:pt x="93822" y="69028"/>
                  <a:pt x="90924" y="70845"/>
                </a:cubicBezTo>
                <a:cubicBezTo>
                  <a:pt x="89113" y="72298"/>
                  <a:pt x="87664" y="72661"/>
                  <a:pt x="85853" y="72661"/>
                </a:cubicBezTo>
                <a:cubicBezTo>
                  <a:pt x="84042" y="72661"/>
                  <a:pt x="82593" y="72298"/>
                  <a:pt x="80781" y="71572"/>
                </a:cubicBezTo>
                <a:lnTo>
                  <a:pt x="63756" y="59219"/>
                </a:lnTo>
                <a:lnTo>
                  <a:pt x="23908" y="59219"/>
                </a:lnTo>
                <a:cubicBezTo>
                  <a:pt x="10505" y="59219"/>
                  <a:pt x="0" y="49046"/>
                  <a:pt x="0" y="36331"/>
                </a:cubicBezTo>
                <a:lnTo>
                  <a:pt x="0" y="22888"/>
                </a:lnTo>
                <a:cubicBezTo>
                  <a:pt x="0" y="10536"/>
                  <a:pt x="10505" y="0"/>
                  <a:pt x="23908"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9" name="Freeform 88">
            <a:extLst>
              <a:ext uri="{FF2B5EF4-FFF2-40B4-BE49-F238E27FC236}">
                <a16:creationId xmlns:a16="http://schemas.microsoft.com/office/drawing/2014/main" id="{AEC3B64F-CB6A-124F-9057-A858DE566F48}"/>
              </a:ext>
            </a:extLst>
          </p:cNvPr>
          <p:cNvSpPr>
            <a:spLocks noChangeArrowheads="1"/>
          </p:cNvSpPr>
          <p:nvPr/>
        </p:nvSpPr>
        <p:spPr bwMode="auto">
          <a:xfrm>
            <a:off x="3945471" y="1978835"/>
            <a:ext cx="570654" cy="521218"/>
          </a:xfrm>
          <a:custGeom>
            <a:avLst/>
            <a:gdLst>
              <a:gd name="connsiteX0" fmla="*/ 164920 w 329840"/>
              <a:gd name="connsiteY0" fmla="*/ 209701 h 301266"/>
              <a:gd name="connsiteX1" fmla="*/ 164920 w 329840"/>
              <a:gd name="connsiteY1" fmla="*/ 247405 h 301266"/>
              <a:gd name="connsiteX2" fmla="*/ 173562 w 329840"/>
              <a:gd name="connsiteY2" fmla="*/ 256022 h 301266"/>
              <a:gd name="connsiteX3" fmla="*/ 175003 w 329840"/>
              <a:gd name="connsiteY3" fmla="*/ 256022 h 301266"/>
              <a:gd name="connsiteX4" fmla="*/ 183645 w 329840"/>
              <a:gd name="connsiteY4" fmla="*/ 247405 h 301266"/>
              <a:gd name="connsiteX5" fmla="*/ 183645 w 329840"/>
              <a:gd name="connsiteY5" fmla="*/ 209701 h 301266"/>
              <a:gd name="connsiteX6" fmla="*/ 143675 w 329840"/>
              <a:gd name="connsiteY6" fmla="*/ 209701 h 301266"/>
              <a:gd name="connsiteX7" fmla="*/ 115588 w 329840"/>
              <a:gd name="connsiteY7" fmla="*/ 281158 h 301266"/>
              <a:gd name="connsiteX8" fmla="*/ 115588 w 329840"/>
              <a:gd name="connsiteY8" fmla="*/ 291212 h 301266"/>
              <a:gd name="connsiteX9" fmla="*/ 118108 w 329840"/>
              <a:gd name="connsiteY9" fmla="*/ 292648 h 301266"/>
              <a:gd name="connsiteX10" fmla="*/ 235137 w 329840"/>
              <a:gd name="connsiteY10" fmla="*/ 292648 h 301266"/>
              <a:gd name="connsiteX11" fmla="*/ 235857 w 329840"/>
              <a:gd name="connsiteY11" fmla="*/ 292648 h 301266"/>
              <a:gd name="connsiteX12" fmla="*/ 234057 w 329840"/>
              <a:gd name="connsiteY12" fmla="*/ 280799 h 301266"/>
              <a:gd name="connsiteX13" fmla="*/ 205970 w 329840"/>
              <a:gd name="connsiteY13" fmla="*/ 209701 h 301266"/>
              <a:gd name="connsiteX14" fmla="*/ 192287 w 329840"/>
              <a:gd name="connsiteY14" fmla="*/ 209701 h 301266"/>
              <a:gd name="connsiteX15" fmla="*/ 192287 w 329840"/>
              <a:gd name="connsiteY15" fmla="*/ 247405 h 301266"/>
              <a:gd name="connsiteX16" fmla="*/ 175003 w 329840"/>
              <a:gd name="connsiteY16" fmla="*/ 264640 h 301266"/>
              <a:gd name="connsiteX17" fmla="*/ 173562 w 329840"/>
              <a:gd name="connsiteY17" fmla="*/ 264640 h 301266"/>
              <a:gd name="connsiteX18" fmla="*/ 156278 w 329840"/>
              <a:gd name="connsiteY18" fmla="*/ 247405 h 301266"/>
              <a:gd name="connsiteX19" fmla="*/ 156278 w 329840"/>
              <a:gd name="connsiteY19" fmla="*/ 209701 h 301266"/>
              <a:gd name="connsiteX20" fmla="*/ 123364 w 329840"/>
              <a:gd name="connsiteY20" fmla="*/ 182563 h 301266"/>
              <a:gd name="connsiteX21" fmla="*/ 214773 w 329840"/>
              <a:gd name="connsiteY21" fmla="*/ 182563 h 301266"/>
              <a:gd name="connsiteX22" fmla="*/ 218717 w 329840"/>
              <a:gd name="connsiteY22" fmla="*/ 187135 h 301266"/>
              <a:gd name="connsiteX23" fmla="*/ 214773 w 329840"/>
              <a:gd name="connsiteY23" fmla="*/ 191707 h 301266"/>
              <a:gd name="connsiteX24" fmla="*/ 123364 w 329840"/>
              <a:gd name="connsiteY24" fmla="*/ 191707 h 301266"/>
              <a:gd name="connsiteX25" fmla="*/ 119062 w 329840"/>
              <a:gd name="connsiteY25" fmla="*/ 187135 h 301266"/>
              <a:gd name="connsiteX26" fmla="*/ 123364 w 329840"/>
              <a:gd name="connsiteY26" fmla="*/ 182563 h 301266"/>
              <a:gd name="connsiteX27" fmla="*/ 8642 w 329840"/>
              <a:gd name="connsiteY27" fmla="*/ 168048 h 301266"/>
              <a:gd name="connsiteX28" fmla="*/ 8642 w 329840"/>
              <a:gd name="connsiteY28" fmla="*/ 190670 h 301266"/>
              <a:gd name="connsiteX29" fmla="*/ 19445 w 329840"/>
              <a:gd name="connsiteY29" fmla="*/ 201084 h 301266"/>
              <a:gd name="connsiteX30" fmla="*/ 140794 w 329840"/>
              <a:gd name="connsiteY30" fmla="*/ 201084 h 301266"/>
              <a:gd name="connsiteX31" fmla="*/ 160599 w 329840"/>
              <a:gd name="connsiteY31" fmla="*/ 201084 h 301266"/>
              <a:gd name="connsiteX32" fmla="*/ 187966 w 329840"/>
              <a:gd name="connsiteY32" fmla="*/ 201084 h 301266"/>
              <a:gd name="connsiteX33" fmla="*/ 208851 w 329840"/>
              <a:gd name="connsiteY33" fmla="*/ 201084 h 301266"/>
              <a:gd name="connsiteX34" fmla="*/ 311116 w 329840"/>
              <a:gd name="connsiteY34" fmla="*/ 201084 h 301266"/>
              <a:gd name="connsiteX35" fmla="*/ 321198 w 329840"/>
              <a:gd name="connsiteY35" fmla="*/ 190670 h 301266"/>
              <a:gd name="connsiteX36" fmla="*/ 321198 w 329840"/>
              <a:gd name="connsiteY36" fmla="*/ 168048 h 301266"/>
              <a:gd name="connsiteX37" fmla="*/ 152419 w 329840"/>
              <a:gd name="connsiteY37" fmla="*/ 30840 h 301266"/>
              <a:gd name="connsiteX38" fmla="*/ 148800 w 329840"/>
              <a:gd name="connsiteY38" fmla="*/ 34430 h 301266"/>
              <a:gd name="connsiteX39" fmla="*/ 148800 w 329840"/>
              <a:gd name="connsiteY39" fmla="*/ 70685 h 301266"/>
              <a:gd name="connsiteX40" fmla="*/ 148800 w 329840"/>
              <a:gd name="connsiteY40" fmla="*/ 101914 h 301266"/>
              <a:gd name="connsiteX41" fmla="*/ 144456 w 329840"/>
              <a:gd name="connsiteY41" fmla="*/ 106581 h 301266"/>
              <a:gd name="connsiteX42" fmla="*/ 140113 w 329840"/>
              <a:gd name="connsiteY42" fmla="*/ 101914 h 301266"/>
              <a:gd name="connsiteX43" fmla="*/ 140113 w 329840"/>
              <a:gd name="connsiteY43" fmla="*/ 70685 h 301266"/>
              <a:gd name="connsiteX44" fmla="*/ 136131 w 329840"/>
              <a:gd name="connsiteY44" fmla="*/ 66736 h 301266"/>
              <a:gd name="connsiteX45" fmla="*/ 132512 w 329840"/>
              <a:gd name="connsiteY45" fmla="*/ 70685 h 301266"/>
              <a:gd name="connsiteX46" fmla="*/ 132512 w 329840"/>
              <a:gd name="connsiteY46" fmla="*/ 113401 h 301266"/>
              <a:gd name="connsiteX47" fmla="*/ 144456 w 329840"/>
              <a:gd name="connsiteY47" fmla="*/ 125964 h 301266"/>
              <a:gd name="connsiteX48" fmla="*/ 145180 w 329840"/>
              <a:gd name="connsiteY48" fmla="*/ 125964 h 301266"/>
              <a:gd name="connsiteX49" fmla="*/ 190424 w 329840"/>
              <a:gd name="connsiteY49" fmla="*/ 125964 h 301266"/>
              <a:gd name="connsiteX50" fmla="*/ 205263 w 329840"/>
              <a:gd name="connsiteY50" fmla="*/ 111247 h 301266"/>
              <a:gd name="connsiteX51" fmla="*/ 205263 w 329840"/>
              <a:gd name="connsiteY51" fmla="*/ 52737 h 301266"/>
              <a:gd name="connsiteX52" fmla="*/ 201282 w 329840"/>
              <a:gd name="connsiteY52" fmla="*/ 48788 h 301266"/>
              <a:gd name="connsiteX53" fmla="*/ 197663 w 329840"/>
              <a:gd name="connsiteY53" fmla="*/ 52737 h 301266"/>
              <a:gd name="connsiteX54" fmla="*/ 197663 w 329840"/>
              <a:gd name="connsiteY54" fmla="*/ 86120 h 301266"/>
              <a:gd name="connsiteX55" fmla="*/ 193319 w 329840"/>
              <a:gd name="connsiteY55" fmla="*/ 90068 h 301266"/>
              <a:gd name="connsiteX56" fmla="*/ 188976 w 329840"/>
              <a:gd name="connsiteY56" fmla="*/ 86120 h 301266"/>
              <a:gd name="connsiteX57" fmla="*/ 188976 w 329840"/>
              <a:gd name="connsiteY57" fmla="*/ 52737 h 301266"/>
              <a:gd name="connsiteX58" fmla="*/ 184994 w 329840"/>
              <a:gd name="connsiteY58" fmla="*/ 48788 h 301266"/>
              <a:gd name="connsiteX59" fmla="*/ 181375 w 329840"/>
              <a:gd name="connsiteY59" fmla="*/ 52737 h 301266"/>
              <a:gd name="connsiteX60" fmla="*/ 181375 w 329840"/>
              <a:gd name="connsiteY60" fmla="*/ 86120 h 301266"/>
              <a:gd name="connsiteX61" fmla="*/ 176670 w 329840"/>
              <a:gd name="connsiteY61" fmla="*/ 90427 h 301266"/>
              <a:gd name="connsiteX62" fmla="*/ 172688 w 329840"/>
              <a:gd name="connsiteY62" fmla="*/ 86120 h 301266"/>
              <a:gd name="connsiteX63" fmla="*/ 172688 w 329840"/>
              <a:gd name="connsiteY63" fmla="*/ 52737 h 301266"/>
              <a:gd name="connsiteX64" fmla="*/ 168707 w 329840"/>
              <a:gd name="connsiteY64" fmla="*/ 48788 h 301266"/>
              <a:gd name="connsiteX65" fmla="*/ 164725 w 329840"/>
              <a:gd name="connsiteY65" fmla="*/ 52737 h 301266"/>
              <a:gd name="connsiteX66" fmla="*/ 164725 w 329840"/>
              <a:gd name="connsiteY66" fmla="*/ 86120 h 301266"/>
              <a:gd name="connsiteX67" fmla="*/ 160382 w 329840"/>
              <a:gd name="connsiteY67" fmla="*/ 90427 h 301266"/>
              <a:gd name="connsiteX68" fmla="*/ 156400 w 329840"/>
              <a:gd name="connsiteY68" fmla="*/ 86120 h 301266"/>
              <a:gd name="connsiteX69" fmla="*/ 156400 w 329840"/>
              <a:gd name="connsiteY69" fmla="*/ 52737 h 301266"/>
              <a:gd name="connsiteX70" fmla="*/ 156400 w 329840"/>
              <a:gd name="connsiteY70" fmla="*/ 34430 h 301266"/>
              <a:gd name="connsiteX71" fmla="*/ 152419 w 329840"/>
              <a:gd name="connsiteY71" fmla="*/ 30840 h 301266"/>
              <a:gd name="connsiteX72" fmla="*/ 152419 w 329840"/>
              <a:gd name="connsiteY72" fmla="*/ 22225 h 301266"/>
              <a:gd name="connsiteX73" fmla="*/ 164725 w 329840"/>
              <a:gd name="connsiteY73" fmla="*/ 34430 h 301266"/>
              <a:gd name="connsiteX74" fmla="*/ 164725 w 329840"/>
              <a:gd name="connsiteY74" fmla="*/ 40891 h 301266"/>
              <a:gd name="connsiteX75" fmla="*/ 168707 w 329840"/>
              <a:gd name="connsiteY75" fmla="*/ 40173 h 301266"/>
              <a:gd name="connsiteX76" fmla="*/ 176670 w 329840"/>
              <a:gd name="connsiteY76" fmla="*/ 43404 h 301266"/>
              <a:gd name="connsiteX77" fmla="*/ 184994 w 329840"/>
              <a:gd name="connsiteY77" fmla="*/ 40173 h 301266"/>
              <a:gd name="connsiteX78" fmla="*/ 193319 w 329840"/>
              <a:gd name="connsiteY78" fmla="*/ 43404 h 301266"/>
              <a:gd name="connsiteX79" fmla="*/ 201282 w 329840"/>
              <a:gd name="connsiteY79" fmla="*/ 40173 h 301266"/>
              <a:gd name="connsiteX80" fmla="*/ 213950 w 329840"/>
              <a:gd name="connsiteY80" fmla="*/ 52737 h 301266"/>
              <a:gd name="connsiteX81" fmla="*/ 213950 w 329840"/>
              <a:gd name="connsiteY81" fmla="*/ 111247 h 301266"/>
              <a:gd name="connsiteX82" fmla="*/ 190424 w 329840"/>
              <a:gd name="connsiteY82" fmla="*/ 134579 h 301266"/>
              <a:gd name="connsiteX83" fmla="*/ 144456 w 329840"/>
              <a:gd name="connsiteY83" fmla="*/ 134579 h 301266"/>
              <a:gd name="connsiteX84" fmla="*/ 143370 w 329840"/>
              <a:gd name="connsiteY84" fmla="*/ 134579 h 301266"/>
              <a:gd name="connsiteX85" fmla="*/ 123825 w 329840"/>
              <a:gd name="connsiteY85" fmla="*/ 113401 h 301266"/>
              <a:gd name="connsiteX86" fmla="*/ 123825 w 329840"/>
              <a:gd name="connsiteY86" fmla="*/ 70685 h 301266"/>
              <a:gd name="connsiteX87" fmla="*/ 136131 w 329840"/>
              <a:gd name="connsiteY87" fmla="*/ 58121 h 301266"/>
              <a:gd name="connsiteX88" fmla="*/ 140113 w 329840"/>
              <a:gd name="connsiteY88" fmla="*/ 58839 h 301266"/>
              <a:gd name="connsiteX89" fmla="*/ 140113 w 329840"/>
              <a:gd name="connsiteY89" fmla="*/ 34430 h 301266"/>
              <a:gd name="connsiteX90" fmla="*/ 152419 w 329840"/>
              <a:gd name="connsiteY90" fmla="*/ 22225 h 301266"/>
              <a:gd name="connsiteX91" fmla="*/ 19445 w 329840"/>
              <a:gd name="connsiteY91" fmla="*/ 8618 h 301266"/>
              <a:gd name="connsiteX92" fmla="*/ 8642 w 329840"/>
              <a:gd name="connsiteY92" fmla="*/ 19031 h 301266"/>
              <a:gd name="connsiteX93" fmla="*/ 8642 w 329840"/>
              <a:gd name="connsiteY93" fmla="*/ 159431 h 301266"/>
              <a:gd name="connsiteX94" fmla="*/ 321198 w 329840"/>
              <a:gd name="connsiteY94" fmla="*/ 159431 h 301266"/>
              <a:gd name="connsiteX95" fmla="*/ 321198 w 329840"/>
              <a:gd name="connsiteY95" fmla="*/ 19031 h 301266"/>
              <a:gd name="connsiteX96" fmla="*/ 311116 w 329840"/>
              <a:gd name="connsiteY96" fmla="*/ 8618 h 301266"/>
              <a:gd name="connsiteX97" fmla="*/ 19445 w 329840"/>
              <a:gd name="connsiteY97" fmla="*/ 0 h 301266"/>
              <a:gd name="connsiteX98" fmla="*/ 311116 w 329840"/>
              <a:gd name="connsiteY98" fmla="*/ 0 h 301266"/>
              <a:gd name="connsiteX99" fmla="*/ 329840 w 329840"/>
              <a:gd name="connsiteY99" fmla="*/ 19031 h 301266"/>
              <a:gd name="connsiteX100" fmla="*/ 329840 w 329840"/>
              <a:gd name="connsiteY100" fmla="*/ 190670 h 301266"/>
              <a:gd name="connsiteX101" fmla="*/ 311116 w 329840"/>
              <a:gd name="connsiteY101" fmla="*/ 209701 h 301266"/>
              <a:gd name="connsiteX102" fmla="*/ 214972 w 329840"/>
              <a:gd name="connsiteY102" fmla="*/ 209701 h 301266"/>
              <a:gd name="connsiteX103" fmla="*/ 242339 w 329840"/>
              <a:gd name="connsiteY103" fmla="*/ 277926 h 301266"/>
              <a:gd name="connsiteX104" fmla="*/ 243059 w 329840"/>
              <a:gd name="connsiteY104" fmla="*/ 297316 h 301266"/>
              <a:gd name="connsiteX105" fmla="*/ 235137 w 329840"/>
              <a:gd name="connsiteY105" fmla="*/ 301266 h 301266"/>
              <a:gd name="connsiteX106" fmla="*/ 118108 w 329840"/>
              <a:gd name="connsiteY106" fmla="*/ 301266 h 301266"/>
              <a:gd name="connsiteX107" fmla="*/ 108386 w 329840"/>
              <a:gd name="connsiteY107" fmla="*/ 295880 h 301266"/>
              <a:gd name="connsiteX108" fmla="*/ 107666 w 329840"/>
              <a:gd name="connsiteY108" fmla="*/ 277567 h 301266"/>
              <a:gd name="connsiteX109" fmla="*/ 134313 w 329840"/>
              <a:gd name="connsiteY109" fmla="*/ 209701 h 301266"/>
              <a:gd name="connsiteX110" fmla="*/ 19445 w 329840"/>
              <a:gd name="connsiteY110" fmla="*/ 209701 h 301266"/>
              <a:gd name="connsiteX111" fmla="*/ 0 w 329840"/>
              <a:gd name="connsiteY111" fmla="*/ 190670 h 301266"/>
              <a:gd name="connsiteX112" fmla="*/ 0 w 329840"/>
              <a:gd name="connsiteY112" fmla="*/ 19031 h 301266"/>
              <a:gd name="connsiteX113" fmla="*/ 19445 w 329840"/>
              <a:gd name="connsiteY113" fmla="*/ 0 h 301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l="l" t="t" r="r" b="b"/>
            <a:pathLst>
              <a:path w="329840" h="301266">
                <a:moveTo>
                  <a:pt x="164920" y="209701"/>
                </a:moveTo>
                <a:lnTo>
                  <a:pt x="164920" y="247405"/>
                </a:lnTo>
                <a:cubicBezTo>
                  <a:pt x="164920" y="252073"/>
                  <a:pt x="168521" y="256022"/>
                  <a:pt x="173562" y="256022"/>
                </a:cubicBezTo>
                <a:lnTo>
                  <a:pt x="175003" y="256022"/>
                </a:lnTo>
                <a:cubicBezTo>
                  <a:pt x="179684" y="256022"/>
                  <a:pt x="183645" y="252073"/>
                  <a:pt x="183645" y="247405"/>
                </a:cubicBezTo>
                <a:lnTo>
                  <a:pt x="183645" y="209701"/>
                </a:lnTo>
                <a:close/>
                <a:moveTo>
                  <a:pt x="143675" y="209701"/>
                </a:moveTo>
                <a:lnTo>
                  <a:pt x="115588" y="281158"/>
                </a:lnTo>
                <a:cubicBezTo>
                  <a:pt x="114148" y="284390"/>
                  <a:pt x="114148" y="289058"/>
                  <a:pt x="115588" y="291212"/>
                </a:cubicBezTo>
                <a:cubicBezTo>
                  <a:pt x="116308" y="292289"/>
                  <a:pt x="117028" y="292648"/>
                  <a:pt x="118108" y="292648"/>
                </a:cubicBezTo>
                <a:lnTo>
                  <a:pt x="235137" y="292648"/>
                </a:lnTo>
                <a:cubicBezTo>
                  <a:pt x="235497" y="292648"/>
                  <a:pt x="235857" y="292648"/>
                  <a:pt x="235857" y="292648"/>
                </a:cubicBezTo>
                <a:cubicBezTo>
                  <a:pt x="235857" y="292289"/>
                  <a:pt x="237298" y="290853"/>
                  <a:pt x="234057" y="280799"/>
                </a:cubicBezTo>
                <a:lnTo>
                  <a:pt x="205970" y="209701"/>
                </a:lnTo>
                <a:lnTo>
                  <a:pt x="192287" y="209701"/>
                </a:lnTo>
                <a:lnTo>
                  <a:pt x="192287" y="247405"/>
                </a:lnTo>
                <a:cubicBezTo>
                  <a:pt x="192287" y="256741"/>
                  <a:pt x="184365" y="264640"/>
                  <a:pt x="175003" y="264640"/>
                </a:cubicBezTo>
                <a:lnTo>
                  <a:pt x="173562" y="264640"/>
                </a:lnTo>
                <a:cubicBezTo>
                  <a:pt x="164200" y="264640"/>
                  <a:pt x="156278" y="256741"/>
                  <a:pt x="156278" y="247405"/>
                </a:cubicBezTo>
                <a:lnTo>
                  <a:pt x="156278" y="209701"/>
                </a:lnTo>
                <a:close/>
                <a:moveTo>
                  <a:pt x="123364" y="182563"/>
                </a:moveTo>
                <a:lnTo>
                  <a:pt x="214773" y="182563"/>
                </a:lnTo>
                <a:cubicBezTo>
                  <a:pt x="217283" y="182563"/>
                  <a:pt x="218717" y="184849"/>
                  <a:pt x="218717" y="187135"/>
                </a:cubicBezTo>
                <a:cubicBezTo>
                  <a:pt x="218717" y="189802"/>
                  <a:pt x="217283" y="191707"/>
                  <a:pt x="214773" y="191707"/>
                </a:cubicBezTo>
                <a:lnTo>
                  <a:pt x="123364" y="191707"/>
                </a:lnTo>
                <a:cubicBezTo>
                  <a:pt x="121213" y="191707"/>
                  <a:pt x="119062" y="189802"/>
                  <a:pt x="119062" y="187135"/>
                </a:cubicBezTo>
                <a:cubicBezTo>
                  <a:pt x="119062" y="184849"/>
                  <a:pt x="121213" y="182563"/>
                  <a:pt x="123364" y="182563"/>
                </a:cubicBezTo>
                <a:close/>
                <a:moveTo>
                  <a:pt x="8642" y="168048"/>
                </a:moveTo>
                <a:lnTo>
                  <a:pt x="8642" y="190670"/>
                </a:lnTo>
                <a:cubicBezTo>
                  <a:pt x="8642" y="196416"/>
                  <a:pt x="13683" y="201084"/>
                  <a:pt x="19445" y="201084"/>
                </a:cubicBezTo>
                <a:lnTo>
                  <a:pt x="140794" y="201084"/>
                </a:lnTo>
                <a:lnTo>
                  <a:pt x="160599" y="201084"/>
                </a:lnTo>
                <a:lnTo>
                  <a:pt x="187966" y="201084"/>
                </a:lnTo>
                <a:lnTo>
                  <a:pt x="208851" y="201084"/>
                </a:lnTo>
                <a:lnTo>
                  <a:pt x="311116" y="201084"/>
                </a:lnTo>
                <a:cubicBezTo>
                  <a:pt x="316517" y="201084"/>
                  <a:pt x="321198" y="196416"/>
                  <a:pt x="321198" y="190670"/>
                </a:cubicBezTo>
                <a:lnTo>
                  <a:pt x="321198" y="168048"/>
                </a:lnTo>
                <a:close/>
                <a:moveTo>
                  <a:pt x="152419" y="30840"/>
                </a:moveTo>
                <a:cubicBezTo>
                  <a:pt x="150609" y="30840"/>
                  <a:pt x="148800" y="32276"/>
                  <a:pt x="148800" y="34430"/>
                </a:cubicBezTo>
                <a:lnTo>
                  <a:pt x="148800" y="70685"/>
                </a:lnTo>
                <a:lnTo>
                  <a:pt x="148800" y="101914"/>
                </a:lnTo>
                <a:cubicBezTo>
                  <a:pt x="148800" y="104427"/>
                  <a:pt x="146628" y="106581"/>
                  <a:pt x="144456" y="106581"/>
                </a:cubicBezTo>
                <a:cubicBezTo>
                  <a:pt x="141923" y="106581"/>
                  <a:pt x="140113" y="104427"/>
                  <a:pt x="140113" y="101914"/>
                </a:cubicBezTo>
                <a:lnTo>
                  <a:pt x="140113" y="70685"/>
                </a:lnTo>
                <a:cubicBezTo>
                  <a:pt x="140113" y="68531"/>
                  <a:pt x="138303" y="66736"/>
                  <a:pt x="136131" y="66736"/>
                </a:cubicBezTo>
                <a:cubicBezTo>
                  <a:pt x="134322" y="66736"/>
                  <a:pt x="132512" y="68531"/>
                  <a:pt x="132512" y="70685"/>
                </a:cubicBezTo>
                <a:lnTo>
                  <a:pt x="132512" y="113401"/>
                </a:lnTo>
                <a:cubicBezTo>
                  <a:pt x="132512" y="120221"/>
                  <a:pt x="137579" y="125605"/>
                  <a:pt x="144456" y="125964"/>
                </a:cubicBezTo>
                <a:cubicBezTo>
                  <a:pt x="144818" y="125964"/>
                  <a:pt x="144818" y="125964"/>
                  <a:pt x="145180" y="125964"/>
                </a:cubicBezTo>
                <a:lnTo>
                  <a:pt x="190424" y="125964"/>
                </a:lnTo>
                <a:cubicBezTo>
                  <a:pt x="198748" y="125964"/>
                  <a:pt x="205263" y="119503"/>
                  <a:pt x="205263" y="111247"/>
                </a:cubicBezTo>
                <a:lnTo>
                  <a:pt x="205263" y="52737"/>
                </a:lnTo>
                <a:cubicBezTo>
                  <a:pt x="205263" y="50583"/>
                  <a:pt x="203454" y="48788"/>
                  <a:pt x="201282" y="48788"/>
                </a:cubicBezTo>
                <a:cubicBezTo>
                  <a:pt x="199110" y="48788"/>
                  <a:pt x="197663" y="50583"/>
                  <a:pt x="197663" y="52737"/>
                </a:cubicBezTo>
                <a:lnTo>
                  <a:pt x="197663" y="86120"/>
                </a:lnTo>
                <a:cubicBezTo>
                  <a:pt x="197663" y="88274"/>
                  <a:pt x="195491" y="90068"/>
                  <a:pt x="193319" y="90068"/>
                </a:cubicBezTo>
                <a:cubicBezTo>
                  <a:pt x="190786" y="90068"/>
                  <a:pt x="188976" y="88274"/>
                  <a:pt x="188976" y="86120"/>
                </a:cubicBezTo>
                <a:lnTo>
                  <a:pt x="188976" y="52737"/>
                </a:lnTo>
                <a:cubicBezTo>
                  <a:pt x="188976" y="50583"/>
                  <a:pt x="187166" y="48788"/>
                  <a:pt x="184994" y="48788"/>
                </a:cubicBezTo>
                <a:cubicBezTo>
                  <a:pt x="183185" y="48788"/>
                  <a:pt x="181375" y="50583"/>
                  <a:pt x="181375" y="52737"/>
                </a:cubicBezTo>
                <a:lnTo>
                  <a:pt x="181375" y="86120"/>
                </a:lnTo>
                <a:cubicBezTo>
                  <a:pt x="181375" y="88274"/>
                  <a:pt x="179203" y="90427"/>
                  <a:pt x="176670" y="90427"/>
                </a:cubicBezTo>
                <a:cubicBezTo>
                  <a:pt x="174498" y="90427"/>
                  <a:pt x="172688" y="88274"/>
                  <a:pt x="172688" y="86120"/>
                </a:cubicBezTo>
                <a:lnTo>
                  <a:pt x="172688" y="52737"/>
                </a:lnTo>
                <a:cubicBezTo>
                  <a:pt x="172688" y="50583"/>
                  <a:pt x="170878" y="48788"/>
                  <a:pt x="168707" y="48788"/>
                </a:cubicBezTo>
                <a:cubicBezTo>
                  <a:pt x="166535" y="48788"/>
                  <a:pt x="164725" y="50583"/>
                  <a:pt x="164725" y="52737"/>
                </a:cubicBezTo>
                <a:lnTo>
                  <a:pt x="164725" y="86120"/>
                </a:lnTo>
                <a:cubicBezTo>
                  <a:pt x="164725" y="88274"/>
                  <a:pt x="162916" y="90427"/>
                  <a:pt x="160382" y="90427"/>
                </a:cubicBezTo>
                <a:cubicBezTo>
                  <a:pt x="157848" y="90427"/>
                  <a:pt x="156400" y="88274"/>
                  <a:pt x="156400" y="86120"/>
                </a:cubicBezTo>
                <a:lnTo>
                  <a:pt x="156400" y="52737"/>
                </a:lnTo>
                <a:lnTo>
                  <a:pt x="156400" y="34430"/>
                </a:lnTo>
                <a:cubicBezTo>
                  <a:pt x="156400" y="32276"/>
                  <a:pt x="154591" y="30840"/>
                  <a:pt x="152419" y="30840"/>
                </a:cubicBezTo>
                <a:close/>
                <a:moveTo>
                  <a:pt x="152419" y="22225"/>
                </a:moveTo>
                <a:cubicBezTo>
                  <a:pt x="159296" y="22225"/>
                  <a:pt x="164725" y="27969"/>
                  <a:pt x="164725" y="34430"/>
                </a:cubicBezTo>
                <a:lnTo>
                  <a:pt x="164725" y="40891"/>
                </a:lnTo>
                <a:cubicBezTo>
                  <a:pt x="166173" y="40532"/>
                  <a:pt x="167621" y="40173"/>
                  <a:pt x="168707" y="40173"/>
                </a:cubicBezTo>
                <a:cubicBezTo>
                  <a:pt x="171964" y="40173"/>
                  <a:pt x="174860" y="41609"/>
                  <a:pt x="176670" y="43404"/>
                </a:cubicBezTo>
                <a:cubicBezTo>
                  <a:pt x="178841" y="41609"/>
                  <a:pt x="182099" y="40173"/>
                  <a:pt x="184994" y="40173"/>
                </a:cubicBezTo>
                <a:cubicBezTo>
                  <a:pt x="188252" y="40173"/>
                  <a:pt x="191147" y="41609"/>
                  <a:pt x="193319" y="43404"/>
                </a:cubicBezTo>
                <a:cubicBezTo>
                  <a:pt x="195491" y="41609"/>
                  <a:pt x="198386" y="40173"/>
                  <a:pt x="201282" y="40173"/>
                </a:cubicBezTo>
                <a:cubicBezTo>
                  <a:pt x="208159" y="40173"/>
                  <a:pt x="213950" y="45917"/>
                  <a:pt x="213950" y="52737"/>
                </a:cubicBezTo>
                <a:lnTo>
                  <a:pt x="213950" y="111247"/>
                </a:lnTo>
                <a:cubicBezTo>
                  <a:pt x="213950" y="124169"/>
                  <a:pt x="203454" y="134579"/>
                  <a:pt x="190424" y="134579"/>
                </a:cubicBezTo>
                <a:lnTo>
                  <a:pt x="144456" y="134579"/>
                </a:lnTo>
                <a:cubicBezTo>
                  <a:pt x="144094" y="134579"/>
                  <a:pt x="143732" y="134579"/>
                  <a:pt x="143370" y="134579"/>
                </a:cubicBezTo>
                <a:cubicBezTo>
                  <a:pt x="132512" y="133502"/>
                  <a:pt x="123825" y="124528"/>
                  <a:pt x="123825" y="113401"/>
                </a:cubicBezTo>
                <a:lnTo>
                  <a:pt x="123825" y="70685"/>
                </a:lnTo>
                <a:cubicBezTo>
                  <a:pt x="123825" y="63505"/>
                  <a:pt x="129254" y="58121"/>
                  <a:pt x="136131" y="58121"/>
                </a:cubicBezTo>
                <a:cubicBezTo>
                  <a:pt x="137217" y="58121"/>
                  <a:pt x="138665" y="58480"/>
                  <a:pt x="140113" y="58839"/>
                </a:cubicBezTo>
                <a:lnTo>
                  <a:pt x="140113" y="34430"/>
                </a:lnTo>
                <a:cubicBezTo>
                  <a:pt x="140113" y="27969"/>
                  <a:pt x="145542" y="22225"/>
                  <a:pt x="152419" y="22225"/>
                </a:cubicBezTo>
                <a:close/>
                <a:moveTo>
                  <a:pt x="19445" y="8618"/>
                </a:moveTo>
                <a:cubicBezTo>
                  <a:pt x="13683" y="8618"/>
                  <a:pt x="8642" y="13286"/>
                  <a:pt x="8642" y="19031"/>
                </a:cubicBezTo>
                <a:lnTo>
                  <a:pt x="8642" y="159431"/>
                </a:lnTo>
                <a:lnTo>
                  <a:pt x="321198" y="159431"/>
                </a:lnTo>
                <a:lnTo>
                  <a:pt x="321198" y="19031"/>
                </a:lnTo>
                <a:cubicBezTo>
                  <a:pt x="321198" y="13286"/>
                  <a:pt x="316517" y="8618"/>
                  <a:pt x="311116" y="8618"/>
                </a:cubicBezTo>
                <a:close/>
                <a:moveTo>
                  <a:pt x="19445" y="0"/>
                </a:moveTo>
                <a:lnTo>
                  <a:pt x="311116" y="0"/>
                </a:lnTo>
                <a:cubicBezTo>
                  <a:pt x="321198" y="0"/>
                  <a:pt x="329840" y="8618"/>
                  <a:pt x="329840" y="19031"/>
                </a:cubicBezTo>
                <a:lnTo>
                  <a:pt x="329840" y="190670"/>
                </a:lnTo>
                <a:cubicBezTo>
                  <a:pt x="329840" y="201084"/>
                  <a:pt x="321198" y="209701"/>
                  <a:pt x="311116" y="209701"/>
                </a:cubicBezTo>
                <a:lnTo>
                  <a:pt x="214972" y="209701"/>
                </a:lnTo>
                <a:lnTo>
                  <a:pt x="242339" y="277926"/>
                </a:lnTo>
                <a:cubicBezTo>
                  <a:pt x="245580" y="287621"/>
                  <a:pt x="245580" y="293726"/>
                  <a:pt x="243059" y="297316"/>
                </a:cubicBezTo>
                <a:cubicBezTo>
                  <a:pt x="241619" y="299112"/>
                  <a:pt x="239098" y="301266"/>
                  <a:pt x="235137" y="301266"/>
                </a:cubicBezTo>
                <a:lnTo>
                  <a:pt x="118108" y="301266"/>
                </a:lnTo>
                <a:cubicBezTo>
                  <a:pt x="114148" y="301266"/>
                  <a:pt x="110547" y="299471"/>
                  <a:pt x="108386" y="295880"/>
                </a:cubicBezTo>
                <a:cubicBezTo>
                  <a:pt x="105145" y="291212"/>
                  <a:pt x="105145" y="283671"/>
                  <a:pt x="107666" y="277567"/>
                </a:cubicBezTo>
                <a:lnTo>
                  <a:pt x="134313" y="209701"/>
                </a:lnTo>
                <a:lnTo>
                  <a:pt x="19445" y="209701"/>
                </a:lnTo>
                <a:cubicBezTo>
                  <a:pt x="8642" y="209701"/>
                  <a:pt x="0" y="201084"/>
                  <a:pt x="0" y="190670"/>
                </a:cubicBezTo>
                <a:lnTo>
                  <a:pt x="0" y="19031"/>
                </a:lnTo>
                <a:cubicBezTo>
                  <a:pt x="0" y="8618"/>
                  <a:pt x="8642" y="0"/>
                  <a:pt x="19445"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 name="TextBox 3">
            <a:extLst>
              <a:ext uri="{FF2B5EF4-FFF2-40B4-BE49-F238E27FC236}">
                <a16:creationId xmlns:a16="http://schemas.microsoft.com/office/drawing/2014/main" id="{C99D5929-6760-AD49-A948-B58FFB89CDCD}"/>
              </a:ext>
            </a:extLst>
          </p:cNvPr>
          <p:cNvSpPr txBox="1"/>
          <p:nvPr/>
        </p:nvSpPr>
        <p:spPr>
          <a:xfrm>
            <a:off x="4600051" y="325769"/>
            <a:ext cx="2991909" cy="661720"/>
          </a:xfrm>
          <a:prstGeom prst="rect">
            <a:avLst/>
          </a:prstGeom>
          <a:noFill/>
        </p:spPr>
        <p:txBody>
          <a:bodyPr wrap="none" rtlCol="0" anchor="b">
            <a:spAutoFit/>
          </a:bodyPr>
          <a:lstStyle/>
          <a:p>
            <a:pPr algn="ctr"/>
            <a:r>
              <a:rPr lang="hr-HR" sz="3700" b="1" spc="-145" dirty="0">
                <a:solidFill>
                  <a:srgbClr val="111340"/>
                </a:solidFill>
                <a:cs typeface="Poppins" pitchFamily="2" charset="77"/>
              </a:rPr>
              <a:t>COMING SOON</a:t>
            </a:r>
            <a:endParaRPr lang="en-US" sz="3700" b="1" spc="-145" dirty="0">
              <a:solidFill>
                <a:srgbClr val="111340"/>
              </a:solidFill>
              <a:cs typeface="Poppins" pitchFamily="2" charset="77"/>
            </a:endParaRPr>
          </a:p>
        </p:txBody>
      </p:sp>
      <p:sp>
        <p:nvSpPr>
          <p:cNvPr id="5" name="TextBox 4">
            <a:extLst>
              <a:ext uri="{FF2B5EF4-FFF2-40B4-BE49-F238E27FC236}">
                <a16:creationId xmlns:a16="http://schemas.microsoft.com/office/drawing/2014/main" id="{4298DDEA-9FA7-BB45-B2C1-D46D8C54CBB6}"/>
              </a:ext>
            </a:extLst>
          </p:cNvPr>
          <p:cNvSpPr txBox="1"/>
          <p:nvPr/>
        </p:nvSpPr>
        <p:spPr>
          <a:xfrm>
            <a:off x="829098" y="1012738"/>
            <a:ext cx="12280592" cy="523220"/>
          </a:xfrm>
          <a:prstGeom prst="rect">
            <a:avLst/>
          </a:prstGeom>
          <a:noFill/>
        </p:spPr>
        <p:txBody>
          <a:bodyPr wrap="square" rtlCol="0">
            <a:spAutoFit/>
          </a:bodyPr>
          <a:lstStyle/>
          <a:p>
            <a:pPr marL="292100" marR="762000" indent="-228600" algn="just"/>
            <a:r>
              <a:rPr lang="en-US" sz="2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AMED STUDY PROGRAMME for </a:t>
            </a:r>
            <a:r>
              <a:rPr lang="en-US"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 </a:t>
            </a:r>
            <a:r>
              <a:rPr lang="en-US" sz="2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MNU management and teaching staff </a:t>
            </a:r>
            <a:endParaRPr lang="hr-HR" sz="28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DCCAC442-F665-2E4A-AD8A-27D8C506671F}"/>
              </a:ext>
            </a:extLst>
          </p:cNvPr>
          <p:cNvSpPr txBox="1"/>
          <p:nvPr/>
        </p:nvSpPr>
        <p:spPr>
          <a:xfrm>
            <a:off x="761182" y="2504219"/>
            <a:ext cx="2004961" cy="646331"/>
          </a:xfrm>
          <a:prstGeom prst="rect">
            <a:avLst/>
          </a:prstGeom>
          <a:noFill/>
        </p:spPr>
        <p:txBody>
          <a:bodyPr wrap="square" rtlCol="0" anchor="b">
            <a:spAutoFit/>
          </a:bodyPr>
          <a:lstStyle/>
          <a:p>
            <a:pPr algn="ct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FOUNDATIONS OF E-LEARNING</a:t>
            </a:r>
            <a:endParaRPr lang="en-US" sz="1700" b="1" spc="-15" dirty="0">
              <a:solidFill>
                <a:srgbClr val="111340"/>
              </a:solidFill>
              <a:latin typeface="Poppins" pitchFamily="2" charset="77"/>
              <a:cs typeface="Poppins" pitchFamily="2" charset="77"/>
            </a:endParaRPr>
          </a:p>
        </p:txBody>
      </p:sp>
      <p:sp>
        <p:nvSpPr>
          <p:cNvPr id="11" name="TextBox 10">
            <a:extLst>
              <a:ext uri="{FF2B5EF4-FFF2-40B4-BE49-F238E27FC236}">
                <a16:creationId xmlns:a16="http://schemas.microsoft.com/office/drawing/2014/main" id="{C703101B-D02B-954A-888A-ADEB8548B890}"/>
              </a:ext>
            </a:extLst>
          </p:cNvPr>
          <p:cNvSpPr txBox="1"/>
          <p:nvPr/>
        </p:nvSpPr>
        <p:spPr>
          <a:xfrm>
            <a:off x="754014" y="3060664"/>
            <a:ext cx="2004962" cy="764376"/>
          </a:xfrm>
          <a:prstGeom prst="rect">
            <a:avLst/>
          </a:prstGeom>
          <a:noFill/>
        </p:spPr>
        <p:txBody>
          <a:bodyPr wrap="square" rtlCol="0">
            <a:spAutoFit/>
          </a:bodyPr>
          <a:lstStyle/>
          <a:p>
            <a:pPr algn="ctr">
              <a:lnSpc>
                <a:spcPts val="1800"/>
              </a:lnSpc>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core and common module to all stakeholders: decision makers and lecturers</a:t>
            </a:r>
            <a:endParaRPr lang="en-US" sz="900" spc="-10" dirty="0">
              <a:solidFill>
                <a:srgbClr val="111340"/>
              </a:solidFill>
              <a:latin typeface="Poppins" pitchFamily="2" charset="77"/>
              <a:cs typeface="Poppins" pitchFamily="2" charset="77"/>
            </a:endParaRPr>
          </a:p>
        </p:txBody>
      </p:sp>
      <p:sp>
        <p:nvSpPr>
          <p:cNvPr id="90" name="TextBox 5">
            <a:extLst>
              <a:ext uri="{FF2B5EF4-FFF2-40B4-BE49-F238E27FC236}">
                <a16:creationId xmlns:a16="http://schemas.microsoft.com/office/drawing/2014/main" id="{957FC634-1E2F-48F3-AA0E-C0D4788B2ECB}"/>
              </a:ext>
            </a:extLst>
          </p:cNvPr>
          <p:cNvSpPr txBox="1"/>
          <p:nvPr/>
        </p:nvSpPr>
        <p:spPr>
          <a:xfrm>
            <a:off x="3221463" y="2492068"/>
            <a:ext cx="2022834" cy="923330"/>
          </a:xfrm>
          <a:prstGeom prst="rect">
            <a:avLst/>
          </a:prstGeom>
          <a:noFill/>
        </p:spPr>
        <p:txBody>
          <a:bodyPr wrap="square" rtlCol="0" anchor="b">
            <a:spAutoFit/>
          </a:bodyPr>
          <a:lstStyle/>
          <a:p>
            <a:pPr algn="ct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LEADERSHIP</a:t>
            </a:r>
            <a:r>
              <a:rPr lang="hr-H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MANAGEMENT OF E-LEARNING</a:t>
            </a:r>
            <a:endParaRPr lang="en-US" sz="1700" b="1" spc="-15" dirty="0">
              <a:solidFill>
                <a:srgbClr val="111340"/>
              </a:solidFill>
              <a:latin typeface="Poppins" pitchFamily="2" charset="77"/>
              <a:cs typeface="Poppins" pitchFamily="2" charset="77"/>
            </a:endParaRPr>
          </a:p>
        </p:txBody>
      </p:sp>
      <p:sp>
        <p:nvSpPr>
          <p:cNvPr id="91" name="TextBox 5">
            <a:extLst>
              <a:ext uri="{FF2B5EF4-FFF2-40B4-BE49-F238E27FC236}">
                <a16:creationId xmlns:a16="http://schemas.microsoft.com/office/drawing/2014/main" id="{CE89730D-7998-4BA2-B406-8C079E9F5036}"/>
              </a:ext>
            </a:extLst>
          </p:cNvPr>
          <p:cNvSpPr txBox="1"/>
          <p:nvPr/>
        </p:nvSpPr>
        <p:spPr>
          <a:xfrm>
            <a:off x="749615" y="4908128"/>
            <a:ext cx="2022834" cy="646331"/>
          </a:xfrm>
          <a:prstGeom prst="rect">
            <a:avLst/>
          </a:prstGeom>
          <a:noFill/>
        </p:spPr>
        <p:txBody>
          <a:bodyPr wrap="square" rtlCol="0" anchor="b">
            <a:spAutoFit/>
          </a:bodyPr>
          <a:lstStyle/>
          <a:p>
            <a:pPr algn="ct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DESIGNING DIGITAL LEARNING</a:t>
            </a:r>
            <a:endParaRPr lang="en-US" sz="1700" b="1" spc="-15" dirty="0">
              <a:solidFill>
                <a:srgbClr val="111340"/>
              </a:solidFill>
              <a:latin typeface="Poppins" pitchFamily="2" charset="77"/>
              <a:cs typeface="Poppins" pitchFamily="2" charset="77"/>
            </a:endParaRPr>
          </a:p>
        </p:txBody>
      </p:sp>
      <p:sp>
        <p:nvSpPr>
          <p:cNvPr id="92" name="TextBox 5">
            <a:extLst>
              <a:ext uri="{FF2B5EF4-FFF2-40B4-BE49-F238E27FC236}">
                <a16:creationId xmlns:a16="http://schemas.microsoft.com/office/drawing/2014/main" id="{F2329D18-D5FA-499F-BAB5-D4440380A7B5}"/>
              </a:ext>
            </a:extLst>
          </p:cNvPr>
          <p:cNvSpPr txBox="1"/>
          <p:nvPr/>
        </p:nvSpPr>
        <p:spPr>
          <a:xfrm>
            <a:off x="3222113" y="4903884"/>
            <a:ext cx="2022834" cy="646331"/>
          </a:xfrm>
          <a:prstGeom prst="rect">
            <a:avLst/>
          </a:prstGeom>
          <a:noFill/>
        </p:spPr>
        <p:txBody>
          <a:bodyPr wrap="square" rtlCol="0" anchor="b">
            <a:spAutoFit/>
          </a:bodyPr>
          <a:lstStyle/>
          <a:p>
            <a:pPr algn="ct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NETWORKED TEACHER</a:t>
            </a:r>
            <a:endParaRPr lang="en-US" sz="1700" b="1" spc="-15" dirty="0">
              <a:solidFill>
                <a:srgbClr val="111340"/>
              </a:solidFill>
              <a:latin typeface="Poppins" pitchFamily="2" charset="77"/>
              <a:cs typeface="Poppins" pitchFamily="2" charset="77"/>
            </a:endParaRPr>
          </a:p>
        </p:txBody>
      </p:sp>
      <p:sp>
        <p:nvSpPr>
          <p:cNvPr id="93" name="TextBox 10">
            <a:extLst>
              <a:ext uri="{FF2B5EF4-FFF2-40B4-BE49-F238E27FC236}">
                <a16:creationId xmlns:a16="http://schemas.microsoft.com/office/drawing/2014/main" id="{ACB7C1C4-49AE-487E-A5A6-FDBEC23326A4}"/>
              </a:ext>
            </a:extLst>
          </p:cNvPr>
          <p:cNvSpPr txBox="1"/>
          <p:nvPr/>
        </p:nvSpPr>
        <p:spPr>
          <a:xfrm>
            <a:off x="3187431" y="3289717"/>
            <a:ext cx="2004962" cy="557204"/>
          </a:xfrm>
          <a:prstGeom prst="rect">
            <a:avLst/>
          </a:prstGeom>
          <a:noFill/>
        </p:spPr>
        <p:txBody>
          <a:bodyPr wrap="square" rtlCol="0">
            <a:spAutoFit/>
          </a:bodyPr>
          <a:lstStyle/>
          <a:p>
            <a:pPr algn="ctr">
              <a:lnSpc>
                <a:spcPts val="1800"/>
              </a:lnSpc>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designed for MNU decision makers</a:t>
            </a:r>
            <a:endParaRPr lang="en-US" sz="600" spc="-10" dirty="0">
              <a:solidFill>
                <a:srgbClr val="111340"/>
              </a:solidFill>
              <a:latin typeface="Poppins" pitchFamily="2" charset="77"/>
              <a:cs typeface="Poppins" pitchFamily="2" charset="77"/>
            </a:endParaRPr>
          </a:p>
        </p:txBody>
      </p:sp>
      <p:sp>
        <p:nvSpPr>
          <p:cNvPr id="94" name="TekstniOkvir 93">
            <a:extLst>
              <a:ext uri="{FF2B5EF4-FFF2-40B4-BE49-F238E27FC236}">
                <a16:creationId xmlns:a16="http://schemas.microsoft.com/office/drawing/2014/main" id="{88476DB1-AFB8-49C2-BAC6-4E7AD39AA2D3}"/>
              </a:ext>
            </a:extLst>
          </p:cNvPr>
          <p:cNvSpPr txBox="1"/>
          <p:nvPr/>
        </p:nvSpPr>
        <p:spPr>
          <a:xfrm>
            <a:off x="756758" y="5529628"/>
            <a:ext cx="2004961" cy="276999"/>
          </a:xfrm>
          <a:prstGeom prst="rect">
            <a:avLst/>
          </a:prstGeom>
          <a:noFill/>
        </p:spPr>
        <p:txBody>
          <a:bodyPr wrap="square">
            <a:spAutoFit/>
          </a:bodyPr>
          <a:lstStyle/>
          <a:p>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designed for lecturers</a:t>
            </a:r>
            <a:endParaRPr lang="hr-HR" sz="1200" dirty="0"/>
          </a:p>
        </p:txBody>
      </p:sp>
      <p:sp>
        <p:nvSpPr>
          <p:cNvPr id="96" name="TekstniOkvir 95">
            <a:extLst>
              <a:ext uri="{FF2B5EF4-FFF2-40B4-BE49-F238E27FC236}">
                <a16:creationId xmlns:a16="http://schemas.microsoft.com/office/drawing/2014/main" id="{645C0859-5317-4E2B-A280-70E410B0510C}"/>
              </a:ext>
            </a:extLst>
          </p:cNvPr>
          <p:cNvSpPr txBox="1"/>
          <p:nvPr/>
        </p:nvSpPr>
        <p:spPr>
          <a:xfrm>
            <a:off x="3239454" y="5525653"/>
            <a:ext cx="1977657" cy="276999"/>
          </a:xfrm>
          <a:prstGeom prst="rect">
            <a:avLst/>
          </a:prstGeom>
          <a:noFill/>
        </p:spPr>
        <p:txBody>
          <a:bodyPr wrap="square">
            <a:spAutoFit/>
          </a:bodyPr>
          <a:lstStyle/>
          <a:p>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designed for lecturers</a:t>
            </a:r>
            <a:endParaRPr lang="hr-HR" sz="1200" dirty="0"/>
          </a:p>
        </p:txBody>
      </p:sp>
    </p:spTree>
    <p:extLst>
      <p:ext uri="{BB962C8B-B14F-4D97-AF65-F5344CB8AC3E}">
        <p14:creationId xmlns:p14="http://schemas.microsoft.com/office/powerpoint/2010/main" val="3247038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hlinkClick r:id="rId2"/>
            <a:extLst>
              <a:ext uri="{FF2B5EF4-FFF2-40B4-BE49-F238E27FC236}">
                <a16:creationId xmlns:a16="http://schemas.microsoft.com/office/drawing/2014/main" id="{D304A1D1-E0ED-1E46-ABD0-125F3EEA6C3A}"/>
              </a:ext>
            </a:extLst>
          </p:cNvPr>
          <p:cNvPicPr>
            <a:picLocks noChangeAspect="1"/>
          </p:cNvPicPr>
          <p:nvPr/>
        </p:nvPicPr>
        <p:blipFill>
          <a:blip r:embed="rId3"/>
          <a:stretch>
            <a:fillRect/>
          </a:stretch>
        </p:blipFill>
        <p:spPr>
          <a:xfrm>
            <a:off x="643467" y="1575138"/>
            <a:ext cx="10905066" cy="3707722"/>
          </a:xfrm>
          <a:prstGeom prst="rect">
            <a:avLst/>
          </a:prstGeom>
        </p:spPr>
      </p:pic>
      <p:sp>
        <p:nvSpPr>
          <p:cNvPr id="4" name="Rectangle 3">
            <a:extLst>
              <a:ext uri="{FF2B5EF4-FFF2-40B4-BE49-F238E27FC236}">
                <a16:creationId xmlns:a16="http://schemas.microsoft.com/office/drawing/2014/main" id="{3204A2CE-10CF-9A4E-B885-78BDAC2A31B4}"/>
              </a:ext>
            </a:extLst>
          </p:cNvPr>
          <p:cNvSpPr/>
          <p:nvPr/>
        </p:nvSpPr>
        <p:spPr>
          <a:xfrm>
            <a:off x="8839200" y="3609474"/>
            <a:ext cx="1203158" cy="401053"/>
          </a:xfrm>
          <a:prstGeom prst="rect">
            <a:avLst/>
          </a:prstGeom>
          <a:solidFill>
            <a:srgbClr val="C1E2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A211BA4-6DE9-0243-A2B8-3A4783E659A8}"/>
              </a:ext>
            </a:extLst>
          </p:cNvPr>
          <p:cNvSpPr txBox="1"/>
          <p:nvPr/>
        </p:nvSpPr>
        <p:spPr>
          <a:xfrm>
            <a:off x="2099778" y="619594"/>
            <a:ext cx="7992444" cy="661720"/>
          </a:xfrm>
          <a:prstGeom prst="rect">
            <a:avLst/>
          </a:prstGeom>
          <a:noFill/>
        </p:spPr>
        <p:txBody>
          <a:bodyPr wrap="none" rtlCol="0" anchor="b">
            <a:spAutoFit/>
          </a:bodyPr>
          <a:lstStyle/>
          <a:p>
            <a:pPr algn="ctr"/>
            <a:r>
              <a:rPr lang="hr-HR" sz="3700" b="1" spc="-145" dirty="0">
                <a:solidFill>
                  <a:srgbClr val="111340"/>
                </a:solidFill>
                <a:cs typeface="Poppins" pitchFamily="2" charset="77"/>
              </a:rPr>
              <a:t>BE INFORMED AND JOIN AMED ACTIVITIES </a:t>
            </a:r>
            <a:endParaRPr lang="en-US" sz="3700" b="1" spc="-145" dirty="0">
              <a:solidFill>
                <a:srgbClr val="111340"/>
              </a:solidFill>
              <a:cs typeface="Poppins" pitchFamily="2" charset="77"/>
            </a:endParaRPr>
          </a:p>
        </p:txBody>
      </p:sp>
      <p:sp>
        <p:nvSpPr>
          <p:cNvPr id="5" name="Rectangle 4">
            <a:extLst>
              <a:ext uri="{FF2B5EF4-FFF2-40B4-BE49-F238E27FC236}">
                <a16:creationId xmlns:a16="http://schemas.microsoft.com/office/drawing/2014/main" id="{25C5E840-67F3-F44A-BAC8-8DFD20CBAA06}"/>
              </a:ext>
            </a:extLst>
          </p:cNvPr>
          <p:cNvSpPr/>
          <p:nvPr/>
        </p:nvSpPr>
        <p:spPr>
          <a:xfrm>
            <a:off x="8500760" y="5714003"/>
            <a:ext cx="3182923" cy="661720"/>
          </a:xfrm>
          <a:prstGeom prst="rect">
            <a:avLst/>
          </a:prstGeom>
        </p:spPr>
        <p:txBody>
          <a:bodyPr wrap="none">
            <a:spAutoFit/>
          </a:bodyPr>
          <a:lstStyle/>
          <a:p>
            <a:r>
              <a:rPr lang="en-US" sz="3700" b="1" spc="-145" dirty="0" err="1">
                <a:solidFill>
                  <a:srgbClr val="111340"/>
                </a:solidFill>
              </a:rPr>
              <a:t>amed-project.eu</a:t>
            </a:r>
            <a:endParaRPr lang="en-US" sz="3700" b="1" spc="-145" dirty="0">
              <a:solidFill>
                <a:srgbClr val="111340"/>
              </a:solidFill>
            </a:endParaRPr>
          </a:p>
        </p:txBody>
      </p:sp>
    </p:spTree>
    <p:extLst>
      <p:ext uri="{BB962C8B-B14F-4D97-AF65-F5344CB8AC3E}">
        <p14:creationId xmlns:p14="http://schemas.microsoft.com/office/powerpoint/2010/main" val="627138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c 3">
            <a:extLst>
              <a:ext uri="{FF2B5EF4-FFF2-40B4-BE49-F238E27FC236}">
                <a16:creationId xmlns:a16="http://schemas.microsoft.com/office/drawing/2014/main" id="{A20CBA88-7607-AC42-871A-95C426A89990}"/>
              </a:ext>
            </a:extLst>
          </p:cNvPr>
          <p:cNvSpPr/>
          <p:nvPr/>
        </p:nvSpPr>
        <p:spPr>
          <a:xfrm>
            <a:off x="1301839" y="1591994"/>
            <a:ext cx="4470901" cy="4470901"/>
          </a:xfrm>
          <a:prstGeom prst="arc">
            <a:avLst>
              <a:gd name="adj1" fmla="val 16200000"/>
              <a:gd name="adj2" fmla="val 5410514"/>
            </a:avLst>
          </a:prstGeom>
          <a:noFill/>
          <a:ln w="762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 name="Oval 4">
            <a:extLst>
              <a:ext uri="{FF2B5EF4-FFF2-40B4-BE49-F238E27FC236}">
                <a16:creationId xmlns:a16="http://schemas.microsoft.com/office/drawing/2014/main" id="{56C3E3FC-5E40-EC41-B114-8E97B5864B14}"/>
              </a:ext>
            </a:extLst>
          </p:cNvPr>
          <p:cNvSpPr/>
          <p:nvPr/>
        </p:nvSpPr>
        <p:spPr>
          <a:xfrm>
            <a:off x="3430224" y="1484928"/>
            <a:ext cx="214132" cy="21413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 name="Oval 5">
            <a:extLst>
              <a:ext uri="{FF2B5EF4-FFF2-40B4-BE49-F238E27FC236}">
                <a16:creationId xmlns:a16="http://schemas.microsoft.com/office/drawing/2014/main" id="{BDFEA11F-D290-3746-92FE-8A4CAAC79A3D}"/>
              </a:ext>
            </a:extLst>
          </p:cNvPr>
          <p:cNvSpPr/>
          <p:nvPr/>
        </p:nvSpPr>
        <p:spPr>
          <a:xfrm>
            <a:off x="3430224" y="5955829"/>
            <a:ext cx="214132" cy="21413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 name="Oval 6">
            <a:extLst>
              <a:ext uri="{FF2B5EF4-FFF2-40B4-BE49-F238E27FC236}">
                <a16:creationId xmlns:a16="http://schemas.microsoft.com/office/drawing/2014/main" id="{91CF7477-18D4-2E4A-9CCE-E04B20835EF0}"/>
              </a:ext>
            </a:extLst>
          </p:cNvPr>
          <p:cNvSpPr/>
          <p:nvPr/>
        </p:nvSpPr>
        <p:spPr>
          <a:xfrm>
            <a:off x="5363221" y="3417925"/>
            <a:ext cx="819038" cy="81903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Oval 7">
            <a:extLst>
              <a:ext uri="{FF2B5EF4-FFF2-40B4-BE49-F238E27FC236}">
                <a16:creationId xmlns:a16="http://schemas.microsoft.com/office/drawing/2014/main" id="{4697BF78-9EC7-C84A-926E-F1B83B6BDFCC}"/>
              </a:ext>
            </a:extLst>
          </p:cNvPr>
          <p:cNvSpPr/>
          <p:nvPr/>
        </p:nvSpPr>
        <p:spPr>
          <a:xfrm>
            <a:off x="4042421" y="5449925"/>
            <a:ext cx="819038" cy="81903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 name="Oval 8">
            <a:extLst>
              <a:ext uri="{FF2B5EF4-FFF2-40B4-BE49-F238E27FC236}">
                <a16:creationId xmlns:a16="http://schemas.microsoft.com/office/drawing/2014/main" id="{FD0D7CB5-E14B-574D-9E5E-EF5954173AD3}"/>
              </a:ext>
            </a:extLst>
          </p:cNvPr>
          <p:cNvSpPr/>
          <p:nvPr/>
        </p:nvSpPr>
        <p:spPr>
          <a:xfrm>
            <a:off x="4042421" y="1385925"/>
            <a:ext cx="819038" cy="81903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3" name="Oval 12">
            <a:extLst>
              <a:ext uri="{FF2B5EF4-FFF2-40B4-BE49-F238E27FC236}">
                <a16:creationId xmlns:a16="http://schemas.microsoft.com/office/drawing/2014/main" id="{4AFE408B-165F-8040-9757-65047FBCAD0D}"/>
              </a:ext>
            </a:extLst>
          </p:cNvPr>
          <p:cNvSpPr/>
          <p:nvPr/>
        </p:nvSpPr>
        <p:spPr>
          <a:xfrm>
            <a:off x="4952722" y="4612926"/>
            <a:ext cx="819038" cy="819038"/>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4" name="Oval 13">
            <a:extLst>
              <a:ext uri="{FF2B5EF4-FFF2-40B4-BE49-F238E27FC236}">
                <a16:creationId xmlns:a16="http://schemas.microsoft.com/office/drawing/2014/main" id="{A72AFD7D-DB14-9044-A660-B7A71A35F190}"/>
              </a:ext>
            </a:extLst>
          </p:cNvPr>
          <p:cNvSpPr/>
          <p:nvPr/>
        </p:nvSpPr>
        <p:spPr>
          <a:xfrm>
            <a:off x="4952722" y="2222924"/>
            <a:ext cx="819038" cy="8190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7" name="TextBox 16">
            <a:extLst>
              <a:ext uri="{FF2B5EF4-FFF2-40B4-BE49-F238E27FC236}">
                <a16:creationId xmlns:a16="http://schemas.microsoft.com/office/drawing/2014/main" id="{EC0D3E4D-EB78-0C44-AB74-C89FF6B7FBB8}"/>
              </a:ext>
            </a:extLst>
          </p:cNvPr>
          <p:cNvSpPr txBox="1"/>
          <p:nvPr/>
        </p:nvSpPr>
        <p:spPr>
          <a:xfrm>
            <a:off x="6511648" y="3425142"/>
            <a:ext cx="1072730" cy="400110"/>
          </a:xfrm>
          <a:prstGeom prst="rect">
            <a:avLst/>
          </a:prstGeom>
          <a:noFill/>
        </p:spPr>
        <p:txBody>
          <a:bodyPr wrap="none" rtlCol="0" anchor="b" anchorCtr="0">
            <a:spAutoFit/>
          </a:bodyPr>
          <a:lstStyle/>
          <a:p>
            <a:r>
              <a:rPr lang="hr-HR" sz="2000" b="1" dirty="0">
                <a:solidFill>
                  <a:schemeClr val="tx2"/>
                </a:solidFill>
                <a:latin typeface="Poppins" pitchFamily="2" charset="77"/>
                <a:ea typeface="League Spartan" charset="0"/>
                <a:cs typeface="Poppins" pitchFamily="2" charset="77"/>
              </a:rPr>
              <a:t>BUDGET</a:t>
            </a:r>
            <a:endParaRPr lang="en-US" sz="2000" b="1" dirty="0">
              <a:solidFill>
                <a:schemeClr val="tx2"/>
              </a:solidFill>
              <a:latin typeface="Poppins" pitchFamily="2" charset="77"/>
              <a:ea typeface="League Spartan" charset="0"/>
              <a:cs typeface="Poppins" pitchFamily="2" charset="77"/>
            </a:endParaRPr>
          </a:p>
        </p:txBody>
      </p:sp>
      <p:sp>
        <p:nvSpPr>
          <p:cNvPr id="18" name="Subtitle 2">
            <a:extLst>
              <a:ext uri="{FF2B5EF4-FFF2-40B4-BE49-F238E27FC236}">
                <a16:creationId xmlns:a16="http://schemas.microsoft.com/office/drawing/2014/main" id="{F0B14365-CE9E-9E4C-B6B1-2CCEEEE683FE}"/>
              </a:ext>
            </a:extLst>
          </p:cNvPr>
          <p:cNvSpPr txBox="1">
            <a:spLocks/>
          </p:cNvSpPr>
          <p:nvPr/>
        </p:nvSpPr>
        <p:spPr>
          <a:xfrm>
            <a:off x="6591550" y="3768245"/>
            <a:ext cx="5413128" cy="24718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hr-HR" sz="1200" dirty="0"/>
              <a:t>720,592.00 €</a:t>
            </a:r>
          </a:p>
        </p:txBody>
      </p:sp>
      <p:sp>
        <p:nvSpPr>
          <p:cNvPr id="21" name="TextBox 20">
            <a:extLst>
              <a:ext uri="{FF2B5EF4-FFF2-40B4-BE49-F238E27FC236}">
                <a16:creationId xmlns:a16="http://schemas.microsoft.com/office/drawing/2014/main" id="{9BC3BB01-3EE4-F94C-8CE1-646F2C96DD8C}"/>
              </a:ext>
            </a:extLst>
          </p:cNvPr>
          <p:cNvSpPr txBox="1"/>
          <p:nvPr/>
        </p:nvSpPr>
        <p:spPr>
          <a:xfrm>
            <a:off x="6090543" y="2236438"/>
            <a:ext cx="1970924" cy="400110"/>
          </a:xfrm>
          <a:prstGeom prst="rect">
            <a:avLst/>
          </a:prstGeom>
          <a:noFill/>
        </p:spPr>
        <p:txBody>
          <a:bodyPr wrap="none" rtlCol="0" anchor="b" anchorCtr="0">
            <a:spAutoFit/>
          </a:bodyPr>
          <a:lstStyle/>
          <a:p>
            <a:r>
              <a:rPr lang="hr-HR" sz="2000" b="1" dirty="0">
                <a:solidFill>
                  <a:schemeClr val="tx2"/>
                </a:solidFill>
                <a:latin typeface="Poppins" pitchFamily="2" charset="77"/>
                <a:ea typeface="League Spartan" charset="0"/>
                <a:cs typeface="Poppins" pitchFamily="2" charset="77"/>
              </a:rPr>
              <a:t>PROJECT PERIOD</a:t>
            </a:r>
            <a:endParaRPr lang="en-US" sz="2000" b="1" dirty="0">
              <a:solidFill>
                <a:schemeClr val="tx2"/>
              </a:solidFill>
              <a:latin typeface="Poppins" pitchFamily="2" charset="77"/>
              <a:ea typeface="League Spartan" charset="0"/>
              <a:cs typeface="Poppins" pitchFamily="2" charset="77"/>
            </a:endParaRPr>
          </a:p>
        </p:txBody>
      </p:sp>
      <p:sp>
        <p:nvSpPr>
          <p:cNvPr id="22" name="Subtitle 2">
            <a:extLst>
              <a:ext uri="{FF2B5EF4-FFF2-40B4-BE49-F238E27FC236}">
                <a16:creationId xmlns:a16="http://schemas.microsoft.com/office/drawing/2014/main" id="{7F9650EF-2625-854D-8C6B-2B5EEB8E058F}"/>
              </a:ext>
            </a:extLst>
          </p:cNvPr>
          <p:cNvSpPr txBox="1">
            <a:spLocks/>
          </p:cNvSpPr>
          <p:nvPr/>
        </p:nvSpPr>
        <p:spPr>
          <a:xfrm>
            <a:off x="6152689" y="2564362"/>
            <a:ext cx="5413128" cy="24718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hr-HR" sz="1200" dirty="0"/>
              <a:t>15/01/2019 – 14/01/2022</a:t>
            </a:r>
          </a:p>
        </p:txBody>
      </p:sp>
      <p:sp>
        <p:nvSpPr>
          <p:cNvPr id="24" name="TextBox 23">
            <a:extLst>
              <a:ext uri="{FF2B5EF4-FFF2-40B4-BE49-F238E27FC236}">
                <a16:creationId xmlns:a16="http://schemas.microsoft.com/office/drawing/2014/main" id="{8DFC1D39-56F4-8F43-876F-B95066185D3F}"/>
              </a:ext>
            </a:extLst>
          </p:cNvPr>
          <p:cNvSpPr txBox="1"/>
          <p:nvPr/>
        </p:nvSpPr>
        <p:spPr>
          <a:xfrm>
            <a:off x="6090543" y="4620142"/>
            <a:ext cx="1781321" cy="400110"/>
          </a:xfrm>
          <a:prstGeom prst="rect">
            <a:avLst/>
          </a:prstGeom>
          <a:noFill/>
        </p:spPr>
        <p:txBody>
          <a:bodyPr wrap="none" rtlCol="0" anchor="b" anchorCtr="0">
            <a:spAutoFit/>
          </a:bodyPr>
          <a:lstStyle/>
          <a:p>
            <a:r>
              <a:rPr lang="hr-HR" sz="2000" b="1" dirty="0">
                <a:solidFill>
                  <a:schemeClr val="tx2"/>
                </a:solidFill>
                <a:latin typeface="Poppins" pitchFamily="2" charset="77"/>
                <a:ea typeface="League Spartan" charset="0"/>
                <a:cs typeface="Poppins" pitchFamily="2" charset="77"/>
              </a:rPr>
              <a:t>COORDINATOR</a:t>
            </a:r>
            <a:endParaRPr lang="en-US" sz="2000" b="1" dirty="0">
              <a:solidFill>
                <a:schemeClr val="tx2"/>
              </a:solidFill>
              <a:latin typeface="Poppins" pitchFamily="2" charset="77"/>
              <a:ea typeface="League Spartan" charset="0"/>
              <a:cs typeface="Poppins" pitchFamily="2" charset="77"/>
            </a:endParaRPr>
          </a:p>
        </p:txBody>
      </p:sp>
      <p:sp>
        <p:nvSpPr>
          <p:cNvPr id="25" name="Subtitle 2">
            <a:extLst>
              <a:ext uri="{FF2B5EF4-FFF2-40B4-BE49-F238E27FC236}">
                <a16:creationId xmlns:a16="http://schemas.microsoft.com/office/drawing/2014/main" id="{57F8865D-AE9C-7F46-9253-4C4F490F133B}"/>
              </a:ext>
            </a:extLst>
          </p:cNvPr>
          <p:cNvSpPr txBox="1">
            <a:spLocks/>
          </p:cNvSpPr>
          <p:nvPr/>
        </p:nvSpPr>
        <p:spPr>
          <a:xfrm>
            <a:off x="6152689" y="4958930"/>
            <a:ext cx="5413128" cy="24718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hr-HR" sz="1200" dirty="0"/>
              <a:t>Faculty of Organization and Informatics of the University of Zagreb</a:t>
            </a:r>
          </a:p>
        </p:txBody>
      </p:sp>
      <p:sp>
        <p:nvSpPr>
          <p:cNvPr id="27" name="TextBox 26">
            <a:extLst>
              <a:ext uri="{FF2B5EF4-FFF2-40B4-BE49-F238E27FC236}">
                <a16:creationId xmlns:a16="http://schemas.microsoft.com/office/drawing/2014/main" id="{B36F0024-D025-B949-8C36-6B07D8C9E562}"/>
              </a:ext>
            </a:extLst>
          </p:cNvPr>
          <p:cNvSpPr txBox="1"/>
          <p:nvPr/>
        </p:nvSpPr>
        <p:spPr>
          <a:xfrm>
            <a:off x="5194561" y="5617890"/>
            <a:ext cx="1284391" cy="400110"/>
          </a:xfrm>
          <a:prstGeom prst="rect">
            <a:avLst/>
          </a:prstGeom>
          <a:noFill/>
        </p:spPr>
        <p:txBody>
          <a:bodyPr wrap="none" rtlCol="0" anchor="b" anchorCtr="0">
            <a:spAutoFit/>
          </a:bodyPr>
          <a:lstStyle/>
          <a:p>
            <a:r>
              <a:rPr lang="hr-HR" sz="2000" b="1" dirty="0">
                <a:solidFill>
                  <a:schemeClr val="tx2"/>
                </a:solidFill>
                <a:latin typeface="Poppins" pitchFamily="2" charset="77"/>
                <a:ea typeface="League Spartan" charset="0"/>
                <a:cs typeface="Poppins" pitchFamily="2" charset="77"/>
              </a:rPr>
              <a:t>PARTNERS</a:t>
            </a:r>
            <a:endParaRPr lang="en-US" sz="2000" b="1" dirty="0">
              <a:solidFill>
                <a:schemeClr val="tx2"/>
              </a:solidFill>
              <a:latin typeface="Poppins" pitchFamily="2" charset="77"/>
              <a:ea typeface="League Spartan" charset="0"/>
              <a:cs typeface="Poppins" pitchFamily="2" charset="77"/>
            </a:endParaRPr>
          </a:p>
        </p:txBody>
      </p:sp>
      <p:sp>
        <p:nvSpPr>
          <p:cNvPr id="28" name="Subtitle 2">
            <a:extLst>
              <a:ext uri="{FF2B5EF4-FFF2-40B4-BE49-F238E27FC236}">
                <a16:creationId xmlns:a16="http://schemas.microsoft.com/office/drawing/2014/main" id="{CF23074F-9F36-844B-930E-DD38F9E08E16}"/>
              </a:ext>
            </a:extLst>
          </p:cNvPr>
          <p:cNvSpPr txBox="1">
            <a:spLocks/>
          </p:cNvSpPr>
          <p:nvPr/>
        </p:nvSpPr>
        <p:spPr>
          <a:xfrm>
            <a:off x="5259524" y="5973245"/>
            <a:ext cx="5413128" cy="76424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hr-HR" sz="1200" dirty="0"/>
              <a:t>University of Catalunya </a:t>
            </a:r>
            <a:endParaRPr lang="en-US" sz="1200" dirty="0"/>
          </a:p>
          <a:p>
            <a:pPr algn="l"/>
            <a:r>
              <a:rPr lang="hr-HR" sz="1200" dirty="0"/>
              <a:t>Croatian </a:t>
            </a:r>
            <a:r>
              <a:rPr lang="hr-HR" sz="1200" dirty="0" err="1"/>
              <a:t>Acdemic</a:t>
            </a:r>
            <a:r>
              <a:rPr lang="hr-HR" sz="1200" dirty="0"/>
              <a:t> and Research Network </a:t>
            </a:r>
          </a:p>
          <a:p>
            <a:pPr algn="l"/>
            <a:r>
              <a:rPr lang="hr-HR" sz="1200" dirty="0" err="1"/>
              <a:t>Dhivehi</a:t>
            </a:r>
            <a:r>
              <a:rPr lang="hr-HR" sz="1200" dirty="0"/>
              <a:t> </a:t>
            </a:r>
            <a:r>
              <a:rPr lang="hr-HR" sz="1200" dirty="0" err="1"/>
              <a:t>Raajeyge</a:t>
            </a:r>
            <a:r>
              <a:rPr lang="hr-HR" sz="1200" dirty="0"/>
              <a:t> </a:t>
            </a:r>
            <a:r>
              <a:rPr lang="hr-HR" sz="1200" dirty="0" err="1"/>
              <a:t>Qaumee</a:t>
            </a:r>
            <a:r>
              <a:rPr lang="hr-HR" sz="1200" dirty="0"/>
              <a:t> University</a:t>
            </a:r>
            <a:endPar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30" name="TextBox 29">
            <a:extLst>
              <a:ext uri="{FF2B5EF4-FFF2-40B4-BE49-F238E27FC236}">
                <a16:creationId xmlns:a16="http://schemas.microsoft.com/office/drawing/2014/main" id="{0DEA4831-56AB-074B-9517-9DE6BC8373C3}"/>
              </a:ext>
            </a:extLst>
          </p:cNvPr>
          <p:cNvSpPr txBox="1"/>
          <p:nvPr/>
        </p:nvSpPr>
        <p:spPr>
          <a:xfrm>
            <a:off x="5044785" y="1060184"/>
            <a:ext cx="633507" cy="400110"/>
          </a:xfrm>
          <a:prstGeom prst="rect">
            <a:avLst/>
          </a:prstGeom>
          <a:noFill/>
        </p:spPr>
        <p:txBody>
          <a:bodyPr wrap="none" rtlCol="0" anchor="b" anchorCtr="0">
            <a:spAutoFit/>
          </a:bodyPr>
          <a:lstStyle/>
          <a:p>
            <a:r>
              <a:rPr lang="hr-HR" sz="2000" b="1" dirty="0">
                <a:solidFill>
                  <a:schemeClr val="tx2"/>
                </a:solidFill>
                <a:latin typeface="Poppins" pitchFamily="2" charset="77"/>
                <a:ea typeface="League Spartan" charset="0"/>
                <a:cs typeface="Poppins" pitchFamily="2" charset="77"/>
              </a:rPr>
              <a:t>AIM</a:t>
            </a:r>
            <a:endParaRPr lang="en-US" sz="2000" b="1" dirty="0">
              <a:solidFill>
                <a:schemeClr val="tx2"/>
              </a:solidFill>
              <a:latin typeface="Poppins" pitchFamily="2" charset="77"/>
              <a:ea typeface="League Spartan" charset="0"/>
              <a:cs typeface="Poppins" pitchFamily="2" charset="77"/>
            </a:endParaRPr>
          </a:p>
        </p:txBody>
      </p:sp>
      <p:sp>
        <p:nvSpPr>
          <p:cNvPr id="31" name="Subtitle 2">
            <a:extLst>
              <a:ext uri="{FF2B5EF4-FFF2-40B4-BE49-F238E27FC236}">
                <a16:creationId xmlns:a16="http://schemas.microsoft.com/office/drawing/2014/main" id="{D3615ACB-2309-EB43-ABF2-0C7C4E69E370}"/>
              </a:ext>
            </a:extLst>
          </p:cNvPr>
          <p:cNvSpPr txBox="1">
            <a:spLocks/>
          </p:cNvSpPr>
          <p:nvPr/>
        </p:nvSpPr>
        <p:spPr>
          <a:xfrm>
            <a:off x="5122232" y="1377562"/>
            <a:ext cx="8349837" cy="69038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GB" sz="1200" dirty="0"/>
              <a:t>To</a:t>
            </a:r>
            <a:r>
              <a:rPr lang="en-GB" sz="1200" b="1" dirty="0"/>
              <a:t> </a:t>
            </a:r>
            <a:r>
              <a:rPr lang="en-GB" sz="1200" dirty="0"/>
              <a:t>support the modernisation, accessibility and internationalisation of higher education in Maldives </a:t>
            </a:r>
            <a:br>
              <a:rPr lang="hr-HR" sz="1200" dirty="0"/>
            </a:br>
            <a:r>
              <a:rPr lang="en-GB" sz="1200" dirty="0"/>
              <a:t>by improving the level of competencies and skills of university teachers by developing new and </a:t>
            </a:r>
            <a:br>
              <a:rPr lang="hr-HR" sz="1200" dirty="0"/>
            </a:br>
            <a:r>
              <a:rPr lang="en-GB" sz="1200" dirty="0"/>
              <a:t>innovative education programme in the field of e-learning</a:t>
            </a:r>
            <a:endParaRPr lang="en-US" sz="1200" dirty="0"/>
          </a:p>
        </p:txBody>
      </p:sp>
      <p:sp>
        <p:nvSpPr>
          <p:cNvPr id="33" name="Freeform 35">
            <a:extLst>
              <a:ext uri="{FF2B5EF4-FFF2-40B4-BE49-F238E27FC236}">
                <a16:creationId xmlns:a16="http://schemas.microsoft.com/office/drawing/2014/main" id="{687375C7-0E58-2345-98BD-F237C14B0D22}"/>
              </a:ext>
            </a:extLst>
          </p:cNvPr>
          <p:cNvSpPr>
            <a:spLocks noChangeAspect="1"/>
          </p:cNvSpPr>
          <p:nvPr/>
        </p:nvSpPr>
        <p:spPr bwMode="auto">
          <a:xfrm>
            <a:off x="4267724" y="1611775"/>
            <a:ext cx="368433" cy="367338"/>
          </a:xfrm>
          <a:custGeom>
            <a:avLst/>
            <a:gdLst>
              <a:gd name="T0" fmla="*/ 2147483646 w 818"/>
              <a:gd name="T1" fmla="*/ 2147483646 h 817"/>
              <a:gd name="T2" fmla="*/ 2147483646 w 818"/>
              <a:gd name="T3" fmla="*/ 2147483646 h 817"/>
              <a:gd name="T4" fmla="*/ 2147483646 w 818"/>
              <a:gd name="T5" fmla="*/ 2147483646 h 817"/>
              <a:gd name="T6" fmla="*/ 2147483646 w 818"/>
              <a:gd name="T7" fmla="*/ 2147483646 h 817"/>
              <a:gd name="T8" fmla="*/ 2147483646 w 818"/>
              <a:gd name="T9" fmla="*/ 2147483646 h 817"/>
              <a:gd name="T10" fmla="*/ 2147483646 w 818"/>
              <a:gd name="T11" fmla="*/ 2147483646 h 817"/>
              <a:gd name="T12" fmla="*/ 2147483646 w 818"/>
              <a:gd name="T13" fmla="*/ 2147483646 h 817"/>
              <a:gd name="T14" fmla="*/ 2147483646 w 818"/>
              <a:gd name="T15" fmla="*/ 2147483646 h 817"/>
              <a:gd name="T16" fmla="*/ 2147483646 w 818"/>
              <a:gd name="T17" fmla="*/ 2147483646 h 817"/>
              <a:gd name="T18" fmla="*/ 2147483646 w 818"/>
              <a:gd name="T19" fmla="*/ 2147483646 h 817"/>
              <a:gd name="T20" fmla="*/ 2147483646 w 818"/>
              <a:gd name="T21" fmla="*/ 2147483646 h 817"/>
              <a:gd name="T22" fmla="*/ 2147483646 w 818"/>
              <a:gd name="T23" fmla="*/ 2147483646 h 817"/>
              <a:gd name="T24" fmla="*/ 2147483646 w 818"/>
              <a:gd name="T25" fmla="*/ 2147483646 h 817"/>
              <a:gd name="T26" fmla="*/ 2147483646 w 818"/>
              <a:gd name="T27" fmla="*/ 2147483646 h 817"/>
              <a:gd name="T28" fmla="*/ 2147483646 w 818"/>
              <a:gd name="T29" fmla="*/ 2147483646 h 817"/>
              <a:gd name="T30" fmla="*/ 2147483646 w 818"/>
              <a:gd name="T31" fmla="*/ 2147483646 h 817"/>
              <a:gd name="T32" fmla="*/ 2147483646 w 818"/>
              <a:gd name="T33" fmla="*/ 2147483646 h 817"/>
              <a:gd name="T34" fmla="*/ 2147483646 w 818"/>
              <a:gd name="T35" fmla="*/ 2147483646 h 817"/>
              <a:gd name="T36" fmla="*/ 2147483646 w 818"/>
              <a:gd name="T37" fmla="*/ 2147483646 h 817"/>
              <a:gd name="T38" fmla="*/ 2147483646 w 818"/>
              <a:gd name="T39" fmla="*/ 2147483646 h 817"/>
              <a:gd name="T40" fmla="*/ 2147483646 w 818"/>
              <a:gd name="T41" fmla="*/ 2147483646 h 817"/>
              <a:gd name="T42" fmla="*/ 2147483646 w 818"/>
              <a:gd name="T43" fmla="*/ 2147483646 h 817"/>
              <a:gd name="T44" fmla="*/ 2147483646 w 818"/>
              <a:gd name="T45" fmla="*/ 2147483646 h 817"/>
              <a:gd name="T46" fmla="*/ 2147483646 w 818"/>
              <a:gd name="T47" fmla="*/ 2147483646 h 817"/>
              <a:gd name="T48" fmla="*/ 2147483646 w 818"/>
              <a:gd name="T49" fmla="*/ 2147483646 h 817"/>
              <a:gd name="T50" fmla="*/ 2147483646 w 818"/>
              <a:gd name="T51" fmla="*/ 2147483646 h 817"/>
              <a:gd name="T52" fmla="*/ 2147483646 w 818"/>
              <a:gd name="T53" fmla="*/ 2147483646 h 817"/>
              <a:gd name="T54" fmla="*/ 2147483646 w 818"/>
              <a:gd name="T55" fmla="*/ 2147483646 h 817"/>
              <a:gd name="T56" fmla="*/ 2147483646 w 818"/>
              <a:gd name="T57" fmla="*/ 2147483646 h 817"/>
              <a:gd name="T58" fmla="*/ 2147483646 w 818"/>
              <a:gd name="T59" fmla="*/ 2147483646 h 817"/>
              <a:gd name="T60" fmla="*/ 2147483646 w 818"/>
              <a:gd name="T61" fmla="*/ 2147483646 h 817"/>
              <a:gd name="T62" fmla="*/ 2147483646 w 818"/>
              <a:gd name="T63" fmla="*/ 2147483646 h 817"/>
              <a:gd name="T64" fmla="*/ 2147483646 w 818"/>
              <a:gd name="T65" fmla="*/ 2147483646 h 817"/>
              <a:gd name="T66" fmla="*/ 2147483646 w 818"/>
              <a:gd name="T67" fmla="*/ 2147483646 h 817"/>
              <a:gd name="T68" fmla="*/ 2147483646 w 818"/>
              <a:gd name="T69" fmla="*/ 2147483646 h 817"/>
              <a:gd name="T70" fmla="*/ 2147483646 w 818"/>
              <a:gd name="T71" fmla="*/ 2147483646 h 817"/>
              <a:gd name="T72" fmla="*/ 2147483646 w 818"/>
              <a:gd name="T73" fmla="*/ 2147483646 h 817"/>
              <a:gd name="T74" fmla="*/ 2147483646 w 818"/>
              <a:gd name="T75" fmla="*/ 2147483646 h 817"/>
              <a:gd name="T76" fmla="*/ 2147483646 w 818"/>
              <a:gd name="T77" fmla="*/ 2147483646 h 817"/>
              <a:gd name="T78" fmla="*/ 2147483646 w 818"/>
              <a:gd name="T79" fmla="*/ 2147483646 h 817"/>
              <a:gd name="T80" fmla="*/ 2147483646 w 818"/>
              <a:gd name="T81" fmla="*/ 2147483646 h 817"/>
              <a:gd name="T82" fmla="*/ 2147483646 w 818"/>
              <a:gd name="T83" fmla="*/ 0 h 817"/>
              <a:gd name="T84" fmla="*/ 2147483646 w 818"/>
              <a:gd name="T85" fmla="*/ 0 h 817"/>
              <a:gd name="T86" fmla="*/ 0 w 818"/>
              <a:gd name="T87" fmla="*/ 2147483646 h 817"/>
              <a:gd name="T88" fmla="*/ 2147483646 w 818"/>
              <a:gd name="T89" fmla="*/ 2147483646 h 817"/>
              <a:gd name="T90" fmla="*/ 2147483646 w 818"/>
              <a:gd name="T91" fmla="*/ 2147483646 h 817"/>
              <a:gd name="T92" fmla="*/ 2147483646 w 818"/>
              <a:gd name="T93" fmla="*/ 2147483646 h 817"/>
              <a:gd name="T94" fmla="*/ 2147483646 w 818"/>
              <a:gd name="T95" fmla="*/ 2147483646 h 817"/>
              <a:gd name="T96" fmla="*/ 2147483646 w 818"/>
              <a:gd name="T97" fmla="*/ 2147483646 h 817"/>
              <a:gd name="T98" fmla="*/ 2147483646 w 818"/>
              <a:gd name="T99" fmla="*/ 2147483646 h 817"/>
              <a:gd name="T100" fmla="*/ 2147483646 w 818"/>
              <a:gd name="T101" fmla="*/ 2147483646 h 817"/>
              <a:gd name="T102" fmla="*/ 2147483646 w 818"/>
              <a:gd name="T103" fmla="*/ 2147483646 h 817"/>
              <a:gd name="T104" fmla="*/ 2147483646 w 818"/>
              <a:gd name="T105" fmla="*/ 2147483646 h 817"/>
              <a:gd name="T106" fmla="*/ 2147483646 w 818"/>
              <a:gd name="T107" fmla="*/ 2147483646 h 817"/>
              <a:gd name="T108" fmla="*/ 2147483646 w 818"/>
              <a:gd name="T109" fmla="*/ 0 h 8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18" h="817">
                <a:moveTo>
                  <a:pt x="588" y="572"/>
                </a:moveTo>
                <a:lnTo>
                  <a:pt x="527" y="395"/>
                </a:lnTo>
                <a:lnTo>
                  <a:pt x="704" y="456"/>
                </a:lnTo>
                <a:lnTo>
                  <a:pt x="628" y="489"/>
                </a:lnTo>
                <a:cubicBezTo>
                  <a:pt x="625" y="491"/>
                  <a:pt x="623" y="493"/>
                  <a:pt x="622" y="496"/>
                </a:cubicBezTo>
                <a:lnTo>
                  <a:pt x="588" y="572"/>
                </a:lnTo>
                <a:close/>
                <a:moveTo>
                  <a:pt x="792" y="593"/>
                </a:moveTo>
                <a:lnTo>
                  <a:pt x="606" y="593"/>
                </a:lnTo>
                <a:lnTo>
                  <a:pt x="643" y="510"/>
                </a:lnTo>
                <a:lnTo>
                  <a:pt x="743" y="465"/>
                </a:lnTo>
                <a:cubicBezTo>
                  <a:pt x="748" y="464"/>
                  <a:pt x="751" y="459"/>
                  <a:pt x="750" y="454"/>
                </a:cubicBezTo>
                <a:cubicBezTo>
                  <a:pt x="750" y="449"/>
                  <a:pt x="747" y="444"/>
                  <a:pt x="742" y="442"/>
                </a:cubicBezTo>
                <a:lnTo>
                  <a:pt x="586" y="389"/>
                </a:lnTo>
                <a:lnTo>
                  <a:pt x="586" y="316"/>
                </a:lnTo>
                <a:cubicBezTo>
                  <a:pt x="586" y="310"/>
                  <a:pt x="580" y="304"/>
                  <a:pt x="573" y="304"/>
                </a:cubicBezTo>
                <a:cubicBezTo>
                  <a:pt x="567" y="304"/>
                  <a:pt x="561" y="310"/>
                  <a:pt x="561" y="316"/>
                </a:cubicBezTo>
                <a:lnTo>
                  <a:pt x="561" y="380"/>
                </a:lnTo>
                <a:lnTo>
                  <a:pt x="511" y="363"/>
                </a:lnTo>
                <a:cubicBezTo>
                  <a:pt x="507" y="362"/>
                  <a:pt x="502" y="363"/>
                  <a:pt x="498" y="367"/>
                </a:cubicBezTo>
                <a:cubicBezTo>
                  <a:pt x="495" y="369"/>
                  <a:pt x="494" y="375"/>
                  <a:pt x="495" y="379"/>
                </a:cubicBezTo>
                <a:lnTo>
                  <a:pt x="524" y="462"/>
                </a:lnTo>
                <a:lnTo>
                  <a:pt x="256" y="462"/>
                </a:lnTo>
                <a:lnTo>
                  <a:pt x="256" y="157"/>
                </a:lnTo>
                <a:lnTo>
                  <a:pt x="561" y="157"/>
                </a:lnTo>
                <a:lnTo>
                  <a:pt x="561" y="220"/>
                </a:lnTo>
                <a:cubicBezTo>
                  <a:pt x="540" y="240"/>
                  <a:pt x="435" y="346"/>
                  <a:pt x="404" y="377"/>
                </a:cubicBezTo>
                <a:lnTo>
                  <a:pt x="327" y="300"/>
                </a:lnTo>
                <a:cubicBezTo>
                  <a:pt x="322" y="296"/>
                  <a:pt x="314" y="296"/>
                  <a:pt x="309" y="300"/>
                </a:cubicBezTo>
                <a:cubicBezTo>
                  <a:pt x="305" y="305"/>
                  <a:pt x="305" y="313"/>
                  <a:pt x="309" y="318"/>
                </a:cubicBezTo>
                <a:lnTo>
                  <a:pt x="395" y="404"/>
                </a:lnTo>
                <a:cubicBezTo>
                  <a:pt x="400" y="408"/>
                  <a:pt x="408" y="408"/>
                  <a:pt x="413" y="404"/>
                </a:cubicBezTo>
                <a:cubicBezTo>
                  <a:pt x="586" y="230"/>
                  <a:pt x="586" y="230"/>
                  <a:pt x="586" y="224"/>
                </a:cubicBezTo>
                <a:lnTo>
                  <a:pt x="586" y="144"/>
                </a:lnTo>
                <a:cubicBezTo>
                  <a:pt x="586" y="138"/>
                  <a:pt x="580" y="132"/>
                  <a:pt x="573" y="132"/>
                </a:cubicBezTo>
                <a:lnTo>
                  <a:pt x="244" y="132"/>
                </a:lnTo>
                <a:cubicBezTo>
                  <a:pt x="237" y="132"/>
                  <a:pt x="231" y="138"/>
                  <a:pt x="231" y="144"/>
                </a:cubicBezTo>
                <a:lnTo>
                  <a:pt x="231" y="474"/>
                </a:lnTo>
                <a:cubicBezTo>
                  <a:pt x="231" y="480"/>
                  <a:pt x="237" y="487"/>
                  <a:pt x="244" y="487"/>
                </a:cubicBezTo>
                <a:lnTo>
                  <a:pt x="532" y="487"/>
                </a:lnTo>
                <a:lnTo>
                  <a:pt x="575" y="610"/>
                </a:lnTo>
                <a:cubicBezTo>
                  <a:pt x="576" y="615"/>
                  <a:pt x="581" y="618"/>
                  <a:pt x="586" y="618"/>
                </a:cubicBezTo>
                <a:lnTo>
                  <a:pt x="792" y="618"/>
                </a:lnTo>
                <a:lnTo>
                  <a:pt x="792" y="656"/>
                </a:lnTo>
                <a:cubicBezTo>
                  <a:pt x="792" y="676"/>
                  <a:pt x="775" y="692"/>
                  <a:pt x="754" y="692"/>
                </a:cubicBezTo>
                <a:lnTo>
                  <a:pt x="63" y="692"/>
                </a:lnTo>
                <a:cubicBezTo>
                  <a:pt x="42" y="692"/>
                  <a:pt x="25" y="676"/>
                  <a:pt x="25" y="656"/>
                </a:cubicBezTo>
                <a:lnTo>
                  <a:pt x="25" y="618"/>
                </a:lnTo>
                <a:lnTo>
                  <a:pt x="521" y="618"/>
                </a:lnTo>
                <a:cubicBezTo>
                  <a:pt x="527" y="618"/>
                  <a:pt x="533" y="613"/>
                  <a:pt x="533" y="606"/>
                </a:cubicBezTo>
                <a:cubicBezTo>
                  <a:pt x="533" y="599"/>
                  <a:pt x="527" y="593"/>
                  <a:pt x="521" y="593"/>
                </a:cubicBezTo>
                <a:lnTo>
                  <a:pt x="25" y="593"/>
                </a:lnTo>
                <a:lnTo>
                  <a:pt x="25" y="62"/>
                </a:lnTo>
                <a:cubicBezTo>
                  <a:pt x="25" y="41"/>
                  <a:pt x="42" y="25"/>
                  <a:pt x="63" y="25"/>
                </a:cubicBezTo>
                <a:lnTo>
                  <a:pt x="754" y="25"/>
                </a:lnTo>
                <a:cubicBezTo>
                  <a:pt x="775" y="25"/>
                  <a:pt x="792" y="41"/>
                  <a:pt x="792" y="62"/>
                </a:cubicBezTo>
                <a:lnTo>
                  <a:pt x="792" y="593"/>
                </a:lnTo>
                <a:close/>
                <a:moveTo>
                  <a:pt x="544" y="791"/>
                </a:moveTo>
                <a:lnTo>
                  <a:pt x="272" y="791"/>
                </a:lnTo>
                <a:lnTo>
                  <a:pt x="272" y="717"/>
                </a:lnTo>
                <a:lnTo>
                  <a:pt x="544" y="717"/>
                </a:lnTo>
                <a:lnTo>
                  <a:pt x="544" y="791"/>
                </a:lnTo>
                <a:close/>
                <a:moveTo>
                  <a:pt x="754" y="0"/>
                </a:moveTo>
                <a:lnTo>
                  <a:pt x="63" y="0"/>
                </a:lnTo>
                <a:cubicBezTo>
                  <a:pt x="28" y="0"/>
                  <a:pt x="0" y="28"/>
                  <a:pt x="0" y="62"/>
                </a:cubicBezTo>
                <a:lnTo>
                  <a:pt x="0" y="656"/>
                </a:lnTo>
                <a:cubicBezTo>
                  <a:pt x="0" y="690"/>
                  <a:pt x="28" y="717"/>
                  <a:pt x="63" y="717"/>
                </a:cubicBezTo>
                <a:lnTo>
                  <a:pt x="248" y="717"/>
                </a:lnTo>
                <a:lnTo>
                  <a:pt x="248" y="791"/>
                </a:lnTo>
                <a:lnTo>
                  <a:pt x="161" y="791"/>
                </a:lnTo>
                <a:cubicBezTo>
                  <a:pt x="154" y="791"/>
                  <a:pt x="149" y="797"/>
                  <a:pt x="149" y="804"/>
                </a:cubicBezTo>
                <a:cubicBezTo>
                  <a:pt x="149" y="811"/>
                  <a:pt x="154" y="816"/>
                  <a:pt x="161" y="816"/>
                </a:cubicBezTo>
                <a:lnTo>
                  <a:pt x="656" y="816"/>
                </a:lnTo>
                <a:cubicBezTo>
                  <a:pt x="663" y="816"/>
                  <a:pt x="668" y="811"/>
                  <a:pt x="668" y="804"/>
                </a:cubicBezTo>
                <a:cubicBezTo>
                  <a:pt x="668" y="797"/>
                  <a:pt x="663" y="791"/>
                  <a:pt x="656" y="791"/>
                </a:cubicBezTo>
                <a:lnTo>
                  <a:pt x="569" y="791"/>
                </a:lnTo>
                <a:lnTo>
                  <a:pt x="569" y="717"/>
                </a:lnTo>
                <a:lnTo>
                  <a:pt x="754" y="717"/>
                </a:lnTo>
                <a:cubicBezTo>
                  <a:pt x="788" y="717"/>
                  <a:pt x="817" y="690"/>
                  <a:pt x="817" y="656"/>
                </a:cubicBezTo>
                <a:lnTo>
                  <a:pt x="817" y="62"/>
                </a:lnTo>
                <a:cubicBezTo>
                  <a:pt x="817" y="28"/>
                  <a:pt x="788" y="0"/>
                  <a:pt x="754" y="0"/>
                </a:cubicBezTo>
                <a:close/>
              </a:path>
            </a:pathLst>
          </a:custGeom>
          <a:solidFill>
            <a:schemeClr val="bg1"/>
          </a:solidFill>
          <a:ln>
            <a:noFill/>
          </a:ln>
        </p:spPr>
        <p:txBody>
          <a:bodyPr wrap="none" anchor="ctr"/>
          <a:lstStyle/>
          <a:p>
            <a:endParaRPr lang="en-US" sz="900"/>
          </a:p>
        </p:txBody>
      </p:sp>
      <p:pic>
        <p:nvPicPr>
          <p:cNvPr id="29" name="Slika 1">
            <a:extLst>
              <a:ext uri="{FF2B5EF4-FFF2-40B4-BE49-F238E27FC236}">
                <a16:creationId xmlns:a16="http://schemas.microsoft.com/office/drawing/2014/main" id="{A1290A8E-22BC-4932-8F44-843DB715BA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137" y="1574850"/>
            <a:ext cx="2184400" cy="787400"/>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3">
            <a:extLst>
              <a:ext uri="{FF2B5EF4-FFF2-40B4-BE49-F238E27FC236}">
                <a16:creationId xmlns:a16="http://schemas.microsoft.com/office/drawing/2014/main" id="{E61861B6-6812-4210-BB3D-E0B42E002CA3}"/>
              </a:ext>
            </a:extLst>
          </p:cNvPr>
          <p:cNvSpPr>
            <a:spLocks noChangeArrowheads="1"/>
          </p:cNvSpPr>
          <p:nvPr/>
        </p:nvSpPr>
        <p:spPr bwMode="auto">
          <a:xfrm>
            <a:off x="187322" y="2208039"/>
            <a:ext cx="4934910" cy="372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ADVANCING HIGHER</a:t>
            </a:r>
            <a:r>
              <a:rPr kumimoji="0" lang="hr-HR"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EDUCATION IN MALDIVES</a:t>
            </a:r>
            <a:r>
              <a:rPr kumimoji="0" lang="hr-HR"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THROUGH </a:t>
            </a:r>
            <a:br>
              <a:rPr kumimoji="0" lang="hr-HR"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br>
            <a:r>
              <a:rPr kumimoji="0" lang="en-GB"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E- LEARNING</a:t>
            </a:r>
            <a:r>
              <a:rPr kumimoji="0" lang="hr-HR"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28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DEVELOPMENT</a:t>
            </a:r>
            <a:br>
              <a:rPr kumimoji="0" lang="hr-HR" altLang="en-US" sz="20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br>
            <a:endParaRPr kumimoji="0" lang="hr-HR" altLang="en-US" sz="20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Erasmus+</a:t>
            </a:r>
            <a:endParaRPr kumimoji="0" lang="hr-HR" altLang="en-US" sz="20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1F4E79"/>
                </a:solidFill>
                <a:effectLst/>
                <a:latin typeface="Calibri" panose="020F0502020204030204" pitchFamily="34" charset="0"/>
                <a:ea typeface="Calibri" panose="020F0502020204030204" pitchFamily="34" charset="0"/>
                <a:cs typeface="Times New Roman" panose="02020603050405020304" pitchFamily="18" charset="0"/>
              </a:rPr>
              <a:t>KA2 Strengthening Capacities in High Education</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4400" b="0" i="0" u="none" strike="noStrike" cap="none" normalizeH="0" baseline="0" dirty="0">
              <a:ln>
                <a:noFill/>
              </a:ln>
              <a:solidFill>
                <a:schemeClr val="tx1"/>
              </a:solidFill>
              <a:effectLst/>
              <a:latin typeface="Arial" panose="020B0604020202020204" pitchFamily="34" charset="0"/>
            </a:endParaRPr>
          </a:p>
        </p:txBody>
      </p:sp>
      <p:sp>
        <p:nvSpPr>
          <p:cNvPr id="39" name="Freeform 943">
            <a:extLst>
              <a:ext uri="{FF2B5EF4-FFF2-40B4-BE49-F238E27FC236}">
                <a16:creationId xmlns:a16="http://schemas.microsoft.com/office/drawing/2014/main" id="{BCCDB290-5B10-4040-BE6D-5D957125306D}"/>
              </a:ext>
            </a:extLst>
          </p:cNvPr>
          <p:cNvSpPr>
            <a:spLocks noChangeAspect="1"/>
          </p:cNvSpPr>
          <p:nvPr/>
        </p:nvSpPr>
        <p:spPr bwMode="auto">
          <a:xfrm>
            <a:off x="5189249" y="2432178"/>
            <a:ext cx="399275" cy="399274"/>
          </a:xfrm>
          <a:custGeom>
            <a:avLst/>
            <a:gdLst>
              <a:gd name="T0" fmla="*/ 4520608 w 296142"/>
              <a:gd name="T1" fmla="*/ 8100592 h 296500"/>
              <a:gd name="T2" fmla="*/ 1258132 w 296142"/>
              <a:gd name="T3" fmla="*/ 7770972 h 296500"/>
              <a:gd name="T4" fmla="*/ 1258132 w 296142"/>
              <a:gd name="T5" fmla="*/ 8100592 h 296500"/>
              <a:gd name="T6" fmla="*/ 3692554 w 296142"/>
              <a:gd name="T7" fmla="*/ 6628163 h 296500"/>
              <a:gd name="T8" fmla="*/ 2432035 w 296142"/>
              <a:gd name="T9" fmla="*/ 6456719 h 296500"/>
              <a:gd name="T10" fmla="*/ 2432035 w 296142"/>
              <a:gd name="T11" fmla="*/ 6456719 h 296500"/>
              <a:gd name="T12" fmla="*/ 1100216 w 296142"/>
              <a:gd name="T13" fmla="*/ 6628163 h 296500"/>
              <a:gd name="T14" fmla="*/ 7224094 w 296142"/>
              <a:gd name="T15" fmla="*/ 7350801 h 296500"/>
              <a:gd name="T16" fmla="*/ 6605836 w 296142"/>
              <a:gd name="T17" fmla="*/ 10203118 h 296500"/>
              <a:gd name="T18" fmla="*/ 9407669 w 296142"/>
              <a:gd name="T19" fmla="*/ 10203118 h 296500"/>
              <a:gd name="T20" fmla="*/ 8802615 w 296142"/>
              <a:gd name="T21" fmla="*/ 7350801 h 296500"/>
              <a:gd name="T22" fmla="*/ 8158075 w 296142"/>
              <a:gd name="T23" fmla="*/ 5488310 h 296500"/>
              <a:gd name="T24" fmla="*/ 10749354 w 296142"/>
              <a:gd name="T25" fmla="*/ 7559185 h 296500"/>
              <a:gd name="T26" fmla="*/ 9552381 w 296142"/>
              <a:gd name="T27" fmla="*/ 10645970 h 296500"/>
              <a:gd name="T28" fmla="*/ 6290171 w 296142"/>
              <a:gd name="T29" fmla="*/ 10632941 h 296500"/>
              <a:gd name="T30" fmla="*/ 5224651 w 296142"/>
              <a:gd name="T31" fmla="*/ 7402882 h 296500"/>
              <a:gd name="T32" fmla="*/ 6890726 w 296142"/>
              <a:gd name="T33" fmla="*/ 5371075 h 296500"/>
              <a:gd name="T34" fmla="*/ 6890726 w 296142"/>
              <a:gd name="T35" fmla="*/ 5371075 h 296500"/>
              <a:gd name="T36" fmla="*/ 5616898 w 296142"/>
              <a:gd name="T37" fmla="*/ 5529321 h 296500"/>
              <a:gd name="T38" fmla="*/ 4626030 w 296142"/>
              <a:gd name="T39" fmla="*/ 5700736 h 296500"/>
              <a:gd name="T40" fmla="*/ 3692554 w 296142"/>
              <a:gd name="T41" fmla="*/ 5529321 h 296500"/>
              <a:gd name="T42" fmla="*/ 2432035 w 296142"/>
              <a:gd name="T43" fmla="*/ 5371075 h 296500"/>
              <a:gd name="T44" fmla="*/ 2432035 w 296142"/>
              <a:gd name="T45" fmla="*/ 5371075 h 296500"/>
              <a:gd name="T46" fmla="*/ 1100216 w 296142"/>
              <a:gd name="T47" fmla="*/ 5529321 h 296500"/>
              <a:gd name="T48" fmla="*/ 7990992 w 296142"/>
              <a:gd name="T49" fmla="*/ 4615092 h 296500"/>
              <a:gd name="T50" fmla="*/ 7051123 w 296142"/>
              <a:gd name="T51" fmla="*/ 4443639 h 296500"/>
              <a:gd name="T52" fmla="*/ 5777165 w 296142"/>
              <a:gd name="T53" fmla="*/ 4285432 h 296500"/>
              <a:gd name="T54" fmla="*/ 5777165 w 296142"/>
              <a:gd name="T55" fmla="*/ 4285432 h 296500"/>
              <a:gd name="T56" fmla="*/ 4458770 w 296142"/>
              <a:gd name="T57" fmla="*/ 4443639 h 296500"/>
              <a:gd name="T58" fmla="*/ 3532195 w 296142"/>
              <a:gd name="T59" fmla="*/ 4615092 h 296500"/>
              <a:gd name="T60" fmla="*/ 2592371 w 296142"/>
              <a:gd name="T61" fmla="*/ 4443639 h 296500"/>
              <a:gd name="T62" fmla="*/ 1260573 w 296142"/>
              <a:gd name="T63" fmla="*/ 4285432 h 296500"/>
              <a:gd name="T64" fmla="*/ 1260573 w 296142"/>
              <a:gd name="T65" fmla="*/ 4285432 h 296500"/>
              <a:gd name="T66" fmla="*/ 7817260 w 296142"/>
              <a:gd name="T67" fmla="*/ 3357987 h 296500"/>
              <a:gd name="T68" fmla="*/ 6890726 w 296142"/>
              <a:gd name="T69" fmla="*/ 3529448 h 296500"/>
              <a:gd name="T70" fmla="*/ 5950897 w 296142"/>
              <a:gd name="T71" fmla="*/ 3357987 h 296500"/>
              <a:gd name="T72" fmla="*/ 4626030 w 296142"/>
              <a:gd name="T73" fmla="*/ 3199830 h 296500"/>
              <a:gd name="T74" fmla="*/ 4626030 w 296142"/>
              <a:gd name="T75" fmla="*/ 3199830 h 296500"/>
              <a:gd name="T76" fmla="*/ 3358515 w 296142"/>
              <a:gd name="T77" fmla="*/ 3357987 h 296500"/>
              <a:gd name="T78" fmla="*/ 314476 w 296142"/>
              <a:gd name="T79" fmla="*/ 1938788 h 296500"/>
              <a:gd name="T80" fmla="*/ 7823346 w 296142"/>
              <a:gd name="T81" fmla="*/ 762602 h 296500"/>
              <a:gd name="T82" fmla="*/ 7482649 w 296142"/>
              <a:gd name="T83" fmla="*/ 762602 h 296500"/>
              <a:gd name="T84" fmla="*/ 5949409 w 296142"/>
              <a:gd name="T85" fmla="*/ 1021156 h 296500"/>
              <a:gd name="T86" fmla="*/ 4586543 w 296142"/>
              <a:gd name="T87" fmla="*/ 1189066 h 296500"/>
              <a:gd name="T88" fmla="*/ 3210582 w 296142"/>
              <a:gd name="T89" fmla="*/ 1021156 h 296500"/>
              <a:gd name="T90" fmla="*/ 1677389 w 296142"/>
              <a:gd name="T91" fmla="*/ 762602 h 296500"/>
              <a:gd name="T92" fmla="*/ 1349771 w 296142"/>
              <a:gd name="T93" fmla="*/ 762602 h 296500"/>
              <a:gd name="T94" fmla="*/ 1677389 w 296142"/>
              <a:gd name="T95" fmla="*/ 439440 h 296500"/>
              <a:gd name="T96" fmla="*/ 3210582 w 296142"/>
              <a:gd name="T97" fmla="*/ 168070 h 296500"/>
              <a:gd name="T98" fmla="*/ 4586543 w 296142"/>
              <a:gd name="T99" fmla="*/ 0 h 296500"/>
              <a:gd name="T100" fmla="*/ 5949409 w 296142"/>
              <a:gd name="T101" fmla="*/ 168070 h 296500"/>
              <a:gd name="T102" fmla="*/ 7482649 w 296142"/>
              <a:gd name="T103" fmla="*/ 439440 h 296500"/>
              <a:gd name="T104" fmla="*/ 7823346 w 296142"/>
              <a:gd name="T105" fmla="*/ 439440 h 296500"/>
              <a:gd name="T106" fmla="*/ 9094517 w 296142"/>
              <a:gd name="T107" fmla="*/ 6320469 h 296500"/>
              <a:gd name="T108" fmla="*/ 314476 w 296142"/>
              <a:gd name="T109" fmla="*/ 8556565 h 296500"/>
              <a:gd name="T110" fmla="*/ 5739773 w 296142"/>
              <a:gd name="T111" fmla="*/ 9357915 h 296500"/>
              <a:gd name="T112" fmla="*/ 812436 w 296142"/>
              <a:gd name="T113" fmla="*/ 439440 h 2965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96142" h="296500">
                <a:moveTo>
                  <a:pt x="96370" y="215900"/>
                </a:moveTo>
                <a:lnTo>
                  <a:pt x="123934" y="215900"/>
                </a:lnTo>
                <a:cubicBezTo>
                  <a:pt x="126440" y="215900"/>
                  <a:pt x="128230" y="218098"/>
                  <a:pt x="128230" y="220663"/>
                </a:cubicBezTo>
                <a:cubicBezTo>
                  <a:pt x="128230" y="223227"/>
                  <a:pt x="126440" y="225059"/>
                  <a:pt x="123934" y="225059"/>
                </a:cubicBezTo>
                <a:lnTo>
                  <a:pt x="96370" y="225059"/>
                </a:lnTo>
                <a:cubicBezTo>
                  <a:pt x="93865" y="225059"/>
                  <a:pt x="92075" y="223227"/>
                  <a:pt x="92075" y="220663"/>
                </a:cubicBezTo>
                <a:cubicBezTo>
                  <a:pt x="92075" y="218098"/>
                  <a:pt x="93865" y="215900"/>
                  <a:pt x="96370" y="215900"/>
                </a:cubicBezTo>
                <a:close/>
                <a:moveTo>
                  <a:pt x="34492" y="215900"/>
                </a:moveTo>
                <a:lnTo>
                  <a:pt x="73097" y="215900"/>
                </a:lnTo>
                <a:cubicBezTo>
                  <a:pt x="75623" y="215900"/>
                  <a:pt x="77427" y="218098"/>
                  <a:pt x="77427" y="220663"/>
                </a:cubicBezTo>
                <a:cubicBezTo>
                  <a:pt x="77427" y="223227"/>
                  <a:pt x="75623" y="225059"/>
                  <a:pt x="73097" y="225059"/>
                </a:cubicBezTo>
                <a:lnTo>
                  <a:pt x="34492" y="225059"/>
                </a:lnTo>
                <a:cubicBezTo>
                  <a:pt x="31967" y="225059"/>
                  <a:pt x="30163" y="223227"/>
                  <a:pt x="30163" y="220663"/>
                </a:cubicBezTo>
                <a:cubicBezTo>
                  <a:pt x="30163" y="218098"/>
                  <a:pt x="31967" y="215900"/>
                  <a:pt x="34492" y="215900"/>
                </a:cubicBezTo>
                <a:close/>
                <a:moveTo>
                  <a:pt x="96837" y="179387"/>
                </a:moveTo>
                <a:cubicBezTo>
                  <a:pt x="99402" y="179387"/>
                  <a:pt x="101233" y="181585"/>
                  <a:pt x="101233" y="184150"/>
                </a:cubicBezTo>
                <a:cubicBezTo>
                  <a:pt x="101233" y="186714"/>
                  <a:pt x="99402" y="188546"/>
                  <a:pt x="96837" y="188546"/>
                </a:cubicBezTo>
                <a:cubicBezTo>
                  <a:pt x="94273" y="188546"/>
                  <a:pt x="92075" y="186714"/>
                  <a:pt x="92075" y="184150"/>
                </a:cubicBezTo>
                <a:cubicBezTo>
                  <a:pt x="92075" y="181585"/>
                  <a:pt x="94273" y="179387"/>
                  <a:pt x="96837" y="179387"/>
                </a:cubicBezTo>
                <a:close/>
                <a:moveTo>
                  <a:pt x="66675" y="179387"/>
                </a:moveTo>
                <a:cubicBezTo>
                  <a:pt x="68873" y="179387"/>
                  <a:pt x="71071" y="181585"/>
                  <a:pt x="71071" y="184150"/>
                </a:cubicBezTo>
                <a:cubicBezTo>
                  <a:pt x="71071" y="186714"/>
                  <a:pt x="68873" y="188546"/>
                  <a:pt x="66675" y="188546"/>
                </a:cubicBezTo>
                <a:cubicBezTo>
                  <a:pt x="64111" y="188546"/>
                  <a:pt x="61913" y="186714"/>
                  <a:pt x="61913" y="184150"/>
                </a:cubicBezTo>
                <a:cubicBezTo>
                  <a:pt x="61913" y="181585"/>
                  <a:pt x="64111" y="179387"/>
                  <a:pt x="66675" y="179387"/>
                </a:cubicBezTo>
                <a:close/>
                <a:moveTo>
                  <a:pt x="34559" y="179387"/>
                </a:moveTo>
                <a:cubicBezTo>
                  <a:pt x="37123" y="179387"/>
                  <a:pt x="39321" y="181585"/>
                  <a:pt x="39321" y="184150"/>
                </a:cubicBezTo>
                <a:cubicBezTo>
                  <a:pt x="39321" y="186714"/>
                  <a:pt x="37123" y="188546"/>
                  <a:pt x="34559" y="188546"/>
                </a:cubicBezTo>
                <a:cubicBezTo>
                  <a:pt x="32361" y="188546"/>
                  <a:pt x="30163" y="186714"/>
                  <a:pt x="30163" y="184150"/>
                </a:cubicBezTo>
                <a:cubicBezTo>
                  <a:pt x="30163" y="181585"/>
                  <a:pt x="32361" y="179387"/>
                  <a:pt x="34559" y="179387"/>
                </a:cubicBezTo>
                <a:close/>
                <a:moveTo>
                  <a:pt x="219689" y="164785"/>
                </a:moveTo>
                <a:lnTo>
                  <a:pt x="201297" y="201694"/>
                </a:lnTo>
                <a:cubicBezTo>
                  <a:pt x="200576" y="203142"/>
                  <a:pt x="199494" y="203865"/>
                  <a:pt x="198051" y="204227"/>
                </a:cubicBezTo>
                <a:lnTo>
                  <a:pt x="157300" y="210017"/>
                </a:lnTo>
                <a:lnTo>
                  <a:pt x="186872" y="238965"/>
                </a:lnTo>
                <a:cubicBezTo>
                  <a:pt x="187593" y="239689"/>
                  <a:pt x="188314" y="241498"/>
                  <a:pt x="187954" y="242946"/>
                </a:cubicBezTo>
                <a:lnTo>
                  <a:pt x="181102" y="283473"/>
                </a:lnTo>
                <a:lnTo>
                  <a:pt x="217525" y="264295"/>
                </a:lnTo>
                <a:cubicBezTo>
                  <a:pt x="218246" y="264295"/>
                  <a:pt x="218968" y="263933"/>
                  <a:pt x="219689" y="263933"/>
                </a:cubicBezTo>
                <a:cubicBezTo>
                  <a:pt x="220410" y="263933"/>
                  <a:pt x="221131" y="264295"/>
                  <a:pt x="221492" y="264295"/>
                </a:cubicBezTo>
                <a:lnTo>
                  <a:pt x="257915" y="283473"/>
                </a:lnTo>
                <a:lnTo>
                  <a:pt x="251064" y="242946"/>
                </a:lnTo>
                <a:cubicBezTo>
                  <a:pt x="251064" y="241498"/>
                  <a:pt x="251424" y="239689"/>
                  <a:pt x="252506" y="238965"/>
                </a:cubicBezTo>
                <a:lnTo>
                  <a:pt x="281717" y="210017"/>
                </a:lnTo>
                <a:lnTo>
                  <a:pt x="241327" y="204227"/>
                </a:lnTo>
                <a:cubicBezTo>
                  <a:pt x="239523" y="203865"/>
                  <a:pt x="238442" y="203142"/>
                  <a:pt x="237720" y="201694"/>
                </a:cubicBezTo>
                <a:lnTo>
                  <a:pt x="219689" y="164785"/>
                </a:lnTo>
                <a:close/>
                <a:moveTo>
                  <a:pt x="215361" y="152482"/>
                </a:moveTo>
                <a:cubicBezTo>
                  <a:pt x="216804" y="149225"/>
                  <a:pt x="222213" y="149225"/>
                  <a:pt x="223656" y="152482"/>
                </a:cubicBezTo>
                <a:lnTo>
                  <a:pt x="244933" y="195543"/>
                </a:lnTo>
                <a:lnTo>
                  <a:pt x="292175" y="202418"/>
                </a:lnTo>
                <a:cubicBezTo>
                  <a:pt x="293978" y="202780"/>
                  <a:pt x="295421" y="203865"/>
                  <a:pt x="295781" y="205675"/>
                </a:cubicBezTo>
                <a:cubicBezTo>
                  <a:pt x="296503" y="207122"/>
                  <a:pt x="296142" y="208931"/>
                  <a:pt x="294699" y="210017"/>
                </a:cubicBezTo>
                <a:lnTo>
                  <a:pt x="260440" y="243669"/>
                </a:lnTo>
                <a:lnTo>
                  <a:pt x="268374" y="291072"/>
                </a:lnTo>
                <a:cubicBezTo>
                  <a:pt x="268734" y="292882"/>
                  <a:pt x="268013" y="294329"/>
                  <a:pt x="266931" y="295415"/>
                </a:cubicBezTo>
                <a:cubicBezTo>
                  <a:pt x="265128" y="296500"/>
                  <a:pt x="263325" y="296500"/>
                  <a:pt x="261882" y="295777"/>
                </a:cubicBezTo>
                <a:lnTo>
                  <a:pt x="219689" y="273341"/>
                </a:lnTo>
                <a:lnTo>
                  <a:pt x="177135" y="295777"/>
                </a:lnTo>
                <a:cubicBezTo>
                  <a:pt x="176414" y="296138"/>
                  <a:pt x="176053" y="296500"/>
                  <a:pt x="174971" y="296500"/>
                </a:cubicBezTo>
                <a:cubicBezTo>
                  <a:pt x="174250" y="296500"/>
                  <a:pt x="173168" y="295777"/>
                  <a:pt x="172447" y="295415"/>
                </a:cubicBezTo>
                <a:cubicBezTo>
                  <a:pt x="171004" y="294329"/>
                  <a:pt x="170283" y="292882"/>
                  <a:pt x="170644" y="291072"/>
                </a:cubicBezTo>
                <a:lnTo>
                  <a:pt x="178938" y="243669"/>
                </a:lnTo>
                <a:lnTo>
                  <a:pt x="144678" y="210017"/>
                </a:lnTo>
                <a:cubicBezTo>
                  <a:pt x="143236" y="208931"/>
                  <a:pt x="142875" y="207122"/>
                  <a:pt x="143236" y="205675"/>
                </a:cubicBezTo>
                <a:cubicBezTo>
                  <a:pt x="143957" y="203865"/>
                  <a:pt x="145400" y="202780"/>
                  <a:pt x="147203" y="202418"/>
                </a:cubicBezTo>
                <a:lnTo>
                  <a:pt x="194445" y="195543"/>
                </a:lnTo>
                <a:lnTo>
                  <a:pt x="215361" y="152482"/>
                </a:lnTo>
                <a:close/>
                <a:moveTo>
                  <a:pt x="188913" y="149225"/>
                </a:moveTo>
                <a:cubicBezTo>
                  <a:pt x="191111" y="149225"/>
                  <a:pt x="193309" y="151423"/>
                  <a:pt x="193309" y="153621"/>
                </a:cubicBezTo>
                <a:cubicBezTo>
                  <a:pt x="193309" y="156186"/>
                  <a:pt x="191111" y="158384"/>
                  <a:pt x="188913" y="158384"/>
                </a:cubicBezTo>
                <a:cubicBezTo>
                  <a:pt x="186348" y="158384"/>
                  <a:pt x="184150" y="156186"/>
                  <a:pt x="184150" y="153621"/>
                </a:cubicBezTo>
                <a:cubicBezTo>
                  <a:pt x="184150" y="151423"/>
                  <a:pt x="186348" y="149225"/>
                  <a:pt x="188913" y="149225"/>
                </a:cubicBezTo>
                <a:close/>
                <a:moveTo>
                  <a:pt x="158384" y="149225"/>
                </a:moveTo>
                <a:cubicBezTo>
                  <a:pt x="160949" y="149225"/>
                  <a:pt x="163147" y="151423"/>
                  <a:pt x="163147" y="153621"/>
                </a:cubicBezTo>
                <a:cubicBezTo>
                  <a:pt x="163147" y="156186"/>
                  <a:pt x="160949" y="158384"/>
                  <a:pt x="158384" y="158384"/>
                </a:cubicBezTo>
                <a:cubicBezTo>
                  <a:pt x="155820" y="158384"/>
                  <a:pt x="153988" y="156186"/>
                  <a:pt x="153988" y="153621"/>
                </a:cubicBezTo>
                <a:cubicBezTo>
                  <a:pt x="153988" y="151423"/>
                  <a:pt x="155820" y="149225"/>
                  <a:pt x="158384" y="149225"/>
                </a:cubicBezTo>
                <a:close/>
                <a:moveTo>
                  <a:pt x="126824" y="149225"/>
                </a:moveTo>
                <a:cubicBezTo>
                  <a:pt x="129293" y="149225"/>
                  <a:pt x="131410" y="151423"/>
                  <a:pt x="131410" y="153621"/>
                </a:cubicBezTo>
                <a:cubicBezTo>
                  <a:pt x="131410" y="156186"/>
                  <a:pt x="129293" y="158384"/>
                  <a:pt x="126824" y="158384"/>
                </a:cubicBezTo>
                <a:cubicBezTo>
                  <a:pt x="124354" y="158384"/>
                  <a:pt x="122238" y="156186"/>
                  <a:pt x="122238" y="153621"/>
                </a:cubicBezTo>
                <a:cubicBezTo>
                  <a:pt x="122238" y="151423"/>
                  <a:pt x="124354" y="149225"/>
                  <a:pt x="126824" y="149225"/>
                </a:cubicBezTo>
                <a:close/>
                <a:moveTo>
                  <a:pt x="96837" y="149225"/>
                </a:moveTo>
                <a:cubicBezTo>
                  <a:pt x="99402" y="149225"/>
                  <a:pt x="101233" y="151423"/>
                  <a:pt x="101233" y="153621"/>
                </a:cubicBezTo>
                <a:cubicBezTo>
                  <a:pt x="101233" y="156186"/>
                  <a:pt x="99402" y="158384"/>
                  <a:pt x="96837" y="158384"/>
                </a:cubicBezTo>
                <a:cubicBezTo>
                  <a:pt x="94273" y="158384"/>
                  <a:pt x="92075" y="156186"/>
                  <a:pt x="92075" y="153621"/>
                </a:cubicBezTo>
                <a:cubicBezTo>
                  <a:pt x="92075" y="151423"/>
                  <a:pt x="94273" y="149225"/>
                  <a:pt x="96837" y="149225"/>
                </a:cubicBezTo>
                <a:close/>
                <a:moveTo>
                  <a:pt x="66675" y="149225"/>
                </a:moveTo>
                <a:cubicBezTo>
                  <a:pt x="68873" y="149225"/>
                  <a:pt x="71071" y="151423"/>
                  <a:pt x="71071" y="153621"/>
                </a:cubicBezTo>
                <a:cubicBezTo>
                  <a:pt x="71071" y="156186"/>
                  <a:pt x="68873" y="158384"/>
                  <a:pt x="66675" y="158384"/>
                </a:cubicBezTo>
                <a:cubicBezTo>
                  <a:pt x="64111" y="158384"/>
                  <a:pt x="61913" y="156186"/>
                  <a:pt x="61913" y="153621"/>
                </a:cubicBezTo>
                <a:cubicBezTo>
                  <a:pt x="61913" y="151423"/>
                  <a:pt x="64111" y="149225"/>
                  <a:pt x="66675" y="149225"/>
                </a:cubicBezTo>
                <a:close/>
                <a:moveTo>
                  <a:pt x="34559" y="149225"/>
                </a:moveTo>
                <a:cubicBezTo>
                  <a:pt x="37123" y="149225"/>
                  <a:pt x="39321" y="151423"/>
                  <a:pt x="39321" y="153621"/>
                </a:cubicBezTo>
                <a:cubicBezTo>
                  <a:pt x="39321" y="156186"/>
                  <a:pt x="37123" y="158384"/>
                  <a:pt x="34559" y="158384"/>
                </a:cubicBezTo>
                <a:cubicBezTo>
                  <a:pt x="32361" y="158384"/>
                  <a:pt x="30163" y="156186"/>
                  <a:pt x="30163" y="153621"/>
                </a:cubicBezTo>
                <a:cubicBezTo>
                  <a:pt x="30163" y="151423"/>
                  <a:pt x="32361" y="149225"/>
                  <a:pt x="34559" y="149225"/>
                </a:cubicBezTo>
                <a:close/>
                <a:moveTo>
                  <a:pt x="219076" y="119062"/>
                </a:moveTo>
                <a:cubicBezTo>
                  <a:pt x="221640" y="119062"/>
                  <a:pt x="223472" y="121260"/>
                  <a:pt x="223472" y="123458"/>
                </a:cubicBezTo>
                <a:cubicBezTo>
                  <a:pt x="223472" y="126389"/>
                  <a:pt x="221640" y="128221"/>
                  <a:pt x="219076" y="128221"/>
                </a:cubicBezTo>
                <a:cubicBezTo>
                  <a:pt x="216511" y="128221"/>
                  <a:pt x="214313" y="126389"/>
                  <a:pt x="214313" y="123458"/>
                </a:cubicBezTo>
                <a:cubicBezTo>
                  <a:pt x="214313" y="121260"/>
                  <a:pt x="216511" y="119062"/>
                  <a:pt x="219076" y="119062"/>
                </a:cubicBezTo>
                <a:close/>
                <a:moveTo>
                  <a:pt x="188913" y="119062"/>
                </a:moveTo>
                <a:cubicBezTo>
                  <a:pt x="191111" y="119062"/>
                  <a:pt x="193309" y="121260"/>
                  <a:pt x="193309" y="123458"/>
                </a:cubicBezTo>
                <a:cubicBezTo>
                  <a:pt x="193309" y="126389"/>
                  <a:pt x="191111" y="128221"/>
                  <a:pt x="188913" y="128221"/>
                </a:cubicBezTo>
                <a:cubicBezTo>
                  <a:pt x="186348" y="128221"/>
                  <a:pt x="184150" y="126389"/>
                  <a:pt x="184150" y="123458"/>
                </a:cubicBezTo>
                <a:cubicBezTo>
                  <a:pt x="184150" y="121260"/>
                  <a:pt x="186348" y="119062"/>
                  <a:pt x="188913" y="119062"/>
                </a:cubicBezTo>
                <a:close/>
                <a:moveTo>
                  <a:pt x="158384" y="119062"/>
                </a:moveTo>
                <a:cubicBezTo>
                  <a:pt x="160949" y="119062"/>
                  <a:pt x="163147" y="121260"/>
                  <a:pt x="163147" y="123458"/>
                </a:cubicBezTo>
                <a:cubicBezTo>
                  <a:pt x="163147" y="126389"/>
                  <a:pt x="160949" y="128221"/>
                  <a:pt x="158384" y="128221"/>
                </a:cubicBezTo>
                <a:cubicBezTo>
                  <a:pt x="155820" y="128221"/>
                  <a:pt x="153988" y="126389"/>
                  <a:pt x="153988" y="123458"/>
                </a:cubicBezTo>
                <a:cubicBezTo>
                  <a:pt x="153988" y="121260"/>
                  <a:pt x="155820" y="119062"/>
                  <a:pt x="158384" y="119062"/>
                </a:cubicBezTo>
                <a:close/>
                <a:moveTo>
                  <a:pt x="126824" y="119062"/>
                </a:moveTo>
                <a:cubicBezTo>
                  <a:pt x="129293" y="119062"/>
                  <a:pt x="131410" y="121260"/>
                  <a:pt x="131410" y="123458"/>
                </a:cubicBezTo>
                <a:cubicBezTo>
                  <a:pt x="131410" y="126389"/>
                  <a:pt x="129293" y="128221"/>
                  <a:pt x="126824" y="128221"/>
                </a:cubicBezTo>
                <a:cubicBezTo>
                  <a:pt x="124354" y="128221"/>
                  <a:pt x="122238" y="126389"/>
                  <a:pt x="122238" y="123458"/>
                </a:cubicBezTo>
                <a:cubicBezTo>
                  <a:pt x="122238" y="121260"/>
                  <a:pt x="124354" y="119062"/>
                  <a:pt x="126824" y="119062"/>
                </a:cubicBezTo>
                <a:close/>
                <a:moveTo>
                  <a:pt x="96837" y="119062"/>
                </a:moveTo>
                <a:cubicBezTo>
                  <a:pt x="99402" y="119062"/>
                  <a:pt x="101233" y="121260"/>
                  <a:pt x="101233" y="123458"/>
                </a:cubicBezTo>
                <a:cubicBezTo>
                  <a:pt x="101233" y="126023"/>
                  <a:pt x="99402" y="128221"/>
                  <a:pt x="96837" y="128221"/>
                </a:cubicBezTo>
                <a:cubicBezTo>
                  <a:pt x="94273" y="128221"/>
                  <a:pt x="92075" y="126023"/>
                  <a:pt x="92075" y="123458"/>
                </a:cubicBezTo>
                <a:cubicBezTo>
                  <a:pt x="92075" y="121260"/>
                  <a:pt x="94273" y="119062"/>
                  <a:pt x="96837" y="119062"/>
                </a:cubicBezTo>
                <a:close/>
                <a:moveTo>
                  <a:pt x="66675" y="119062"/>
                </a:moveTo>
                <a:cubicBezTo>
                  <a:pt x="68873" y="119062"/>
                  <a:pt x="71071" y="121260"/>
                  <a:pt x="71071" y="123458"/>
                </a:cubicBezTo>
                <a:cubicBezTo>
                  <a:pt x="71071" y="126023"/>
                  <a:pt x="68873" y="128221"/>
                  <a:pt x="66675" y="128221"/>
                </a:cubicBezTo>
                <a:cubicBezTo>
                  <a:pt x="64111" y="128221"/>
                  <a:pt x="61913" y="126023"/>
                  <a:pt x="61913" y="123458"/>
                </a:cubicBezTo>
                <a:cubicBezTo>
                  <a:pt x="61913" y="121260"/>
                  <a:pt x="64111" y="119062"/>
                  <a:pt x="66675" y="119062"/>
                </a:cubicBezTo>
                <a:close/>
                <a:moveTo>
                  <a:pt x="34559" y="119062"/>
                </a:moveTo>
                <a:cubicBezTo>
                  <a:pt x="37123" y="119062"/>
                  <a:pt x="39321" y="121260"/>
                  <a:pt x="39321" y="123458"/>
                </a:cubicBezTo>
                <a:cubicBezTo>
                  <a:pt x="39321" y="126023"/>
                  <a:pt x="37123" y="128221"/>
                  <a:pt x="34559" y="128221"/>
                </a:cubicBezTo>
                <a:cubicBezTo>
                  <a:pt x="32361" y="128221"/>
                  <a:pt x="30163" y="126023"/>
                  <a:pt x="30163" y="123458"/>
                </a:cubicBezTo>
                <a:cubicBezTo>
                  <a:pt x="30163" y="121260"/>
                  <a:pt x="32361" y="119062"/>
                  <a:pt x="34559" y="119062"/>
                </a:cubicBezTo>
                <a:close/>
                <a:moveTo>
                  <a:pt x="219076" y="88900"/>
                </a:moveTo>
                <a:cubicBezTo>
                  <a:pt x="221640" y="88900"/>
                  <a:pt x="223472" y="90732"/>
                  <a:pt x="223472" y="93296"/>
                </a:cubicBezTo>
                <a:cubicBezTo>
                  <a:pt x="223472" y="95861"/>
                  <a:pt x="221640" y="98059"/>
                  <a:pt x="219076" y="98059"/>
                </a:cubicBezTo>
                <a:cubicBezTo>
                  <a:pt x="216511" y="98059"/>
                  <a:pt x="214313" y="95861"/>
                  <a:pt x="214313" y="93296"/>
                </a:cubicBezTo>
                <a:cubicBezTo>
                  <a:pt x="214313" y="90732"/>
                  <a:pt x="216511" y="88900"/>
                  <a:pt x="219076" y="88900"/>
                </a:cubicBezTo>
                <a:close/>
                <a:moveTo>
                  <a:pt x="188913" y="88900"/>
                </a:moveTo>
                <a:cubicBezTo>
                  <a:pt x="191111" y="88900"/>
                  <a:pt x="193309" y="90732"/>
                  <a:pt x="193309" y="93296"/>
                </a:cubicBezTo>
                <a:cubicBezTo>
                  <a:pt x="193309" y="95861"/>
                  <a:pt x="191111" y="98059"/>
                  <a:pt x="188913" y="98059"/>
                </a:cubicBezTo>
                <a:cubicBezTo>
                  <a:pt x="186348" y="98059"/>
                  <a:pt x="184150" y="95861"/>
                  <a:pt x="184150" y="93296"/>
                </a:cubicBezTo>
                <a:cubicBezTo>
                  <a:pt x="184150" y="90732"/>
                  <a:pt x="186348" y="88900"/>
                  <a:pt x="188913" y="88900"/>
                </a:cubicBezTo>
                <a:close/>
                <a:moveTo>
                  <a:pt x="158384" y="88900"/>
                </a:moveTo>
                <a:cubicBezTo>
                  <a:pt x="160949" y="88900"/>
                  <a:pt x="163147" y="90732"/>
                  <a:pt x="163147" y="93296"/>
                </a:cubicBezTo>
                <a:cubicBezTo>
                  <a:pt x="163147" y="95861"/>
                  <a:pt x="160949" y="98059"/>
                  <a:pt x="158384" y="98059"/>
                </a:cubicBezTo>
                <a:cubicBezTo>
                  <a:pt x="155820" y="98059"/>
                  <a:pt x="153988" y="95861"/>
                  <a:pt x="153988" y="93296"/>
                </a:cubicBezTo>
                <a:cubicBezTo>
                  <a:pt x="153988" y="90732"/>
                  <a:pt x="155820" y="88900"/>
                  <a:pt x="158384" y="88900"/>
                </a:cubicBezTo>
                <a:close/>
                <a:moveTo>
                  <a:pt x="126824" y="88900"/>
                </a:moveTo>
                <a:cubicBezTo>
                  <a:pt x="129293" y="88900"/>
                  <a:pt x="131410" y="90732"/>
                  <a:pt x="131410" y="93296"/>
                </a:cubicBezTo>
                <a:cubicBezTo>
                  <a:pt x="131410" y="95861"/>
                  <a:pt x="129293" y="98059"/>
                  <a:pt x="126824" y="98059"/>
                </a:cubicBezTo>
                <a:cubicBezTo>
                  <a:pt x="124354" y="98059"/>
                  <a:pt x="122238" y="95861"/>
                  <a:pt x="122238" y="93296"/>
                </a:cubicBezTo>
                <a:cubicBezTo>
                  <a:pt x="122238" y="90732"/>
                  <a:pt x="124354" y="88900"/>
                  <a:pt x="126824" y="88900"/>
                </a:cubicBezTo>
                <a:close/>
                <a:moveTo>
                  <a:pt x="96837" y="88900"/>
                </a:moveTo>
                <a:cubicBezTo>
                  <a:pt x="99402" y="88900"/>
                  <a:pt x="101233" y="90732"/>
                  <a:pt x="101233" y="93296"/>
                </a:cubicBezTo>
                <a:cubicBezTo>
                  <a:pt x="101233" y="95861"/>
                  <a:pt x="99402" y="98059"/>
                  <a:pt x="96837" y="98059"/>
                </a:cubicBezTo>
                <a:cubicBezTo>
                  <a:pt x="94273" y="98059"/>
                  <a:pt x="92075" y="95861"/>
                  <a:pt x="92075" y="93296"/>
                </a:cubicBezTo>
                <a:cubicBezTo>
                  <a:pt x="92075" y="90732"/>
                  <a:pt x="94273" y="88900"/>
                  <a:pt x="96837" y="88900"/>
                </a:cubicBezTo>
                <a:close/>
                <a:moveTo>
                  <a:pt x="22274" y="21187"/>
                </a:moveTo>
                <a:cubicBezTo>
                  <a:pt x="15089" y="21187"/>
                  <a:pt x="8622" y="26933"/>
                  <a:pt x="8622" y="34474"/>
                </a:cubicBezTo>
                <a:lnTo>
                  <a:pt x="8622" y="53865"/>
                </a:lnTo>
                <a:lnTo>
                  <a:pt x="245019" y="53865"/>
                </a:lnTo>
                <a:lnTo>
                  <a:pt x="245019" y="34474"/>
                </a:lnTo>
                <a:cubicBezTo>
                  <a:pt x="245019" y="26933"/>
                  <a:pt x="238911" y="21187"/>
                  <a:pt x="231367" y="21187"/>
                </a:cubicBezTo>
                <a:lnTo>
                  <a:pt x="214481" y="21187"/>
                </a:lnTo>
                <a:lnTo>
                  <a:pt x="214481" y="28369"/>
                </a:lnTo>
                <a:cubicBezTo>
                  <a:pt x="214481" y="31242"/>
                  <a:pt x="212326" y="33037"/>
                  <a:pt x="209811" y="33037"/>
                </a:cubicBezTo>
                <a:cubicBezTo>
                  <a:pt x="207296" y="33037"/>
                  <a:pt x="205140" y="31242"/>
                  <a:pt x="205140" y="28369"/>
                </a:cubicBezTo>
                <a:lnTo>
                  <a:pt x="205140" y="21187"/>
                </a:lnTo>
                <a:lnTo>
                  <a:pt x="172088" y="21187"/>
                </a:lnTo>
                <a:lnTo>
                  <a:pt x="172088" y="28369"/>
                </a:lnTo>
                <a:cubicBezTo>
                  <a:pt x="172088" y="31242"/>
                  <a:pt x="170292" y="33037"/>
                  <a:pt x="167777" y="33037"/>
                </a:cubicBezTo>
                <a:cubicBezTo>
                  <a:pt x="165262" y="33037"/>
                  <a:pt x="163106" y="31242"/>
                  <a:pt x="163106" y="28369"/>
                </a:cubicBezTo>
                <a:lnTo>
                  <a:pt x="163106" y="21187"/>
                </a:lnTo>
                <a:lnTo>
                  <a:pt x="130054" y="21187"/>
                </a:lnTo>
                <a:lnTo>
                  <a:pt x="130054" y="28369"/>
                </a:lnTo>
                <a:cubicBezTo>
                  <a:pt x="130054" y="31242"/>
                  <a:pt x="127898" y="33037"/>
                  <a:pt x="125742" y="33037"/>
                </a:cubicBezTo>
                <a:cubicBezTo>
                  <a:pt x="123227" y="33037"/>
                  <a:pt x="121072" y="31242"/>
                  <a:pt x="121072" y="28369"/>
                </a:cubicBezTo>
                <a:lnTo>
                  <a:pt x="121072" y="21187"/>
                </a:lnTo>
                <a:lnTo>
                  <a:pt x="88020" y="21187"/>
                </a:lnTo>
                <a:lnTo>
                  <a:pt x="88020" y="28369"/>
                </a:lnTo>
                <a:cubicBezTo>
                  <a:pt x="88020" y="31242"/>
                  <a:pt x="85864" y="33037"/>
                  <a:pt x="83349" y="33037"/>
                </a:cubicBezTo>
                <a:cubicBezTo>
                  <a:pt x="80834" y="33037"/>
                  <a:pt x="79038" y="31242"/>
                  <a:pt x="79038" y="28369"/>
                </a:cubicBezTo>
                <a:lnTo>
                  <a:pt x="79038" y="21187"/>
                </a:lnTo>
                <a:lnTo>
                  <a:pt x="45986" y="21187"/>
                </a:lnTo>
                <a:lnTo>
                  <a:pt x="45986" y="28369"/>
                </a:lnTo>
                <a:cubicBezTo>
                  <a:pt x="45986" y="31242"/>
                  <a:pt x="43830" y="33037"/>
                  <a:pt x="41315" y="33037"/>
                </a:cubicBezTo>
                <a:cubicBezTo>
                  <a:pt x="38800" y="33037"/>
                  <a:pt x="37004" y="31242"/>
                  <a:pt x="37004" y="28369"/>
                </a:cubicBezTo>
                <a:lnTo>
                  <a:pt x="37004" y="21187"/>
                </a:lnTo>
                <a:lnTo>
                  <a:pt x="22274" y="21187"/>
                </a:lnTo>
                <a:close/>
                <a:moveTo>
                  <a:pt x="41315" y="0"/>
                </a:moveTo>
                <a:cubicBezTo>
                  <a:pt x="43830" y="0"/>
                  <a:pt x="45986" y="2155"/>
                  <a:pt x="45986" y="4668"/>
                </a:cubicBezTo>
                <a:lnTo>
                  <a:pt x="45986" y="12209"/>
                </a:lnTo>
                <a:lnTo>
                  <a:pt x="79038" y="12209"/>
                </a:lnTo>
                <a:lnTo>
                  <a:pt x="79038" y="4668"/>
                </a:lnTo>
                <a:cubicBezTo>
                  <a:pt x="79038" y="2155"/>
                  <a:pt x="80834" y="0"/>
                  <a:pt x="83349" y="0"/>
                </a:cubicBezTo>
                <a:cubicBezTo>
                  <a:pt x="85864" y="0"/>
                  <a:pt x="88020" y="2155"/>
                  <a:pt x="88020" y="4668"/>
                </a:cubicBezTo>
                <a:lnTo>
                  <a:pt x="88020" y="12209"/>
                </a:lnTo>
                <a:lnTo>
                  <a:pt x="121072" y="12209"/>
                </a:lnTo>
                <a:lnTo>
                  <a:pt x="121072" y="4668"/>
                </a:lnTo>
                <a:cubicBezTo>
                  <a:pt x="121072" y="2155"/>
                  <a:pt x="123227" y="0"/>
                  <a:pt x="125742" y="0"/>
                </a:cubicBezTo>
                <a:cubicBezTo>
                  <a:pt x="127898" y="0"/>
                  <a:pt x="130054" y="2155"/>
                  <a:pt x="130054" y="4668"/>
                </a:cubicBezTo>
                <a:lnTo>
                  <a:pt x="130054" y="12209"/>
                </a:lnTo>
                <a:lnTo>
                  <a:pt x="163106" y="12209"/>
                </a:lnTo>
                <a:lnTo>
                  <a:pt x="163106" y="4668"/>
                </a:lnTo>
                <a:cubicBezTo>
                  <a:pt x="163106" y="2155"/>
                  <a:pt x="165262" y="0"/>
                  <a:pt x="167777" y="0"/>
                </a:cubicBezTo>
                <a:cubicBezTo>
                  <a:pt x="170292" y="0"/>
                  <a:pt x="172088" y="2155"/>
                  <a:pt x="172088" y="4668"/>
                </a:cubicBezTo>
                <a:lnTo>
                  <a:pt x="172088" y="12209"/>
                </a:lnTo>
                <a:lnTo>
                  <a:pt x="205140" y="12209"/>
                </a:lnTo>
                <a:lnTo>
                  <a:pt x="205140" y="4668"/>
                </a:lnTo>
                <a:cubicBezTo>
                  <a:pt x="205140" y="2155"/>
                  <a:pt x="207296" y="0"/>
                  <a:pt x="209811" y="0"/>
                </a:cubicBezTo>
                <a:cubicBezTo>
                  <a:pt x="212326" y="0"/>
                  <a:pt x="214481" y="2155"/>
                  <a:pt x="214481" y="4668"/>
                </a:cubicBezTo>
                <a:lnTo>
                  <a:pt x="214481" y="12209"/>
                </a:lnTo>
                <a:lnTo>
                  <a:pt x="231367" y="12209"/>
                </a:lnTo>
                <a:cubicBezTo>
                  <a:pt x="243582" y="12209"/>
                  <a:pt x="253641" y="22264"/>
                  <a:pt x="253641" y="34474"/>
                </a:cubicBezTo>
                <a:lnTo>
                  <a:pt x="253641" y="170933"/>
                </a:lnTo>
                <a:cubicBezTo>
                  <a:pt x="253641" y="173447"/>
                  <a:pt x="251485" y="175602"/>
                  <a:pt x="249330" y="175602"/>
                </a:cubicBezTo>
                <a:cubicBezTo>
                  <a:pt x="246815" y="175602"/>
                  <a:pt x="245019" y="173447"/>
                  <a:pt x="245019" y="170933"/>
                </a:cubicBezTo>
                <a:lnTo>
                  <a:pt x="245019" y="62843"/>
                </a:lnTo>
                <a:lnTo>
                  <a:pt x="8622" y="62843"/>
                </a:lnTo>
                <a:lnTo>
                  <a:pt x="8622" y="237727"/>
                </a:lnTo>
                <a:cubicBezTo>
                  <a:pt x="8622" y="244909"/>
                  <a:pt x="15089" y="250654"/>
                  <a:pt x="22274" y="250654"/>
                </a:cubicBezTo>
                <a:lnTo>
                  <a:pt x="157358" y="250654"/>
                </a:lnTo>
                <a:cubicBezTo>
                  <a:pt x="159873" y="250654"/>
                  <a:pt x="161669" y="253168"/>
                  <a:pt x="161669" y="255323"/>
                </a:cubicBezTo>
                <a:cubicBezTo>
                  <a:pt x="161669" y="257836"/>
                  <a:pt x="159873" y="259991"/>
                  <a:pt x="157358" y="259991"/>
                </a:cubicBezTo>
                <a:lnTo>
                  <a:pt x="22274" y="259991"/>
                </a:lnTo>
                <a:cubicBezTo>
                  <a:pt x="10059" y="259991"/>
                  <a:pt x="0" y="249936"/>
                  <a:pt x="0" y="237727"/>
                </a:cubicBezTo>
                <a:lnTo>
                  <a:pt x="0" y="34474"/>
                </a:lnTo>
                <a:cubicBezTo>
                  <a:pt x="0" y="22264"/>
                  <a:pt x="10059" y="12209"/>
                  <a:pt x="22274" y="12209"/>
                </a:cubicBezTo>
                <a:lnTo>
                  <a:pt x="37004" y="12209"/>
                </a:lnTo>
                <a:lnTo>
                  <a:pt x="37004" y="4668"/>
                </a:lnTo>
                <a:cubicBezTo>
                  <a:pt x="37004" y="2155"/>
                  <a:pt x="38800" y="0"/>
                  <a:pt x="41315" y="0"/>
                </a:cubicBezTo>
                <a:close/>
              </a:path>
            </a:pathLst>
          </a:custGeom>
          <a:solidFill>
            <a:schemeClr val="bg1"/>
          </a:solidFill>
          <a:ln>
            <a:noFill/>
          </a:ln>
        </p:spPr>
        <p:txBody>
          <a:bodyPr anchor="ctr"/>
          <a:lstStyle/>
          <a:p>
            <a:endParaRPr lang="en-US"/>
          </a:p>
        </p:txBody>
      </p:sp>
      <p:sp>
        <p:nvSpPr>
          <p:cNvPr id="40" name="Freeform 985">
            <a:extLst>
              <a:ext uri="{FF2B5EF4-FFF2-40B4-BE49-F238E27FC236}">
                <a16:creationId xmlns:a16="http://schemas.microsoft.com/office/drawing/2014/main" id="{A418D4B3-DF5E-4ACD-A9AB-D8571ED8F004}"/>
              </a:ext>
            </a:extLst>
          </p:cNvPr>
          <p:cNvSpPr>
            <a:spLocks noChangeAspect="1" noChangeArrowheads="1"/>
          </p:cNvSpPr>
          <p:nvPr/>
        </p:nvSpPr>
        <p:spPr bwMode="auto">
          <a:xfrm>
            <a:off x="5496175" y="3546228"/>
            <a:ext cx="541323" cy="542984"/>
          </a:xfrm>
          <a:custGeom>
            <a:avLst/>
            <a:gdLst>
              <a:gd name="T0" fmla="*/ 74375 w 285390"/>
              <a:gd name="T1" fmla="*/ 702243 h 285738"/>
              <a:gd name="T2" fmla="*/ 853881 w 285390"/>
              <a:gd name="T3" fmla="*/ 670913 h 285738"/>
              <a:gd name="T4" fmla="*/ 668777 w 285390"/>
              <a:gd name="T5" fmla="*/ 757670 h 285738"/>
              <a:gd name="T6" fmla="*/ 845519 w 285390"/>
              <a:gd name="T7" fmla="*/ 708936 h 285738"/>
              <a:gd name="T8" fmla="*/ 149282 w 285390"/>
              <a:gd name="T9" fmla="*/ 641193 h 285738"/>
              <a:gd name="T10" fmla="*/ 918369 w 285390"/>
              <a:gd name="T11" fmla="*/ 733885 h 285738"/>
              <a:gd name="T12" fmla="*/ 622200 w 285390"/>
              <a:gd name="T13" fmla="*/ 809948 h 285738"/>
              <a:gd name="T14" fmla="*/ 380964 w 285390"/>
              <a:gd name="T15" fmla="*/ 798065 h 285738"/>
              <a:gd name="T16" fmla="*/ 613840 w 285390"/>
              <a:gd name="T17" fmla="*/ 783809 h 285738"/>
              <a:gd name="T18" fmla="*/ 601895 w 285390"/>
              <a:gd name="T19" fmla="*/ 707746 h 285738"/>
              <a:gd name="T20" fmla="*/ 28663 w 285390"/>
              <a:gd name="T21" fmla="*/ 641193 h 285738"/>
              <a:gd name="T22" fmla="*/ 120620 w 285390"/>
              <a:gd name="T23" fmla="*/ 641193 h 285738"/>
              <a:gd name="T24" fmla="*/ 506434 w 285390"/>
              <a:gd name="T25" fmla="*/ 590240 h 285738"/>
              <a:gd name="T26" fmla="*/ 464652 w 285390"/>
              <a:gd name="T27" fmla="*/ 612686 h 285738"/>
              <a:gd name="T28" fmla="*/ 605716 w 285390"/>
              <a:gd name="T29" fmla="*/ 552200 h 285738"/>
              <a:gd name="T30" fmla="*/ 591923 w 285390"/>
              <a:gd name="T31" fmla="*/ 596575 h 285738"/>
              <a:gd name="T32" fmla="*/ 578130 w 285390"/>
              <a:gd name="T33" fmla="*/ 572671 h 285738"/>
              <a:gd name="T34" fmla="*/ 391871 w 285390"/>
              <a:gd name="T35" fmla="*/ 524600 h 285738"/>
              <a:gd name="T36" fmla="*/ 403691 w 285390"/>
              <a:gd name="T37" fmla="*/ 576717 h 285738"/>
              <a:gd name="T38" fmla="*/ 372945 w 285390"/>
              <a:gd name="T39" fmla="*/ 519863 h 285738"/>
              <a:gd name="T40" fmla="*/ 672186 w 285390"/>
              <a:gd name="T41" fmla="*/ 498148 h 285738"/>
              <a:gd name="T42" fmla="*/ 643915 w 285390"/>
              <a:gd name="T43" fmla="*/ 491112 h 285738"/>
              <a:gd name="T44" fmla="*/ 365767 w 285390"/>
              <a:gd name="T45" fmla="*/ 402434 h 285738"/>
              <a:gd name="T46" fmla="*/ 357163 w 285390"/>
              <a:gd name="T47" fmla="*/ 472030 h 285738"/>
              <a:gd name="T48" fmla="*/ 365767 w 285390"/>
              <a:gd name="T49" fmla="*/ 402434 h 285738"/>
              <a:gd name="T50" fmla="*/ 522031 w 285390"/>
              <a:gd name="T51" fmla="*/ 370193 h 285738"/>
              <a:gd name="T52" fmla="*/ 531550 w 285390"/>
              <a:gd name="T53" fmla="*/ 411669 h 285738"/>
              <a:gd name="T54" fmla="*/ 507762 w 285390"/>
              <a:gd name="T55" fmla="*/ 440128 h 285738"/>
              <a:gd name="T56" fmla="*/ 522031 w 285390"/>
              <a:gd name="T57" fmla="*/ 546800 h 285738"/>
              <a:gd name="T58" fmla="*/ 493488 w 285390"/>
              <a:gd name="T59" fmla="*/ 538507 h 285738"/>
              <a:gd name="T60" fmla="*/ 483966 w 285390"/>
              <a:gd name="T61" fmla="*/ 498197 h 285738"/>
              <a:gd name="T62" fmla="*/ 507762 w 285390"/>
              <a:gd name="T63" fmla="*/ 468571 h 285738"/>
              <a:gd name="T64" fmla="*/ 493488 w 285390"/>
              <a:gd name="T65" fmla="*/ 363084 h 285738"/>
              <a:gd name="T66" fmla="*/ 627103 w 285390"/>
              <a:gd name="T67" fmla="*/ 337884 h 285738"/>
              <a:gd name="T68" fmla="*/ 641587 w 285390"/>
              <a:gd name="T69" fmla="*/ 393574 h 285738"/>
              <a:gd name="T70" fmla="*/ 605370 w 285390"/>
              <a:gd name="T71" fmla="*/ 337884 h 285738"/>
              <a:gd name="T72" fmla="*/ 437233 w 285390"/>
              <a:gd name="T73" fmla="*/ 335191 h 285738"/>
              <a:gd name="T74" fmla="*/ 390410 w 285390"/>
              <a:gd name="T75" fmla="*/ 358473 h 285738"/>
              <a:gd name="T76" fmla="*/ 507952 w 285390"/>
              <a:gd name="T77" fmla="*/ 290111 h 285738"/>
              <a:gd name="T78" fmla="*/ 560182 w 285390"/>
              <a:gd name="T79" fmla="*/ 313303 h 285738"/>
              <a:gd name="T80" fmla="*/ 509118 w 285390"/>
              <a:gd name="T81" fmla="*/ 319406 h 285738"/>
              <a:gd name="T82" fmla="*/ 414404 w 285390"/>
              <a:gd name="T83" fmla="*/ 201486 h 285738"/>
              <a:gd name="T84" fmla="*/ 421564 w 285390"/>
              <a:gd name="T85" fmla="*/ 653072 h 285738"/>
              <a:gd name="T86" fmla="*/ 658025 w 285390"/>
              <a:gd name="T87" fmla="*/ 708936 h 285738"/>
              <a:gd name="T88" fmla="*/ 794169 w 285390"/>
              <a:gd name="T89" fmla="*/ 565129 h 285738"/>
              <a:gd name="T90" fmla="*/ 414404 w 285390"/>
              <a:gd name="T91" fmla="*/ 201486 h 285738"/>
              <a:gd name="T92" fmla="*/ 379769 w 285390"/>
              <a:gd name="T93" fmla="*/ 54117 h 285738"/>
              <a:gd name="T94" fmla="*/ 455005 w 285390"/>
              <a:gd name="T95" fmla="*/ 117087 h 285738"/>
              <a:gd name="T96" fmla="*/ 495608 w 285390"/>
              <a:gd name="T97" fmla="*/ 202672 h 285738"/>
              <a:gd name="T98" fmla="*/ 539793 w 285390"/>
              <a:gd name="T99" fmla="*/ 113525 h 285738"/>
              <a:gd name="T100" fmla="*/ 557708 w 285390"/>
              <a:gd name="T101" fmla="*/ 196730 h 285738"/>
              <a:gd name="T102" fmla="*/ 638916 w 285390"/>
              <a:gd name="T103" fmla="*/ 32710 h 285738"/>
              <a:gd name="T104" fmla="*/ 465751 w 285390"/>
              <a:gd name="T105" fmla="*/ 51741 h 285738"/>
              <a:gd name="T106" fmla="*/ 474110 w 285390"/>
              <a:gd name="T107" fmla="*/ 25582 h 285738"/>
              <a:gd name="T108" fmla="*/ 660415 w 285390"/>
              <a:gd name="T109" fmla="*/ 13698 h 285738"/>
              <a:gd name="T110" fmla="*/ 822832 w 285390"/>
              <a:gd name="T111" fmla="*/ 565129 h 285738"/>
              <a:gd name="T112" fmla="*/ 890905 w 285390"/>
              <a:gd name="T113" fmla="*/ 681606 h 285738"/>
              <a:gd name="T114" fmla="*/ 947028 w 285390"/>
              <a:gd name="T115" fmla="*/ 735075 h 285738"/>
              <a:gd name="T116" fmla="*/ 132565 w 285390"/>
              <a:gd name="T117" fmla="*/ 897886 h 285738"/>
              <a:gd name="T118" fmla="*/ 0 w 285390"/>
              <a:gd name="T119" fmla="*/ 626933 h 285738"/>
              <a:gd name="T120" fmla="*/ 192271 w 285390"/>
              <a:gd name="T121" fmla="*/ 612677 h 285738"/>
              <a:gd name="T122" fmla="*/ 353496 w 285390"/>
              <a:gd name="T123" fmla="*/ 63622 h 28573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85390" h="285738">
                <a:moveTo>
                  <a:pt x="22415" y="203898"/>
                </a:moveTo>
                <a:cubicBezTo>
                  <a:pt x="24701" y="203898"/>
                  <a:pt x="26606" y="206184"/>
                  <a:pt x="26606" y="208470"/>
                </a:cubicBezTo>
                <a:cubicBezTo>
                  <a:pt x="26606" y="211137"/>
                  <a:pt x="24701" y="213042"/>
                  <a:pt x="22415" y="213042"/>
                </a:cubicBezTo>
                <a:cubicBezTo>
                  <a:pt x="19367" y="213042"/>
                  <a:pt x="17462" y="211137"/>
                  <a:pt x="17462" y="208470"/>
                </a:cubicBezTo>
                <a:cubicBezTo>
                  <a:pt x="17462" y="206184"/>
                  <a:pt x="19367" y="203898"/>
                  <a:pt x="22415" y="203898"/>
                </a:cubicBezTo>
                <a:close/>
                <a:moveTo>
                  <a:pt x="257319" y="203535"/>
                </a:moveTo>
                <a:cubicBezTo>
                  <a:pt x="255160" y="202093"/>
                  <a:pt x="244363" y="206780"/>
                  <a:pt x="236446" y="210025"/>
                </a:cubicBezTo>
                <a:cubicBezTo>
                  <a:pt x="226729" y="214352"/>
                  <a:pt x="214853" y="219039"/>
                  <a:pt x="201177" y="223365"/>
                </a:cubicBezTo>
                <a:cubicBezTo>
                  <a:pt x="201537" y="225528"/>
                  <a:pt x="201537" y="227331"/>
                  <a:pt x="201537" y="229855"/>
                </a:cubicBezTo>
                <a:cubicBezTo>
                  <a:pt x="201177" y="230936"/>
                  <a:pt x="201177" y="232739"/>
                  <a:pt x="200817" y="234181"/>
                </a:cubicBezTo>
                <a:cubicBezTo>
                  <a:pt x="223850" y="228413"/>
                  <a:pt x="240405" y="221202"/>
                  <a:pt x="251921" y="216154"/>
                </a:cubicBezTo>
                <a:cubicBezTo>
                  <a:pt x="253001" y="215794"/>
                  <a:pt x="254080" y="215433"/>
                  <a:pt x="254800" y="215073"/>
                </a:cubicBezTo>
                <a:cubicBezTo>
                  <a:pt x="258039" y="212188"/>
                  <a:pt x="259838" y="208944"/>
                  <a:pt x="259838" y="207141"/>
                </a:cubicBezTo>
                <a:cubicBezTo>
                  <a:pt x="259838" y="206420"/>
                  <a:pt x="259838" y="204978"/>
                  <a:pt x="257319" y="203535"/>
                </a:cubicBezTo>
                <a:close/>
                <a:moveTo>
                  <a:pt x="44986" y="194522"/>
                </a:moveTo>
                <a:lnTo>
                  <a:pt x="44986" y="264827"/>
                </a:lnTo>
                <a:cubicBezTo>
                  <a:pt x="64780" y="270956"/>
                  <a:pt x="181383" y="301963"/>
                  <a:pt x="269555" y="231658"/>
                </a:cubicBezTo>
                <a:cubicBezTo>
                  <a:pt x="271355" y="230576"/>
                  <a:pt x="276753" y="226249"/>
                  <a:pt x="276753" y="222644"/>
                </a:cubicBezTo>
                <a:cubicBezTo>
                  <a:pt x="276753" y="221562"/>
                  <a:pt x="276753" y="220120"/>
                  <a:pt x="274594" y="218318"/>
                </a:cubicBezTo>
                <a:cubicBezTo>
                  <a:pt x="272434" y="216875"/>
                  <a:pt x="264157" y="220481"/>
                  <a:pt x="255160" y="224447"/>
                </a:cubicBezTo>
                <a:cubicBezTo>
                  <a:pt x="241124" y="230215"/>
                  <a:pt x="219171" y="239589"/>
                  <a:pt x="187501" y="245719"/>
                </a:cubicBezTo>
                <a:cubicBezTo>
                  <a:pt x="180303" y="248603"/>
                  <a:pt x="169867" y="250045"/>
                  <a:pt x="157271" y="250045"/>
                </a:cubicBezTo>
                <a:cubicBezTo>
                  <a:pt x="146474" y="250045"/>
                  <a:pt x="133518" y="248963"/>
                  <a:pt x="118763" y="247161"/>
                </a:cubicBezTo>
                <a:cubicBezTo>
                  <a:pt x="116244" y="246800"/>
                  <a:pt x="114444" y="244637"/>
                  <a:pt x="114804" y="242113"/>
                </a:cubicBezTo>
                <a:cubicBezTo>
                  <a:pt x="115164" y="239950"/>
                  <a:pt x="117323" y="238147"/>
                  <a:pt x="119843" y="238508"/>
                </a:cubicBezTo>
                <a:cubicBezTo>
                  <a:pt x="158710" y="243555"/>
                  <a:pt x="176705" y="240671"/>
                  <a:pt x="184622" y="237787"/>
                </a:cubicBezTo>
                <a:lnTo>
                  <a:pt x="184982" y="237787"/>
                </a:lnTo>
                <a:cubicBezTo>
                  <a:pt x="192540" y="234542"/>
                  <a:pt x="192899" y="230576"/>
                  <a:pt x="192899" y="229494"/>
                </a:cubicBezTo>
                <a:cubicBezTo>
                  <a:pt x="193259" y="224086"/>
                  <a:pt x="192180" y="220120"/>
                  <a:pt x="189661" y="217957"/>
                </a:cubicBezTo>
                <a:cubicBezTo>
                  <a:pt x="186422" y="214712"/>
                  <a:pt x="181383" y="214712"/>
                  <a:pt x="181383" y="214712"/>
                </a:cubicBezTo>
                <a:cubicBezTo>
                  <a:pt x="139276" y="215433"/>
                  <a:pt x="131359" y="211107"/>
                  <a:pt x="122362" y="205699"/>
                </a:cubicBezTo>
                <a:cubicBezTo>
                  <a:pt x="113724" y="200651"/>
                  <a:pt x="104007" y="194522"/>
                  <a:pt x="44986" y="194522"/>
                </a:cubicBezTo>
                <a:close/>
                <a:moveTo>
                  <a:pt x="8637" y="194522"/>
                </a:moveTo>
                <a:lnTo>
                  <a:pt x="8637" y="263746"/>
                </a:lnTo>
                <a:lnTo>
                  <a:pt x="36349" y="263746"/>
                </a:lnTo>
                <a:lnTo>
                  <a:pt x="36349" y="194522"/>
                </a:lnTo>
                <a:lnTo>
                  <a:pt x="8637" y="194522"/>
                </a:lnTo>
                <a:close/>
                <a:moveTo>
                  <a:pt x="142122" y="177627"/>
                </a:moveTo>
                <a:cubicBezTo>
                  <a:pt x="145620" y="178344"/>
                  <a:pt x="149117" y="179061"/>
                  <a:pt x="152615" y="179061"/>
                </a:cubicBezTo>
                <a:cubicBezTo>
                  <a:pt x="155064" y="179061"/>
                  <a:pt x="156812" y="180853"/>
                  <a:pt x="156812" y="183363"/>
                </a:cubicBezTo>
                <a:cubicBezTo>
                  <a:pt x="156812" y="185513"/>
                  <a:pt x="155064" y="187664"/>
                  <a:pt x="152615" y="187664"/>
                </a:cubicBezTo>
                <a:cubicBezTo>
                  <a:pt x="148418" y="187664"/>
                  <a:pt x="144220" y="186947"/>
                  <a:pt x="140023" y="185872"/>
                </a:cubicBezTo>
                <a:cubicBezTo>
                  <a:pt x="137924" y="185513"/>
                  <a:pt x="136525" y="183004"/>
                  <a:pt x="136875" y="180853"/>
                </a:cubicBezTo>
                <a:cubicBezTo>
                  <a:pt x="137575" y="178344"/>
                  <a:pt x="140023" y="176910"/>
                  <a:pt x="142122" y="177627"/>
                </a:cubicBezTo>
                <a:close/>
                <a:moveTo>
                  <a:pt x="182534" y="167523"/>
                </a:moveTo>
                <a:cubicBezTo>
                  <a:pt x="184266" y="165798"/>
                  <a:pt x="186690" y="165798"/>
                  <a:pt x="188422" y="167523"/>
                </a:cubicBezTo>
                <a:cubicBezTo>
                  <a:pt x="190154" y="169249"/>
                  <a:pt x="190154" y="171665"/>
                  <a:pt x="188422" y="173390"/>
                </a:cubicBezTo>
                <a:cubicBezTo>
                  <a:pt x="185651" y="176151"/>
                  <a:pt x="182188" y="178912"/>
                  <a:pt x="178378" y="180983"/>
                </a:cubicBezTo>
                <a:cubicBezTo>
                  <a:pt x="178031" y="181328"/>
                  <a:pt x="176992" y="181328"/>
                  <a:pt x="176299" y="181328"/>
                </a:cubicBezTo>
                <a:cubicBezTo>
                  <a:pt x="174914" y="181328"/>
                  <a:pt x="173528" y="180983"/>
                  <a:pt x="172836" y="179602"/>
                </a:cubicBezTo>
                <a:cubicBezTo>
                  <a:pt x="171450" y="177532"/>
                  <a:pt x="172489" y="175116"/>
                  <a:pt x="174221" y="173735"/>
                </a:cubicBezTo>
                <a:cubicBezTo>
                  <a:pt x="177338" y="172010"/>
                  <a:pt x="180109" y="169939"/>
                  <a:pt x="182534" y="167523"/>
                </a:cubicBezTo>
                <a:close/>
                <a:moveTo>
                  <a:pt x="112388" y="157711"/>
                </a:moveTo>
                <a:cubicBezTo>
                  <a:pt x="114527" y="156273"/>
                  <a:pt x="117378" y="156992"/>
                  <a:pt x="118091" y="159148"/>
                </a:cubicBezTo>
                <a:cubicBezTo>
                  <a:pt x="120229" y="162383"/>
                  <a:pt x="122367" y="165259"/>
                  <a:pt x="124862" y="167775"/>
                </a:cubicBezTo>
                <a:cubicBezTo>
                  <a:pt x="126644" y="169572"/>
                  <a:pt x="126644" y="172088"/>
                  <a:pt x="124862" y="173885"/>
                </a:cubicBezTo>
                <a:cubicBezTo>
                  <a:pt x="124149" y="174604"/>
                  <a:pt x="123080" y="174963"/>
                  <a:pt x="121654" y="174963"/>
                </a:cubicBezTo>
                <a:cubicBezTo>
                  <a:pt x="120942" y="174963"/>
                  <a:pt x="119872" y="174604"/>
                  <a:pt x="118803" y="173885"/>
                </a:cubicBezTo>
                <a:cubicBezTo>
                  <a:pt x="115596" y="170650"/>
                  <a:pt x="113101" y="167415"/>
                  <a:pt x="110963" y="163462"/>
                </a:cubicBezTo>
                <a:cubicBezTo>
                  <a:pt x="109537" y="161305"/>
                  <a:pt x="110606" y="158789"/>
                  <a:pt x="112388" y="157711"/>
                </a:cubicBezTo>
                <a:close/>
                <a:moveTo>
                  <a:pt x="200342" y="134048"/>
                </a:moveTo>
                <a:cubicBezTo>
                  <a:pt x="202565" y="134048"/>
                  <a:pt x="204417" y="135827"/>
                  <a:pt x="204417" y="138318"/>
                </a:cubicBezTo>
                <a:cubicBezTo>
                  <a:pt x="204417" y="142943"/>
                  <a:pt x="204046" y="147213"/>
                  <a:pt x="202565" y="151127"/>
                </a:cubicBezTo>
                <a:cubicBezTo>
                  <a:pt x="202194" y="152906"/>
                  <a:pt x="200342" y="154329"/>
                  <a:pt x="198490" y="154329"/>
                </a:cubicBezTo>
                <a:cubicBezTo>
                  <a:pt x="198120" y="154329"/>
                  <a:pt x="197750" y="153973"/>
                  <a:pt x="197379" y="153973"/>
                </a:cubicBezTo>
                <a:cubicBezTo>
                  <a:pt x="194786" y="153262"/>
                  <a:pt x="193675" y="151127"/>
                  <a:pt x="194046" y="148992"/>
                </a:cubicBezTo>
                <a:cubicBezTo>
                  <a:pt x="195157" y="145790"/>
                  <a:pt x="195527" y="142232"/>
                  <a:pt x="195527" y="138673"/>
                </a:cubicBezTo>
                <a:cubicBezTo>
                  <a:pt x="195527" y="136183"/>
                  <a:pt x="197379" y="134048"/>
                  <a:pt x="200342" y="134048"/>
                </a:cubicBezTo>
                <a:close/>
                <a:moveTo>
                  <a:pt x="110225" y="122089"/>
                </a:moveTo>
                <a:cubicBezTo>
                  <a:pt x="112448" y="122830"/>
                  <a:pt x="113930" y="125052"/>
                  <a:pt x="113559" y="127645"/>
                </a:cubicBezTo>
                <a:cubicBezTo>
                  <a:pt x="112448" y="131349"/>
                  <a:pt x="112078" y="135053"/>
                  <a:pt x="112078" y="138757"/>
                </a:cubicBezTo>
                <a:cubicBezTo>
                  <a:pt x="112078" y="140980"/>
                  <a:pt x="109855" y="143202"/>
                  <a:pt x="107632" y="143202"/>
                </a:cubicBezTo>
                <a:cubicBezTo>
                  <a:pt x="105410" y="143202"/>
                  <a:pt x="103187" y="141350"/>
                  <a:pt x="103187" y="138757"/>
                </a:cubicBezTo>
                <a:cubicBezTo>
                  <a:pt x="103187" y="133942"/>
                  <a:pt x="103558" y="129867"/>
                  <a:pt x="104669" y="125422"/>
                </a:cubicBezTo>
                <a:cubicBezTo>
                  <a:pt x="105410" y="123200"/>
                  <a:pt x="107632" y="121348"/>
                  <a:pt x="110225" y="122089"/>
                </a:cubicBezTo>
                <a:close/>
                <a:moveTo>
                  <a:pt x="153015" y="105473"/>
                </a:moveTo>
                <a:cubicBezTo>
                  <a:pt x="155524" y="105473"/>
                  <a:pt x="157316" y="107630"/>
                  <a:pt x="157316" y="110148"/>
                </a:cubicBezTo>
                <a:lnTo>
                  <a:pt x="157316" y="112305"/>
                </a:lnTo>
                <a:cubicBezTo>
                  <a:pt x="162335" y="113384"/>
                  <a:pt x="166636" y="116620"/>
                  <a:pt x="168428" y="121295"/>
                </a:cubicBezTo>
                <a:cubicBezTo>
                  <a:pt x="169145" y="123453"/>
                  <a:pt x="168070" y="125970"/>
                  <a:pt x="165919" y="127049"/>
                </a:cubicBezTo>
                <a:cubicBezTo>
                  <a:pt x="163768" y="127768"/>
                  <a:pt x="161259" y="127049"/>
                  <a:pt x="160184" y="124891"/>
                </a:cubicBezTo>
                <a:cubicBezTo>
                  <a:pt x="159467" y="122014"/>
                  <a:pt x="156241" y="120216"/>
                  <a:pt x="153015" y="120216"/>
                </a:cubicBezTo>
                <a:cubicBezTo>
                  <a:pt x="148713" y="120216"/>
                  <a:pt x="145128" y="123453"/>
                  <a:pt x="145128" y="127049"/>
                </a:cubicBezTo>
                <a:cubicBezTo>
                  <a:pt x="145128" y="131364"/>
                  <a:pt x="147638" y="133521"/>
                  <a:pt x="153015" y="133521"/>
                </a:cubicBezTo>
                <a:cubicBezTo>
                  <a:pt x="163051" y="133521"/>
                  <a:pt x="169504" y="139635"/>
                  <a:pt x="169504" y="148624"/>
                </a:cubicBezTo>
                <a:cubicBezTo>
                  <a:pt x="169504" y="155816"/>
                  <a:pt x="164485" y="161570"/>
                  <a:pt x="157316" y="163368"/>
                </a:cubicBezTo>
                <a:lnTo>
                  <a:pt x="157316" y="165885"/>
                </a:lnTo>
                <a:cubicBezTo>
                  <a:pt x="157316" y="168043"/>
                  <a:pt x="155524" y="170200"/>
                  <a:pt x="153015" y="170200"/>
                </a:cubicBezTo>
                <a:cubicBezTo>
                  <a:pt x="150505" y="170200"/>
                  <a:pt x="148713" y="168043"/>
                  <a:pt x="148713" y="165885"/>
                </a:cubicBezTo>
                <a:lnTo>
                  <a:pt x="148713" y="163368"/>
                </a:lnTo>
                <a:cubicBezTo>
                  <a:pt x="143694" y="162289"/>
                  <a:pt x="139751" y="159053"/>
                  <a:pt x="137959" y="154378"/>
                </a:cubicBezTo>
                <a:cubicBezTo>
                  <a:pt x="136884" y="152220"/>
                  <a:pt x="137959" y="149344"/>
                  <a:pt x="140110" y="148624"/>
                </a:cubicBezTo>
                <a:cubicBezTo>
                  <a:pt x="142261" y="147546"/>
                  <a:pt x="144770" y="148624"/>
                  <a:pt x="145845" y="151142"/>
                </a:cubicBezTo>
                <a:cubicBezTo>
                  <a:pt x="146921" y="153659"/>
                  <a:pt x="149788" y="155457"/>
                  <a:pt x="153015" y="155457"/>
                </a:cubicBezTo>
                <a:cubicBezTo>
                  <a:pt x="157316" y="155457"/>
                  <a:pt x="160901" y="152220"/>
                  <a:pt x="160901" y="148624"/>
                </a:cubicBezTo>
                <a:cubicBezTo>
                  <a:pt x="160901" y="144669"/>
                  <a:pt x="158391" y="142152"/>
                  <a:pt x="153015" y="142152"/>
                </a:cubicBezTo>
                <a:cubicBezTo>
                  <a:pt x="142978" y="142152"/>
                  <a:pt x="136525" y="136398"/>
                  <a:pt x="136525" y="127049"/>
                </a:cubicBezTo>
                <a:cubicBezTo>
                  <a:pt x="136525" y="119857"/>
                  <a:pt x="141902" y="114103"/>
                  <a:pt x="148713" y="112305"/>
                </a:cubicBezTo>
                <a:lnTo>
                  <a:pt x="148713" y="110148"/>
                </a:lnTo>
                <a:cubicBezTo>
                  <a:pt x="148713" y="107630"/>
                  <a:pt x="150505" y="105473"/>
                  <a:pt x="153015" y="105473"/>
                </a:cubicBezTo>
                <a:close/>
                <a:moveTo>
                  <a:pt x="182430" y="102507"/>
                </a:moveTo>
                <a:cubicBezTo>
                  <a:pt x="184249" y="100710"/>
                  <a:pt x="187160" y="100710"/>
                  <a:pt x="188979" y="102507"/>
                </a:cubicBezTo>
                <a:cubicBezTo>
                  <a:pt x="191889" y="105383"/>
                  <a:pt x="194799" y="108977"/>
                  <a:pt x="196982" y="112931"/>
                </a:cubicBezTo>
                <a:cubicBezTo>
                  <a:pt x="198073" y="114728"/>
                  <a:pt x="197710" y="117244"/>
                  <a:pt x="195527" y="118682"/>
                </a:cubicBezTo>
                <a:cubicBezTo>
                  <a:pt x="194799" y="119041"/>
                  <a:pt x="194072" y="119400"/>
                  <a:pt x="193344" y="119400"/>
                </a:cubicBezTo>
                <a:cubicBezTo>
                  <a:pt x="191889" y="119400"/>
                  <a:pt x="190434" y="118682"/>
                  <a:pt x="189342" y="116884"/>
                </a:cubicBezTo>
                <a:cubicBezTo>
                  <a:pt x="187523" y="114009"/>
                  <a:pt x="185341" y="111133"/>
                  <a:pt x="182430" y="108617"/>
                </a:cubicBezTo>
                <a:cubicBezTo>
                  <a:pt x="180975" y="106820"/>
                  <a:pt x="180975" y="104304"/>
                  <a:pt x="182430" y="102507"/>
                </a:cubicBezTo>
                <a:close/>
                <a:moveTo>
                  <a:pt x="127529" y="93887"/>
                </a:moveTo>
                <a:cubicBezTo>
                  <a:pt x="129646" y="92773"/>
                  <a:pt x="132115" y="93516"/>
                  <a:pt x="133526" y="95745"/>
                </a:cubicBezTo>
                <a:cubicBezTo>
                  <a:pt x="134584" y="97974"/>
                  <a:pt x="133879" y="100575"/>
                  <a:pt x="131762" y="101690"/>
                </a:cubicBezTo>
                <a:cubicBezTo>
                  <a:pt x="128940" y="103547"/>
                  <a:pt x="126118" y="105776"/>
                  <a:pt x="123648" y="108749"/>
                </a:cubicBezTo>
                <a:cubicBezTo>
                  <a:pt x="122590" y="109492"/>
                  <a:pt x="121532" y="109863"/>
                  <a:pt x="120473" y="109863"/>
                </a:cubicBezTo>
                <a:cubicBezTo>
                  <a:pt x="119415" y="109863"/>
                  <a:pt x="118357" y="109492"/>
                  <a:pt x="117651" y="108749"/>
                </a:cubicBezTo>
                <a:cubicBezTo>
                  <a:pt x="115887" y="106891"/>
                  <a:pt x="115887" y="104290"/>
                  <a:pt x="117651" y="102433"/>
                </a:cubicBezTo>
                <a:cubicBezTo>
                  <a:pt x="120473" y="99089"/>
                  <a:pt x="124001" y="96488"/>
                  <a:pt x="127529" y="93887"/>
                </a:cubicBezTo>
                <a:close/>
                <a:moveTo>
                  <a:pt x="153073" y="88010"/>
                </a:moveTo>
                <a:lnTo>
                  <a:pt x="153423" y="88010"/>
                </a:lnTo>
                <a:cubicBezTo>
                  <a:pt x="157620" y="88010"/>
                  <a:pt x="161817" y="88380"/>
                  <a:pt x="166015" y="89862"/>
                </a:cubicBezTo>
                <a:cubicBezTo>
                  <a:pt x="168113" y="90232"/>
                  <a:pt x="169512" y="92826"/>
                  <a:pt x="168813" y="95048"/>
                </a:cubicBezTo>
                <a:cubicBezTo>
                  <a:pt x="168463" y="97271"/>
                  <a:pt x="166714" y="98752"/>
                  <a:pt x="164965" y="98752"/>
                </a:cubicBezTo>
                <a:cubicBezTo>
                  <a:pt x="164616" y="98752"/>
                  <a:pt x="163916" y="98752"/>
                  <a:pt x="163566" y="98382"/>
                </a:cubicBezTo>
                <a:cubicBezTo>
                  <a:pt x="160418" y="97641"/>
                  <a:pt x="156920" y="96900"/>
                  <a:pt x="153423" y="96900"/>
                </a:cubicBezTo>
                <a:cubicBezTo>
                  <a:pt x="150974" y="96900"/>
                  <a:pt x="149225" y="95048"/>
                  <a:pt x="149225" y="92455"/>
                </a:cubicBezTo>
                <a:cubicBezTo>
                  <a:pt x="149225" y="90232"/>
                  <a:pt x="150974" y="88010"/>
                  <a:pt x="153073" y="88010"/>
                </a:cubicBezTo>
                <a:close/>
                <a:moveTo>
                  <a:pt x="124881" y="61123"/>
                </a:moveTo>
                <a:cubicBezTo>
                  <a:pt x="113365" y="68333"/>
                  <a:pt x="68019" y="100061"/>
                  <a:pt x="69098" y="171447"/>
                </a:cubicBezTo>
                <a:cubicBezTo>
                  <a:pt x="69098" y="176495"/>
                  <a:pt x="68379" y="181542"/>
                  <a:pt x="66939" y="186229"/>
                </a:cubicBezTo>
                <a:cubicBezTo>
                  <a:pt x="109046" y="188032"/>
                  <a:pt x="118403" y="193080"/>
                  <a:pt x="127040" y="198127"/>
                </a:cubicBezTo>
                <a:cubicBezTo>
                  <a:pt x="134958" y="202814"/>
                  <a:pt x="141436" y="206780"/>
                  <a:pt x="181383" y="206059"/>
                </a:cubicBezTo>
                <a:cubicBezTo>
                  <a:pt x="181383" y="206059"/>
                  <a:pt x="189661" y="205699"/>
                  <a:pt x="195779" y="211467"/>
                </a:cubicBezTo>
                <a:cubicBezTo>
                  <a:pt x="196858" y="212549"/>
                  <a:pt x="197578" y="213631"/>
                  <a:pt x="198298" y="215073"/>
                </a:cubicBezTo>
                <a:cubicBezTo>
                  <a:pt x="211614" y="211107"/>
                  <a:pt x="223490" y="206420"/>
                  <a:pt x="233207" y="202093"/>
                </a:cubicBezTo>
                <a:cubicBezTo>
                  <a:pt x="237885" y="199930"/>
                  <a:pt x="242204" y="198127"/>
                  <a:pt x="245803" y="196685"/>
                </a:cubicBezTo>
                <a:cubicBezTo>
                  <a:pt x="241484" y="188753"/>
                  <a:pt x="238965" y="180100"/>
                  <a:pt x="239325" y="171447"/>
                </a:cubicBezTo>
                <a:cubicBezTo>
                  <a:pt x="240045" y="100782"/>
                  <a:pt x="195059" y="68333"/>
                  <a:pt x="183542" y="61123"/>
                </a:cubicBezTo>
                <a:cubicBezTo>
                  <a:pt x="176705" y="66891"/>
                  <a:pt x="165908" y="70136"/>
                  <a:pt x="154032" y="70136"/>
                </a:cubicBezTo>
                <a:cubicBezTo>
                  <a:pt x="142515" y="70136"/>
                  <a:pt x="131719" y="66891"/>
                  <a:pt x="124881" y="61123"/>
                </a:cubicBezTo>
                <a:close/>
                <a:moveTo>
                  <a:pt x="119483" y="8844"/>
                </a:moveTo>
                <a:cubicBezTo>
                  <a:pt x="117683" y="8123"/>
                  <a:pt x="116244" y="9205"/>
                  <a:pt x="115884" y="9926"/>
                </a:cubicBezTo>
                <a:cubicBezTo>
                  <a:pt x="114444" y="11368"/>
                  <a:pt x="113365" y="13531"/>
                  <a:pt x="114444" y="16416"/>
                </a:cubicBezTo>
                <a:lnTo>
                  <a:pt x="128840" y="53551"/>
                </a:lnTo>
                <a:cubicBezTo>
                  <a:pt x="131719" y="56075"/>
                  <a:pt x="135678" y="58238"/>
                  <a:pt x="140356" y="59680"/>
                </a:cubicBezTo>
                <a:lnTo>
                  <a:pt x="137117" y="35524"/>
                </a:lnTo>
                <a:cubicBezTo>
                  <a:pt x="136757" y="33001"/>
                  <a:pt x="138557" y="30837"/>
                  <a:pt x="140716" y="30477"/>
                </a:cubicBezTo>
                <a:cubicBezTo>
                  <a:pt x="142875" y="30116"/>
                  <a:pt x="145394" y="31919"/>
                  <a:pt x="145394" y="34443"/>
                </a:cubicBezTo>
                <a:lnTo>
                  <a:pt x="149353" y="61483"/>
                </a:lnTo>
                <a:cubicBezTo>
                  <a:pt x="150793" y="61483"/>
                  <a:pt x="152592" y="61844"/>
                  <a:pt x="154032" y="61844"/>
                </a:cubicBezTo>
                <a:cubicBezTo>
                  <a:pt x="155831" y="61844"/>
                  <a:pt x="157271" y="61483"/>
                  <a:pt x="159070" y="61483"/>
                </a:cubicBezTo>
                <a:lnTo>
                  <a:pt x="162669" y="34443"/>
                </a:lnTo>
                <a:cubicBezTo>
                  <a:pt x="163029" y="31919"/>
                  <a:pt x="165188" y="30116"/>
                  <a:pt x="167707" y="30477"/>
                </a:cubicBezTo>
                <a:cubicBezTo>
                  <a:pt x="169867" y="30837"/>
                  <a:pt x="171666" y="33001"/>
                  <a:pt x="171306" y="35524"/>
                </a:cubicBezTo>
                <a:lnTo>
                  <a:pt x="168067" y="59680"/>
                </a:lnTo>
                <a:cubicBezTo>
                  <a:pt x="172746" y="58238"/>
                  <a:pt x="176705" y="56075"/>
                  <a:pt x="179224" y="53551"/>
                </a:cubicBezTo>
                <a:lnTo>
                  <a:pt x="193619" y="16416"/>
                </a:lnTo>
                <a:cubicBezTo>
                  <a:pt x="194699" y="13531"/>
                  <a:pt x="193979" y="11368"/>
                  <a:pt x="192540" y="9926"/>
                </a:cubicBezTo>
                <a:cubicBezTo>
                  <a:pt x="192180" y="9205"/>
                  <a:pt x="190740" y="8123"/>
                  <a:pt x="188581" y="8844"/>
                </a:cubicBezTo>
                <a:lnTo>
                  <a:pt x="168067" y="15695"/>
                </a:lnTo>
                <a:cubicBezTo>
                  <a:pt x="159070" y="18939"/>
                  <a:pt x="149353" y="18939"/>
                  <a:pt x="140356" y="15695"/>
                </a:cubicBezTo>
                <a:lnTo>
                  <a:pt x="119483" y="8844"/>
                </a:lnTo>
                <a:close/>
                <a:moveTo>
                  <a:pt x="122362" y="552"/>
                </a:moveTo>
                <a:lnTo>
                  <a:pt x="142875" y="7763"/>
                </a:lnTo>
                <a:cubicBezTo>
                  <a:pt x="150433" y="10287"/>
                  <a:pt x="157990" y="10287"/>
                  <a:pt x="165548" y="7763"/>
                </a:cubicBezTo>
                <a:lnTo>
                  <a:pt x="186062" y="552"/>
                </a:lnTo>
                <a:cubicBezTo>
                  <a:pt x="190380" y="-890"/>
                  <a:pt x="195419" y="552"/>
                  <a:pt x="199018" y="4157"/>
                </a:cubicBezTo>
                <a:cubicBezTo>
                  <a:pt x="202616" y="8123"/>
                  <a:pt x="204056" y="14252"/>
                  <a:pt x="201897" y="19300"/>
                </a:cubicBezTo>
                <a:lnTo>
                  <a:pt x="188221" y="53912"/>
                </a:lnTo>
                <a:cubicBezTo>
                  <a:pt x="201537" y="62204"/>
                  <a:pt x="248682" y="97537"/>
                  <a:pt x="247962" y="171447"/>
                </a:cubicBezTo>
                <a:cubicBezTo>
                  <a:pt x="247962" y="179379"/>
                  <a:pt x="250121" y="187311"/>
                  <a:pt x="254440" y="194522"/>
                </a:cubicBezTo>
                <a:cubicBezTo>
                  <a:pt x="257679" y="194161"/>
                  <a:pt x="260198" y="194522"/>
                  <a:pt x="262717" y="196325"/>
                </a:cubicBezTo>
                <a:cubicBezTo>
                  <a:pt x="267036" y="199930"/>
                  <a:pt x="268116" y="203896"/>
                  <a:pt x="268476" y="206780"/>
                </a:cubicBezTo>
                <a:cubicBezTo>
                  <a:pt x="268476" y="207862"/>
                  <a:pt x="268116" y="208944"/>
                  <a:pt x="267756" y="210025"/>
                </a:cubicBezTo>
                <a:cubicBezTo>
                  <a:pt x="273154" y="208944"/>
                  <a:pt x="276753" y="208944"/>
                  <a:pt x="279992" y="211828"/>
                </a:cubicBezTo>
                <a:cubicBezTo>
                  <a:pt x="284671" y="215794"/>
                  <a:pt x="285390" y="220120"/>
                  <a:pt x="285390" y="223005"/>
                </a:cubicBezTo>
                <a:cubicBezTo>
                  <a:pt x="285030" y="231658"/>
                  <a:pt x="275673" y="238147"/>
                  <a:pt x="274954" y="238868"/>
                </a:cubicBezTo>
                <a:cubicBezTo>
                  <a:pt x="228528" y="275643"/>
                  <a:pt x="174545" y="285738"/>
                  <a:pt x="129919" y="285738"/>
                </a:cubicBezTo>
                <a:cubicBezTo>
                  <a:pt x="82414" y="285738"/>
                  <a:pt x="45346" y="274201"/>
                  <a:pt x="39948" y="272398"/>
                </a:cubicBezTo>
                <a:lnTo>
                  <a:pt x="4318" y="272398"/>
                </a:lnTo>
                <a:cubicBezTo>
                  <a:pt x="1799" y="272398"/>
                  <a:pt x="0" y="270596"/>
                  <a:pt x="0" y="268072"/>
                </a:cubicBezTo>
                <a:lnTo>
                  <a:pt x="0" y="190195"/>
                </a:lnTo>
                <a:cubicBezTo>
                  <a:pt x="0" y="187672"/>
                  <a:pt x="1799" y="185869"/>
                  <a:pt x="4318" y="185869"/>
                </a:cubicBezTo>
                <a:lnTo>
                  <a:pt x="40667" y="185869"/>
                </a:lnTo>
                <a:cubicBezTo>
                  <a:pt x="46786" y="185869"/>
                  <a:pt x="52544" y="185869"/>
                  <a:pt x="57942" y="185869"/>
                </a:cubicBezTo>
                <a:cubicBezTo>
                  <a:pt x="59382" y="181182"/>
                  <a:pt x="60461" y="176495"/>
                  <a:pt x="60461" y="171447"/>
                </a:cubicBezTo>
                <a:cubicBezTo>
                  <a:pt x="59382" y="97537"/>
                  <a:pt x="106887" y="62204"/>
                  <a:pt x="119843" y="53912"/>
                </a:cubicBezTo>
                <a:lnTo>
                  <a:pt x="106527" y="19300"/>
                </a:lnTo>
                <a:cubicBezTo>
                  <a:pt x="104367" y="14252"/>
                  <a:pt x="105807" y="8123"/>
                  <a:pt x="109406" y="4157"/>
                </a:cubicBezTo>
                <a:cubicBezTo>
                  <a:pt x="112645" y="552"/>
                  <a:pt x="117683" y="-890"/>
                  <a:pt x="122362" y="552"/>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41" name="Freeform 22">
            <a:extLst>
              <a:ext uri="{FF2B5EF4-FFF2-40B4-BE49-F238E27FC236}">
                <a16:creationId xmlns:a16="http://schemas.microsoft.com/office/drawing/2014/main" id="{6F9A78A0-AD41-47FD-9218-74EA6E2E1A6A}"/>
              </a:ext>
            </a:extLst>
          </p:cNvPr>
          <p:cNvSpPr>
            <a:spLocks noChangeAspect="1" noChangeArrowheads="1"/>
          </p:cNvSpPr>
          <p:nvPr/>
        </p:nvSpPr>
        <p:spPr bwMode="auto">
          <a:xfrm>
            <a:off x="4197602" y="5726314"/>
            <a:ext cx="500902" cy="323969"/>
          </a:xfrm>
          <a:custGeom>
            <a:avLst/>
            <a:gdLst>
              <a:gd name="connsiteX0" fmla="*/ 541769 w 1145819"/>
              <a:gd name="connsiteY0" fmla="*/ 621171 h 741084"/>
              <a:gd name="connsiteX1" fmla="*/ 539250 w 1145819"/>
              <a:gd name="connsiteY1" fmla="*/ 621531 h 741084"/>
              <a:gd name="connsiteX2" fmla="*/ 521251 w 1145819"/>
              <a:gd name="connsiteY2" fmla="*/ 630894 h 741084"/>
              <a:gd name="connsiteX3" fmla="*/ 503252 w 1145819"/>
              <a:gd name="connsiteY3" fmla="*/ 652860 h 741084"/>
              <a:gd name="connsiteX4" fmla="*/ 506851 w 1145819"/>
              <a:gd name="connsiteY4" fmla="*/ 689950 h 741084"/>
              <a:gd name="connsiteX5" fmla="*/ 526290 w 1145819"/>
              <a:gd name="connsiteY5" fmla="*/ 696072 h 741084"/>
              <a:gd name="connsiteX6" fmla="*/ 543929 w 1145819"/>
              <a:gd name="connsiteY6" fmla="*/ 686349 h 741084"/>
              <a:gd name="connsiteX7" fmla="*/ 562288 w 1145819"/>
              <a:gd name="connsiteY7" fmla="*/ 664383 h 741084"/>
              <a:gd name="connsiteX8" fmla="*/ 568048 w 1145819"/>
              <a:gd name="connsiteY8" fmla="*/ 644938 h 741084"/>
              <a:gd name="connsiteX9" fmla="*/ 558689 w 1145819"/>
              <a:gd name="connsiteY9" fmla="*/ 627293 h 741084"/>
              <a:gd name="connsiteX10" fmla="*/ 541769 w 1145819"/>
              <a:gd name="connsiteY10" fmla="*/ 621171 h 741084"/>
              <a:gd name="connsiteX11" fmla="*/ 466534 w 1145819"/>
              <a:gd name="connsiteY11" fmla="*/ 559234 h 741084"/>
              <a:gd name="connsiteX12" fmla="*/ 446015 w 1145819"/>
              <a:gd name="connsiteY12" fmla="*/ 568597 h 741084"/>
              <a:gd name="connsiteX13" fmla="*/ 428016 w 1145819"/>
              <a:gd name="connsiteY13" fmla="*/ 590923 h 741084"/>
              <a:gd name="connsiteX14" fmla="*/ 421896 w 1145819"/>
              <a:gd name="connsiteY14" fmla="*/ 610008 h 741084"/>
              <a:gd name="connsiteX15" fmla="*/ 431616 w 1145819"/>
              <a:gd name="connsiteY15" fmla="*/ 628013 h 741084"/>
              <a:gd name="connsiteX16" fmla="*/ 450695 w 1145819"/>
              <a:gd name="connsiteY16" fmla="*/ 634135 h 741084"/>
              <a:gd name="connsiteX17" fmla="*/ 468694 w 1145819"/>
              <a:gd name="connsiteY17" fmla="*/ 624412 h 741084"/>
              <a:gd name="connsiteX18" fmla="*/ 486693 w 1145819"/>
              <a:gd name="connsiteY18" fmla="*/ 602446 h 741084"/>
              <a:gd name="connsiteX19" fmla="*/ 483093 w 1145819"/>
              <a:gd name="connsiteY19" fmla="*/ 564996 h 741084"/>
              <a:gd name="connsiteX20" fmla="*/ 466534 w 1145819"/>
              <a:gd name="connsiteY20" fmla="*/ 559234 h 741084"/>
              <a:gd name="connsiteX21" fmla="*/ 390938 w 1145819"/>
              <a:gd name="connsiteY21" fmla="*/ 496937 h 741084"/>
              <a:gd name="connsiteX22" fmla="*/ 388418 w 1145819"/>
              <a:gd name="connsiteY22" fmla="*/ 497297 h 741084"/>
              <a:gd name="connsiteX23" fmla="*/ 370779 w 1145819"/>
              <a:gd name="connsiteY23" fmla="*/ 506660 h 741084"/>
              <a:gd name="connsiteX24" fmla="*/ 352420 w 1145819"/>
              <a:gd name="connsiteY24" fmla="*/ 528626 h 741084"/>
              <a:gd name="connsiteX25" fmla="*/ 346661 w 1145819"/>
              <a:gd name="connsiteY25" fmla="*/ 548071 h 741084"/>
              <a:gd name="connsiteX26" fmla="*/ 356020 w 1145819"/>
              <a:gd name="connsiteY26" fmla="*/ 566076 h 741084"/>
              <a:gd name="connsiteX27" fmla="*/ 393458 w 1145819"/>
              <a:gd name="connsiteY27" fmla="*/ 562475 h 741084"/>
              <a:gd name="connsiteX28" fmla="*/ 411457 w 1145819"/>
              <a:gd name="connsiteY28" fmla="*/ 540509 h 741084"/>
              <a:gd name="connsiteX29" fmla="*/ 417577 w 1145819"/>
              <a:gd name="connsiteY29" fmla="*/ 520704 h 741084"/>
              <a:gd name="connsiteX30" fmla="*/ 407857 w 1145819"/>
              <a:gd name="connsiteY30" fmla="*/ 503059 h 741084"/>
              <a:gd name="connsiteX31" fmla="*/ 390938 w 1145819"/>
              <a:gd name="connsiteY31" fmla="*/ 496937 h 741084"/>
              <a:gd name="connsiteX32" fmla="*/ 313182 w 1145819"/>
              <a:gd name="connsiteY32" fmla="*/ 435000 h 741084"/>
              <a:gd name="connsiteX33" fmla="*/ 295183 w 1145819"/>
              <a:gd name="connsiteY33" fmla="*/ 444363 h 741084"/>
              <a:gd name="connsiteX34" fmla="*/ 277185 w 1145819"/>
              <a:gd name="connsiteY34" fmla="*/ 466689 h 741084"/>
              <a:gd name="connsiteX35" fmla="*/ 280784 w 1145819"/>
              <a:gd name="connsiteY35" fmla="*/ 503779 h 741084"/>
              <a:gd name="connsiteX36" fmla="*/ 317862 w 1145819"/>
              <a:gd name="connsiteY36" fmla="*/ 500538 h 741084"/>
              <a:gd name="connsiteX37" fmla="*/ 336221 w 1145819"/>
              <a:gd name="connsiteY37" fmla="*/ 478212 h 741084"/>
              <a:gd name="connsiteX38" fmla="*/ 332621 w 1145819"/>
              <a:gd name="connsiteY38" fmla="*/ 440762 h 741084"/>
              <a:gd name="connsiteX39" fmla="*/ 315702 w 1145819"/>
              <a:gd name="connsiteY39" fmla="*/ 435000 h 741084"/>
              <a:gd name="connsiteX40" fmla="*/ 313182 w 1145819"/>
              <a:gd name="connsiteY40" fmla="*/ 435000 h 741084"/>
              <a:gd name="connsiteX41" fmla="*/ 1123772 w 1145819"/>
              <a:gd name="connsiteY41" fmla="*/ 235031 h 741084"/>
              <a:gd name="connsiteX42" fmla="*/ 1139419 w 1145819"/>
              <a:gd name="connsiteY42" fmla="*/ 241432 h 741084"/>
              <a:gd name="connsiteX43" fmla="*/ 1145819 w 1145819"/>
              <a:gd name="connsiteY43" fmla="*/ 257078 h 741084"/>
              <a:gd name="connsiteX44" fmla="*/ 1139419 w 1145819"/>
              <a:gd name="connsiteY44" fmla="*/ 272369 h 741084"/>
              <a:gd name="connsiteX45" fmla="*/ 1123772 w 1145819"/>
              <a:gd name="connsiteY45" fmla="*/ 279126 h 741084"/>
              <a:gd name="connsiteX46" fmla="*/ 1108126 w 1145819"/>
              <a:gd name="connsiteY46" fmla="*/ 272369 h 741084"/>
              <a:gd name="connsiteX47" fmla="*/ 1101725 w 1145819"/>
              <a:gd name="connsiteY47" fmla="*/ 257078 h 741084"/>
              <a:gd name="connsiteX48" fmla="*/ 1108126 w 1145819"/>
              <a:gd name="connsiteY48" fmla="*/ 241432 h 741084"/>
              <a:gd name="connsiteX49" fmla="*/ 1123772 w 1145819"/>
              <a:gd name="connsiteY49" fmla="*/ 235031 h 741084"/>
              <a:gd name="connsiteX50" fmla="*/ 22047 w 1145819"/>
              <a:gd name="connsiteY50" fmla="*/ 235031 h 741084"/>
              <a:gd name="connsiteX51" fmla="*/ 37694 w 1145819"/>
              <a:gd name="connsiteY51" fmla="*/ 241432 h 741084"/>
              <a:gd name="connsiteX52" fmla="*/ 44095 w 1145819"/>
              <a:gd name="connsiteY52" fmla="*/ 257078 h 741084"/>
              <a:gd name="connsiteX53" fmla="*/ 37694 w 1145819"/>
              <a:gd name="connsiteY53" fmla="*/ 272369 h 741084"/>
              <a:gd name="connsiteX54" fmla="*/ 22047 w 1145819"/>
              <a:gd name="connsiteY54" fmla="*/ 279126 h 741084"/>
              <a:gd name="connsiteX55" fmla="*/ 6401 w 1145819"/>
              <a:gd name="connsiteY55" fmla="*/ 272369 h 741084"/>
              <a:gd name="connsiteX56" fmla="*/ 0 w 1145819"/>
              <a:gd name="connsiteY56" fmla="*/ 257078 h 741084"/>
              <a:gd name="connsiteX57" fmla="*/ 6401 w 1145819"/>
              <a:gd name="connsiteY57" fmla="*/ 241432 h 741084"/>
              <a:gd name="connsiteX58" fmla="*/ 22047 w 1145819"/>
              <a:gd name="connsiteY58" fmla="*/ 235031 h 741084"/>
              <a:gd name="connsiteX59" fmla="*/ 641124 w 1145819"/>
              <a:gd name="connsiteY59" fmla="*/ 75981 h 741084"/>
              <a:gd name="connsiteX60" fmla="*/ 521251 w 1145819"/>
              <a:gd name="connsiteY60" fmla="*/ 125314 h 741084"/>
              <a:gd name="connsiteX61" fmla="*/ 352060 w 1145819"/>
              <a:gd name="connsiteY61" fmla="*/ 292761 h 741084"/>
              <a:gd name="connsiteX62" fmla="*/ 351340 w 1145819"/>
              <a:gd name="connsiteY62" fmla="*/ 341374 h 741084"/>
              <a:gd name="connsiteX63" fmla="*/ 393098 w 1145819"/>
              <a:gd name="connsiteY63" fmla="*/ 347496 h 741084"/>
              <a:gd name="connsiteX64" fmla="*/ 575968 w 1145819"/>
              <a:gd name="connsiteY64" fmla="*/ 244148 h 741084"/>
              <a:gd name="connsiteX65" fmla="*/ 586767 w 1145819"/>
              <a:gd name="connsiteY65" fmla="*/ 241267 h 741084"/>
              <a:gd name="connsiteX66" fmla="*/ 733999 w 1145819"/>
              <a:gd name="connsiteY66" fmla="*/ 241267 h 741084"/>
              <a:gd name="connsiteX67" fmla="*/ 756317 w 1145819"/>
              <a:gd name="connsiteY67" fmla="*/ 263593 h 741084"/>
              <a:gd name="connsiteX68" fmla="*/ 733999 w 1145819"/>
              <a:gd name="connsiteY68" fmla="*/ 286279 h 741084"/>
              <a:gd name="connsiteX69" fmla="*/ 718159 w 1145819"/>
              <a:gd name="connsiteY69" fmla="*/ 286279 h 741084"/>
              <a:gd name="connsiteX70" fmla="*/ 757915 w 1145819"/>
              <a:gd name="connsiteY70" fmla="*/ 325063 h 741084"/>
              <a:gd name="connsiteX71" fmla="*/ 877990 w 1145819"/>
              <a:gd name="connsiteY71" fmla="*/ 442202 h 741084"/>
              <a:gd name="connsiteX72" fmla="*/ 957906 w 1145819"/>
              <a:gd name="connsiteY72" fmla="*/ 399350 h 741084"/>
              <a:gd name="connsiteX73" fmla="*/ 957906 w 1145819"/>
              <a:gd name="connsiteY73" fmla="*/ 252432 h 741084"/>
              <a:gd name="connsiteX74" fmla="*/ 957906 w 1145819"/>
              <a:gd name="connsiteY74" fmla="*/ 75981 h 741084"/>
              <a:gd name="connsiteX75" fmla="*/ 506492 w 1145819"/>
              <a:gd name="connsiteY75" fmla="*/ 46993 h 741084"/>
              <a:gd name="connsiteX76" fmla="*/ 460054 w 1145819"/>
              <a:gd name="connsiteY76" fmla="*/ 51854 h 741084"/>
              <a:gd name="connsiteX77" fmla="*/ 276825 w 1145819"/>
              <a:gd name="connsiteY77" fmla="*/ 87864 h 741084"/>
              <a:gd name="connsiteX78" fmla="*/ 272505 w 1145819"/>
              <a:gd name="connsiteY78" fmla="*/ 88224 h 741084"/>
              <a:gd name="connsiteX79" fmla="*/ 187910 w 1145819"/>
              <a:gd name="connsiteY79" fmla="*/ 88224 h 741084"/>
              <a:gd name="connsiteX80" fmla="*/ 187910 w 1145819"/>
              <a:gd name="connsiteY80" fmla="*/ 423117 h 741084"/>
              <a:gd name="connsiteX81" fmla="*/ 238307 w 1145819"/>
              <a:gd name="connsiteY81" fmla="*/ 444003 h 741084"/>
              <a:gd name="connsiteX82" fmla="*/ 242626 w 1145819"/>
              <a:gd name="connsiteY82" fmla="*/ 438241 h 741084"/>
              <a:gd name="connsiteX83" fmla="*/ 260985 w 1145819"/>
              <a:gd name="connsiteY83" fmla="*/ 416275 h 741084"/>
              <a:gd name="connsiteX84" fmla="*/ 308863 w 1145819"/>
              <a:gd name="connsiteY84" fmla="*/ 390708 h 741084"/>
              <a:gd name="connsiteX85" fmla="*/ 361060 w 1145819"/>
              <a:gd name="connsiteY85" fmla="*/ 406552 h 741084"/>
              <a:gd name="connsiteX86" fmla="*/ 386258 w 1145819"/>
              <a:gd name="connsiteY86" fmla="*/ 452285 h 741084"/>
              <a:gd name="connsiteX87" fmla="*/ 402087 w 1145819"/>
              <a:gd name="connsiteY87" fmla="*/ 454291 h 741084"/>
              <a:gd name="connsiteX88" fmla="*/ 412897 w 1145819"/>
              <a:gd name="connsiteY88" fmla="*/ 455661 h 741084"/>
              <a:gd name="connsiteX89" fmla="*/ 436295 w 1145819"/>
              <a:gd name="connsiteY89" fmla="*/ 468489 h 741084"/>
              <a:gd name="connsiteX90" fmla="*/ 461494 w 1145819"/>
              <a:gd name="connsiteY90" fmla="*/ 514582 h 741084"/>
              <a:gd name="connsiteX91" fmla="*/ 511891 w 1145819"/>
              <a:gd name="connsiteY91" fmla="*/ 530786 h 741084"/>
              <a:gd name="connsiteX92" fmla="*/ 537090 w 1145819"/>
              <a:gd name="connsiteY92" fmla="*/ 576879 h 741084"/>
              <a:gd name="connsiteX93" fmla="*/ 587127 w 1145819"/>
              <a:gd name="connsiteY93" fmla="*/ 592723 h 741084"/>
              <a:gd name="connsiteX94" fmla="*/ 588207 w 1145819"/>
              <a:gd name="connsiteY94" fmla="*/ 593804 h 741084"/>
              <a:gd name="connsiteX95" fmla="*/ 590727 w 1145819"/>
              <a:gd name="connsiteY95" fmla="*/ 595604 h 741084"/>
              <a:gd name="connsiteX96" fmla="*/ 623125 w 1145819"/>
              <a:gd name="connsiteY96" fmla="*/ 627293 h 741084"/>
              <a:gd name="connsiteX97" fmla="*/ 644004 w 1145819"/>
              <a:gd name="connsiteY97" fmla="*/ 635575 h 741084"/>
              <a:gd name="connsiteX98" fmla="*/ 664523 w 1145819"/>
              <a:gd name="connsiteY98" fmla="*/ 626933 h 741084"/>
              <a:gd name="connsiteX99" fmla="*/ 664163 w 1145819"/>
              <a:gd name="connsiteY99" fmla="*/ 585161 h 741084"/>
              <a:gd name="connsiteX100" fmla="*/ 547889 w 1145819"/>
              <a:gd name="connsiteY100" fmla="*/ 472090 h 741084"/>
              <a:gd name="connsiteX101" fmla="*/ 547529 w 1145819"/>
              <a:gd name="connsiteY101" fmla="*/ 440402 h 741084"/>
              <a:gd name="connsiteX102" fmla="*/ 578847 w 1145819"/>
              <a:gd name="connsiteY102" fmla="*/ 440041 h 741084"/>
              <a:gd name="connsiteX103" fmla="*/ 635004 w 1145819"/>
              <a:gd name="connsiteY103" fmla="*/ 494416 h 741084"/>
              <a:gd name="connsiteX104" fmla="*/ 635724 w 1145819"/>
              <a:gd name="connsiteY104" fmla="*/ 495137 h 741084"/>
              <a:gd name="connsiteX105" fmla="*/ 751638 w 1145819"/>
              <a:gd name="connsiteY105" fmla="*/ 607848 h 741084"/>
              <a:gd name="connsiteX106" fmla="*/ 793395 w 1145819"/>
              <a:gd name="connsiteY106" fmla="*/ 607487 h 741084"/>
              <a:gd name="connsiteX107" fmla="*/ 792675 w 1145819"/>
              <a:gd name="connsiteY107" fmla="*/ 566076 h 741084"/>
              <a:gd name="connsiteX108" fmla="*/ 676402 w 1145819"/>
              <a:gd name="connsiteY108" fmla="*/ 453005 h 741084"/>
              <a:gd name="connsiteX109" fmla="*/ 676042 w 1145819"/>
              <a:gd name="connsiteY109" fmla="*/ 421316 h 741084"/>
              <a:gd name="connsiteX110" fmla="*/ 707720 w 1145819"/>
              <a:gd name="connsiteY110" fmla="*/ 420956 h 741084"/>
              <a:gd name="connsiteX111" fmla="*/ 780796 w 1145819"/>
              <a:gd name="connsiteY111" fmla="*/ 491896 h 741084"/>
              <a:gd name="connsiteX112" fmla="*/ 781156 w 1145819"/>
              <a:gd name="connsiteY112" fmla="*/ 491896 h 741084"/>
              <a:gd name="connsiteX113" fmla="*/ 855312 w 1145819"/>
              <a:gd name="connsiteY113" fmla="*/ 564276 h 741084"/>
              <a:gd name="connsiteX114" fmla="*/ 896709 w 1145819"/>
              <a:gd name="connsiteY114" fmla="*/ 563555 h 741084"/>
              <a:gd name="connsiteX115" fmla="*/ 904989 w 1145819"/>
              <a:gd name="connsiteY115" fmla="*/ 542670 h 741084"/>
              <a:gd name="connsiteX116" fmla="*/ 895989 w 1145819"/>
              <a:gd name="connsiteY116" fmla="*/ 522144 h 741084"/>
              <a:gd name="connsiteX117" fmla="*/ 711244 w 1145819"/>
              <a:gd name="connsiteY117" fmla="*/ 342013 h 741084"/>
              <a:gd name="connsiteX118" fmla="*/ 654083 w 1145819"/>
              <a:gd name="connsiteY118" fmla="*/ 286279 h 741084"/>
              <a:gd name="connsiteX119" fmla="*/ 592887 w 1145819"/>
              <a:gd name="connsiteY119" fmla="*/ 286279 h 741084"/>
              <a:gd name="connsiteX120" fmla="*/ 415057 w 1145819"/>
              <a:gd name="connsiteY120" fmla="*/ 386387 h 741084"/>
              <a:gd name="connsiteX121" fmla="*/ 376179 w 1145819"/>
              <a:gd name="connsiteY121" fmla="*/ 396830 h 741084"/>
              <a:gd name="connsiteX122" fmla="*/ 319302 w 1145819"/>
              <a:gd name="connsiteY122" fmla="*/ 372703 h 741084"/>
              <a:gd name="connsiteX123" fmla="*/ 320382 w 1145819"/>
              <a:gd name="connsiteY123" fmla="*/ 261072 h 741084"/>
              <a:gd name="connsiteX124" fmla="*/ 489932 w 1145819"/>
              <a:gd name="connsiteY124" fmla="*/ 93266 h 741084"/>
              <a:gd name="connsiteX125" fmla="*/ 552929 w 1145819"/>
              <a:gd name="connsiteY125" fmla="*/ 49694 h 741084"/>
              <a:gd name="connsiteX126" fmla="*/ 506492 w 1145819"/>
              <a:gd name="connsiteY126" fmla="*/ 46993 h 741084"/>
              <a:gd name="connsiteX127" fmla="*/ 22319 w 1145819"/>
              <a:gd name="connsiteY127" fmla="*/ 0 h 741084"/>
              <a:gd name="connsiteX128" fmla="*/ 143272 w 1145819"/>
              <a:gd name="connsiteY128" fmla="*/ 0 h 741084"/>
              <a:gd name="connsiteX129" fmla="*/ 187910 w 1145819"/>
              <a:gd name="connsiteY129" fmla="*/ 43212 h 741084"/>
              <a:gd name="connsiteX130" fmla="*/ 270705 w 1145819"/>
              <a:gd name="connsiteY130" fmla="*/ 43212 h 741084"/>
              <a:gd name="connsiteX131" fmla="*/ 451415 w 1145819"/>
              <a:gd name="connsiteY131" fmla="*/ 7922 h 741084"/>
              <a:gd name="connsiteX132" fmla="*/ 644364 w 1145819"/>
              <a:gd name="connsiteY132" fmla="*/ 30969 h 741084"/>
              <a:gd name="connsiteX133" fmla="*/ 645084 w 1145819"/>
              <a:gd name="connsiteY133" fmla="*/ 30969 h 741084"/>
              <a:gd name="connsiteX134" fmla="*/ 960066 w 1145819"/>
              <a:gd name="connsiteY134" fmla="*/ 30969 h 741084"/>
              <a:gd name="connsiteX135" fmla="*/ 1002543 w 1145819"/>
              <a:gd name="connsiteY135" fmla="*/ 0 h 741084"/>
              <a:gd name="connsiteX136" fmla="*/ 1123496 w 1145819"/>
              <a:gd name="connsiteY136" fmla="*/ 0 h 741084"/>
              <a:gd name="connsiteX137" fmla="*/ 1145815 w 1145819"/>
              <a:gd name="connsiteY137" fmla="*/ 22326 h 741084"/>
              <a:gd name="connsiteX138" fmla="*/ 1145815 w 1145819"/>
              <a:gd name="connsiteY138" fmla="*/ 169607 h 741084"/>
              <a:gd name="connsiteX139" fmla="*/ 1123496 w 1145819"/>
              <a:gd name="connsiteY139" fmla="*/ 192293 h 741084"/>
              <a:gd name="connsiteX140" fmla="*/ 1101178 w 1145819"/>
              <a:gd name="connsiteY140" fmla="*/ 169607 h 741084"/>
              <a:gd name="connsiteX141" fmla="*/ 1101178 w 1145819"/>
              <a:gd name="connsiteY141" fmla="*/ 44652 h 741084"/>
              <a:gd name="connsiteX142" fmla="*/ 1002543 w 1145819"/>
              <a:gd name="connsiteY142" fmla="*/ 44652 h 741084"/>
              <a:gd name="connsiteX143" fmla="*/ 1002543 w 1145819"/>
              <a:gd name="connsiteY143" fmla="*/ 236220 h 741084"/>
              <a:gd name="connsiteX144" fmla="*/ 1002543 w 1145819"/>
              <a:gd name="connsiteY144" fmla="*/ 469209 h 741084"/>
              <a:gd name="connsiteX145" fmla="*/ 1101178 w 1145819"/>
              <a:gd name="connsiteY145" fmla="*/ 469209 h 741084"/>
              <a:gd name="connsiteX146" fmla="*/ 1101178 w 1145819"/>
              <a:gd name="connsiteY146" fmla="*/ 343175 h 741084"/>
              <a:gd name="connsiteX147" fmla="*/ 1123496 w 1145819"/>
              <a:gd name="connsiteY147" fmla="*/ 320849 h 741084"/>
              <a:gd name="connsiteX148" fmla="*/ 1145815 w 1145819"/>
              <a:gd name="connsiteY148" fmla="*/ 343175 h 741084"/>
              <a:gd name="connsiteX149" fmla="*/ 1145815 w 1145819"/>
              <a:gd name="connsiteY149" fmla="*/ 491536 h 741084"/>
              <a:gd name="connsiteX150" fmla="*/ 1123496 w 1145819"/>
              <a:gd name="connsiteY150" fmla="*/ 514222 h 741084"/>
              <a:gd name="connsiteX151" fmla="*/ 1002543 w 1145819"/>
              <a:gd name="connsiteY151" fmla="*/ 514222 h 741084"/>
              <a:gd name="connsiteX152" fmla="*/ 957906 w 1145819"/>
              <a:gd name="connsiteY152" fmla="*/ 469209 h 741084"/>
              <a:gd name="connsiteX153" fmla="*/ 957906 w 1145819"/>
              <a:gd name="connsiteY153" fmla="*/ 450124 h 741084"/>
              <a:gd name="connsiteX154" fmla="*/ 911829 w 1145819"/>
              <a:gd name="connsiteY154" fmla="*/ 474971 h 741084"/>
              <a:gd name="connsiteX155" fmla="*/ 927308 w 1145819"/>
              <a:gd name="connsiteY155" fmla="*/ 490095 h 741084"/>
              <a:gd name="connsiteX156" fmla="*/ 949986 w 1145819"/>
              <a:gd name="connsiteY156" fmla="*/ 542310 h 741084"/>
              <a:gd name="connsiteX157" fmla="*/ 928748 w 1145819"/>
              <a:gd name="connsiteY157" fmla="*/ 594884 h 741084"/>
              <a:gd name="connsiteX158" fmla="*/ 875831 w 1145819"/>
              <a:gd name="connsiteY158" fmla="*/ 617210 h 741084"/>
              <a:gd name="connsiteX159" fmla="*/ 843072 w 1145819"/>
              <a:gd name="connsiteY159" fmla="*/ 609648 h 741084"/>
              <a:gd name="connsiteX160" fmla="*/ 825433 w 1145819"/>
              <a:gd name="connsiteY160" fmla="*/ 638816 h 741084"/>
              <a:gd name="connsiteX161" fmla="*/ 772156 w 1145819"/>
              <a:gd name="connsiteY161" fmla="*/ 661142 h 741084"/>
              <a:gd name="connsiteX162" fmla="*/ 720679 w 1145819"/>
              <a:gd name="connsiteY162" fmla="*/ 640256 h 741084"/>
              <a:gd name="connsiteX163" fmla="*/ 712760 w 1145819"/>
              <a:gd name="connsiteY163" fmla="*/ 632694 h 741084"/>
              <a:gd name="connsiteX164" fmla="*/ 696921 w 1145819"/>
              <a:gd name="connsiteY164" fmla="*/ 657901 h 741084"/>
              <a:gd name="connsiteX165" fmla="*/ 644364 w 1145819"/>
              <a:gd name="connsiteY165" fmla="*/ 680227 h 741084"/>
              <a:gd name="connsiteX166" fmla="*/ 643644 w 1145819"/>
              <a:gd name="connsiteY166" fmla="*/ 680227 h 741084"/>
              <a:gd name="connsiteX167" fmla="*/ 608726 w 1145819"/>
              <a:gd name="connsiteY167" fmla="*/ 671585 h 741084"/>
              <a:gd name="connsiteX168" fmla="*/ 596846 w 1145819"/>
              <a:gd name="connsiteY168" fmla="*/ 692831 h 741084"/>
              <a:gd name="connsiteX169" fmla="*/ 578487 w 1145819"/>
              <a:gd name="connsiteY169" fmla="*/ 715157 h 741084"/>
              <a:gd name="connsiteX170" fmla="*/ 530250 w 1145819"/>
              <a:gd name="connsiteY170" fmla="*/ 740724 h 741084"/>
              <a:gd name="connsiteX171" fmla="*/ 523411 w 1145819"/>
              <a:gd name="connsiteY171" fmla="*/ 741084 h 741084"/>
              <a:gd name="connsiteX172" fmla="*/ 478413 w 1145819"/>
              <a:gd name="connsiteY172" fmla="*/ 724880 h 741084"/>
              <a:gd name="connsiteX173" fmla="*/ 453215 w 1145819"/>
              <a:gd name="connsiteY173" fmla="*/ 678787 h 741084"/>
              <a:gd name="connsiteX174" fmla="*/ 448175 w 1145819"/>
              <a:gd name="connsiteY174" fmla="*/ 678787 h 741084"/>
              <a:gd name="connsiteX175" fmla="*/ 402817 w 1145819"/>
              <a:gd name="connsiteY175" fmla="*/ 662583 h 741084"/>
              <a:gd name="connsiteX176" fmla="*/ 377619 w 1145819"/>
              <a:gd name="connsiteY176" fmla="*/ 616490 h 741084"/>
              <a:gd name="connsiteX177" fmla="*/ 372939 w 1145819"/>
              <a:gd name="connsiteY177" fmla="*/ 616490 h 741084"/>
              <a:gd name="connsiteX178" fmla="*/ 327582 w 1145819"/>
              <a:gd name="connsiteY178" fmla="*/ 600646 h 741084"/>
              <a:gd name="connsiteX179" fmla="*/ 302383 w 1145819"/>
              <a:gd name="connsiteY179" fmla="*/ 554553 h 741084"/>
              <a:gd name="connsiteX180" fmla="*/ 297343 w 1145819"/>
              <a:gd name="connsiteY180" fmla="*/ 554553 h 741084"/>
              <a:gd name="connsiteX181" fmla="*/ 252346 w 1145819"/>
              <a:gd name="connsiteY181" fmla="*/ 538348 h 741084"/>
              <a:gd name="connsiteX182" fmla="*/ 226787 w 1145819"/>
              <a:gd name="connsiteY182" fmla="*/ 491536 h 741084"/>
              <a:gd name="connsiteX183" fmla="*/ 216348 w 1145819"/>
              <a:gd name="connsiteY183" fmla="*/ 483253 h 741084"/>
              <a:gd name="connsiteX184" fmla="*/ 187910 w 1145819"/>
              <a:gd name="connsiteY184" fmla="*/ 469209 h 741084"/>
              <a:gd name="connsiteX185" fmla="*/ 143272 w 1145819"/>
              <a:gd name="connsiteY185" fmla="*/ 514222 h 741084"/>
              <a:gd name="connsiteX186" fmla="*/ 22319 w 1145819"/>
              <a:gd name="connsiteY186" fmla="*/ 514222 h 741084"/>
              <a:gd name="connsiteX187" fmla="*/ 0 w 1145819"/>
              <a:gd name="connsiteY187" fmla="*/ 491536 h 741084"/>
              <a:gd name="connsiteX188" fmla="*/ 0 w 1145819"/>
              <a:gd name="connsiteY188" fmla="*/ 350017 h 741084"/>
              <a:gd name="connsiteX189" fmla="*/ 22319 w 1145819"/>
              <a:gd name="connsiteY189" fmla="*/ 327691 h 741084"/>
              <a:gd name="connsiteX190" fmla="*/ 44638 w 1145819"/>
              <a:gd name="connsiteY190" fmla="*/ 350017 h 741084"/>
              <a:gd name="connsiteX191" fmla="*/ 44638 w 1145819"/>
              <a:gd name="connsiteY191" fmla="*/ 469209 h 741084"/>
              <a:gd name="connsiteX192" fmla="*/ 143272 w 1145819"/>
              <a:gd name="connsiteY192" fmla="*/ 469209 h 741084"/>
              <a:gd name="connsiteX193" fmla="*/ 143272 w 1145819"/>
              <a:gd name="connsiteY193" fmla="*/ 44652 h 741084"/>
              <a:gd name="connsiteX194" fmla="*/ 44638 w 1145819"/>
              <a:gd name="connsiteY194" fmla="*/ 44652 h 741084"/>
              <a:gd name="connsiteX195" fmla="*/ 44638 w 1145819"/>
              <a:gd name="connsiteY195" fmla="*/ 166366 h 741084"/>
              <a:gd name="connsiteX196" fmla="*/ 22319 w 1145819"/>
              <a:gd name="connsiteY196" fmla="*/ 188692 h 741084"/>
              <a:gd name="connsiteX197" fmla="*/ 0 w 1145819"/>
              <a:gd name="connsiteY197" fmla="*/ 166366 h 741084"/>
              <a:gd name="connsiteX198" fmla="*/ 0 w 1145819"/>
              <a:gd name="connsiteY198" fmla="*/ 22326 h 741084"/>
              <a:gd name="connsiteX199" fmla="*/ 22319 w 1145819"/>
              <a:gd name="connsiteY199" fmla="*/ 0 h 741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1145819" h="741084">
                <a:moveTo>
                  <a:pt x="541769" y="621171"/>
                </a:moveTo>
                <a:cubicBezTo>
                  <a:pt x="541050" y="621171"/>
                  <a:pt x="539970" y="621531"/>
                  <a:pt x="539250" y="621531"/>
                </a:cubicBezTo>
                <a:cubicBezTo>
                  <a:pt x="532410" y="621891"/>
                  <a:pt x="525930" y="625492"/>
                  <a:pt x="521251" y="630894"/>
                </a:cubicBezTo>
                <a:lnTo>
                  <a:pt x="503252" y="652860"/>
                </a:lnTo>
                <a:cubicBezTo>
                  <a:pt x="493892" y="664383"/>
                  <a:pt x="495332" y="680948"/>
                  <a:pt x="506851" y="689950"/>
                </a:cubicBezTo>
                <a:cubicBezTo>
                  <a:pt x="512251" y="694631"/>
                  <a:pt x="519091" y="696792"/>
                  <a:pt x="526290" y="696072"/>
                </a:cubicBezTo>
                <a:cubicBezTo>
                  <a:pt x="533130" y="695352"/>
                  <a:pt x="539610" y="692111"/>
                  <a:pt x="543929" y="686349"/>
                </a:cubicBezTo>
                <a:lnTo>
                  <a:pt x="562288" y="664383"/>
                </a:lnTo>
                <a:cubicBezTo>
                  <a:pt x="566608" y="658982"/>
                  <a:pt x="568768" y="652140"/>
                  <a:pt x="568048" y="644938"/>
                </a:cubicBezTo>
                <a:cubicBezTo>
                  <a:pt x="567328" y="638096"/>
                  <a:pt x="564088" y="631614"/>
                  <a:pt x="558689" y="627293"/>
                </a:cubicBezTo>
                <a:cubicBezTo>
                  <a:pt x="553649" y="623332"/>
                  <a:pt x="547889" y="621171"/>
                  <a:pt x="541769" y="621171"/>
                </a:cubicBezTo>
                <a:close/>
                <a:moveTo>
                  <a:pt x="466534" y="559234"/>
                </a:moveTo>
                <a:cubicBezTo>
                  <a:pt x="458974" y="559234"/>
                  <a:pt x="451415" y="562475"/>
                  <a:pt x="446015" y="568597"/>
                </a:cubicBezTo>
                <a:lnTo>
                  <a:pt x="428016" y="590923"/>
                </a:lnTo>
                <a:cubicBezTo>
                  <a:pt x="423336" y="596324"/>
                  <a:pt x="421176" y="603166"/>
                  <a:pt x="421896" y="610008"/>
                </a:cubicBezTo>
                <a:cubicBezTo>
                  <a:pt x="422616" y="617210"/>
                  <a:pt x="425856" y="623692"/>
                  <a:pt x="431616" y="628013"/>
                </a:cubicBezTo>
                <a:cubicBezTo>
                  <a:pt x="437015" y="632694"/>
                  <a:pt x="443495" y="634495"/>
                  <a:pt x="450695" y="634135"/>
                </a:cubicBezTo>
                <a:cubicBezTo>
                  <a:pt x="457894" y="633415"/>
                  <a:pt x="464374" y="629814"/>
                  <a:pt x="468694" y="624412"/>
                </a:cubicBezTo>
                <a:lnTo>
                  <a:pt x="486693" y="602446"/>
                </a:lnTo>
                <a:cubicBezTo>
                  <a:pt x="496052" y="590923"/>
                  <a:pt x="494252" y="574358"/>
                  <a:pt x="483093" y="564996"/>
                </a:cubicBezTo>
                <a:cubicBezTo>
                  <a:pt x="478413" y="561035"/>
                  <a:pt x="472293" y="559234"/>
                  <a:pt x="466534" y="559234"/>
                </a:cubicBezTo>
                <a:close/>
                <a:moveTo>
                  <a:pt x="390938" y="496937"/>
                </a:moveTo>
                <a:cubicBezTo>
                  <a:pt x="390218" y="496937"/>
                  <a:pt x="389138" y="496937"/>
                  <a:pt x="388418" y="497297"/>
                </a:cubicBezTo>
                <a:cubicBezTo>
                  <a:pt x="381579" y="497657"/>
                  <a:pt x="375099" y="501258"/>
                  <a:pt x="370779" y="506660"/>
                </a:cubicBezTo>
                <a:lnTo>
                  <a:pt x="352420" y="528626"/>
                </a:lnTo>
                <a:cubicBezTo>
                  <a:pt x="348100" y="534387"/>
                  <a:pt x="345581" y="541229"/>
                  <a:pt x="346661" y="548071"/>
                </a:cubicBezTo>
                <a:cubicBezTo>
                  <a:pt x="347381" y="555273"/>
                  <a:pt x="350620" y="561395"/>
                  <a:pt x="356020" y="566076"/>
                </a:cubicBezTo>
                <a:cubicBezTo>
                  <a:pt x="367179" y="575079"/>
                  <a:pt x="384098" y="573638"/>
                  <a:pt x="393458" y="562475"/>
                </a:cubicBezTo>
                <a:lnTo>
                  <a:pt x="411457" y="540509"/>
                </a:lnTo>
                <a:cubicBezTo>
                  <a:pt x="416137" y="534747"/>
                  <a:pt x="417937" y="527906"/>
                  <a:pt x="417577" y="520704"/>
                </a:cubicBezTo>
                <a:cubicBezTo>
                  <a:pt x="416497" y="513862"/>
                  <a:pt x="413257" y="507380"/>
                  <a:pt x="407857" y="503059"/>
                </a:cubicBezTo>
                <a:cubicBezTo>
                  <a:pt x="403177" y="499098"/>
                  <a:pt x="397058" y="496937"/>
                  <a:pt x="390938" y="496937"/>
                </a:cubicBezTo>
                <a:close/>
                <a:moveTo>
                  <a:pt x="313182" y="435000"/>
                </a:moveTo>
                <a:cubicBezTo>
                  <a:pt x="306343" y="435720"/>
                  <a:pt x="299863" y="438961"/>
                  <a:pt x="295183" y="444363"/>
                </a:cubicBezTo>
                <a:lnTo>
                  <a:pt x="277185" y="466689"/>
                </a:lnTo>
                <a:cubicBezTo>
                  <a:pt x="267825" y="477852"/>
                  <a:pt x="269265" y="494776"/>
                  <a:pt x="280784" y="503779"/>
                </a:cubicBezTo>
                <a:cubicBezTo>
                  <a:pt x="291944" y="513142"/>
                  <a:pt x="308503" y="511701"/>
                  <a:pt x="317862" y="500538"/>
                </a:cubicBezTo>
                <a:lnTo>
                  <a:pt x="336221" y="478212"/>
                </a:lnTo>
                <a:cubicBezTo>
                  <a:pt x="345221" y="467049"/>
                  <a:pt x="343781" y="450124"/>
                  <a:pt x="332621" y="440762"/>
                </a:cubicBezTo>
                <a:cubicBezTo>
                  <a:pt x="327942" y="437161"/>
                  <a:pt x="321822" y="435000"/>
                  <a:pt x="315702" y="435000"/>
                </a:cubicBezTo>
                <a:cubicBezTo>
                  <a:pt x="314982" y="435000"/>
                  <a:pt x="314262" y="435000"/>
                  <a:pt x="313182" y="435000"/>
                </a:cubicBezTo>
                <a:close/>
                <a:moveTo>
                  <a:pt x="1123772" y="235031"/>
                </a:moveTo>
                <a:cubicBezTo>
                  <a:pt x="1129462" y="235031"/>
                  <a:pt x="1135151" y="237165"/>
                  <a:pt x="1139419" y="241432"/>
                </a:cubicBezTo>
                <a:cubicBezTo>
                  <a:pt x="1143330" y="245344"/>
                  <a:pt x="1145819" y="251033"/>
                  <a:pt x="1145819" y="257078"/>
                </a:cubicBezTo>
                <a:cubicBezTo>
                  <a:pt x="1145819" y="262768"/>
                  <a:pt x="1143330" y="268458"/>
                  <a:pt x="1139419" y="272369"/>
                </a:cubicBezTo>
                <a:cubicBezTo>
                  <a:pt x="1135151" y="276636"/>
                  <a:pt x="1129462" y="279126"/>
                  <a:pt x="1123772" y="279126"/>
                </a:cubicBezTo>
                <a:cubicBezTo>
                  <a:pt x="1117727" y="279126"/>
                  <a:pt x="1112037" y="276636"/>
                  <a:pt x="1108126" y="272369"/>
                </a:cubicBezTo>
                <a:cubicBezTo>
                  <a:pt x="1103859" y="268458"/>
                  <a:pt x="1101725" y="262768"/>
                  <a:pt x="1101725" y="257078"/>
                </a:cubicBezTo>
                <a:cubicBezTo>
                  <a:pt x="1101725" y="251033"/>
                  <a:pt x="1103859" y="245344"/>
                  <a:pt x="1108126" y="241432"/>
                </a:cubicBezTo>
                <a:cubicBezTo>
                  <a:pt x="1112037" y="237165"/>
                  <a:pt x="1117727" y="235031"/>
                  <a:pt x="1123772" y="235031"/>
                </a:cubicBezTo>
                <a:close/>
                <a:moveTo>
                  <a:pt x="22047" y="235031"/>
                </a:moveTo>
                <a:cubicBezTo>
                  <a:pt x="27737" y="235031"/>
                  <a:pt x="33427" y="237165"/>
                  <a:pt x="37694" y="241432"/>
                </a:cubicBezTo>
                <a:cubicBezTo>
                  <a:pt x="41605" y="245344"/>
                  <a:pt x="44095" y="251033"/>
                  <a:pt x="44095" y="257078"/>
                </a:cubicBezTo>
                <a:cubicBezTo>
                  <a:pt x="44095" y="262768"/>
                  <a:pt x="41605" y="268458"/>
                  <a:pt x="37694" y="272369"/>
                </a:cubicBezTo>
                <a:cubicBezTo>
                  <a:pt x="33427" y="276636"/>
                  <a:pt x="27737" y="279126"/>
                  <a:pt x="22047" y="279126"/>
                </a:cubicBezTo>
                <a:cubicBezTo>
                  <a:pt x="16358" y="279126"/>
                  <a:pt x="10668" y="276636"/>
                  <a:pt x="6401" y="272369"/>
                </a:cubicBezTo>
                <a:cubicBezTo>
                  <a:pt x="2134" y="268458"/>
                  <a:pt x="0" y="262768"/>
                  <a:pt x="0" y="257078"/>
                </a:cubicBezTo>
                <a:cubicBezTo>
                  <a:pt x="0" y="251033"/>
                  <a:pt x="2134" y="245344"/>
                  <a:pt x="6401" y="241432"/>
                </a:cubicBezTo>
                <a:cubicBezTo>
                  <a:pt x="10668" y="237165"/>
                  <a:pt x="16358" y="235031"/>
                  <a:pt x="22047" y="235031"/>
                </a:cubicBezTo>
                <a:close/>
                <a:moveTo>
                  <a:pt x="641124" y="75981"/>
                </a:moveTo>
                <a:cubicBezTo>
                  <a:pt x="595766" y="75981"/>
                  <a:pt x="553289" y="93266"/>
                  <a:pt x="521251" y="125314"/>
                </a:cubicBezTo>
                <a:lnTo>
                  <a:pt x="352060" y="292761"/>
                </a:lnTo>
                <a:cubicBezTo>
                  <a:pt x="338741" y="306085"/>
                  <a:pt x="338021" y="328051"/>
                  <a:pt x="351340" y="341374"/>
                </a:cubicBezTo>
                <a:cubicBezTo>
                  <a:pt x="362500" y="352537"/>
                  <a:pt x="379419" y="355418"/>
                  <a:pt x="393098" y="347496"/>
                </a:cubicBezTo>
                <a:lnTo>
                  <a:pt x="575968" y="244148"/>
                </a:lnTo>
                <a:cubicBezTo>
                  <a:pt x="579207" y="242347"/>
                  <a:pt x="583167" y="241267"/>
                  <a:pt x="586767" y="241267"/>
                </a:cubicBezTo>
                <a:lnTo>
                  <a:pt x="733999" y="241267"/>
                </a:lnTo>
                <a:cubicBezTo>
                  <a:pt x="746238" y="241267"/>
                  <a:pt x="756317" y="251350"/>
                  <a:pt x="756317" y="263593"/>
                </a:cubicBezTo>
                <a:cubicBezTo>
                  <a:pt x="756317" y="276196"/>
                  <a:pt x="746238" y="286279"/>
                  <a:pt x="733999" y="286279"/>
                </a:cubicBezTo>
                <a:lnTo>
                  <a:pt x="718159" y="286279"/>
                </a:lnTo>
                <a:lnTo>
                  <a:pt x="757915" y="325063"/>
                </a:lnTo>
                <a:lnTo>
                  <a:pt x="877990" y="442202"/>
                </a:lnTo>
                <a:lnTo>
                  <a:pt x="957906" y="399350"/>
                </a:lnTo>
                <a:lnTo>
                  <a:pt x="957906" y="252432"/>
                </a:lnTo>
                <a:lnTo>
                  <a:pt x="957906" y="75981"/>
                </a:lnTo>
                <a:close/>
                <a:moveTo>
                  <a:pt x="506492" y="46993"/>
                </a:moveTo>
                <a:cubicBezTo>
                  <a:pt x="490922" y="47353"/>
                  <a:pt x="475353" y="48974"/>
                  <a:pt x="460054" y="51854"/>
                </a:cubicBezTo>
                <a:lnTo>
                  <a:pt x="276825" y="87864"/>
                </a:lnTo>
                <a:cubicBezTo>
                  <a:pt x="275745" y="87864"/>
                  <a:pt x="274305" y="88224"/>
                  <a:pt x="272505" y="88224"/>
                </a:cubicBezTo>
                <a:lnTo>
                  <a:pt x="187910" y="88224"/>
                </a:lnTo>
                <a:lnTo>
                  <a:pt x="187910" y="423117"/>
                </a:lnTo>
                <a:cubicBezTo>
                  <a:pt x="205909" y="426358"/>
                  <a:pt x="223188" y="433560"/>
                  <a:pt x="238307" y="444003"/>
                </a:cubicBezTo>
                <a:cubicBezTo>
                  <a:pt x="239747" y="441842"/>
                  <a:pt x="241187" y="440041"/>
                  <a:pt x="242626" y="438241"/>
                </a:cubicBezTo>
                <a:lnTo>
                  <a:pt x="260985" y="416275"/>
                </a:lnTo>
                <a:cubicBezTo>
                  <a:pt x="272865" y="401511"/>
                  <a:pt x="290144" y="392148"/>
                  <a:pt x="308863" y="390708"/>
                </a:cubicBezTo>
                <a:cubicBezTo>
                  <a:pt x="327942" y="388547"/>
                  <a:pt x="346301" y="394309"/>
                  <a:pt x="361060" y="406552"/>
                </a:cubicBezTo>
                <a:cubicBezTo>
                  <a:pt x="375459" y="418435"/>
                  <a:pt x="384098" y="435000"/>
                  <a:pt x="386258" y="452285"/>
                </a:cubicBezTo>
                <a:lnTo>
                  <a:pt x="402087" y="454291"/>
                </a:lnTo>
                <a:lnTo>
                  <a:pt x="412897" y="455661"/>
                </a:lnTo>
                <a:cubicBezTo>
                  <a:pt x="421356" y="458407"/>
                  <a:pt x="429276" y="462728"/>
                  <a:pt x="436295" y="468489"/>
                </a:cubicBezTo>
                <a:cubicBezTo>
                  <a:pt x="450335" y="480012"/>
                  <a:pt x="459334" y="496577"/>
                  <a:pt x="461494" y="514582"/>
                </a:cubicBezTo>
                <a:cubicBezTo>
                  <a:pt x="479133" y="513502"/>
                  <a:pt x="497132" y="518543"/>
                  <a:pt x="511891" y="530786"/>
                </a:cubicBezTo>
                <a:cubicBezTo>
                  <a:pt x="526290" y="542670"/>
                  <a:pt x="534930" y="559234"/>
                  <a:pt x="537090" y="576879"/>
                </a:cubicBezTo>
                <a:cubicBezTo>
                  <a:pt x="554369" y="575439"/>
                  <a:pt x="572368" y="580840"/>
                  <a:pt x="587127" y="592723"/>
                </a:cubicBezTo>
                <a:cubicBezTo>
                  <a:pt x="587487" y="593083"/>
                  <a:pt x="587847" y="593444"/>
                  <a:pt x="588207" y="593804"/>
                </a:cubicBezTo>
                <a:cubicBezTo>
                  <a:pt x="589287" y="594164"/>
                  <a:pt x="589647" y="594884"/>
                  <a:pt x="590727" y="595604"/>
                </a:cubicBezTo>
                <a:lnTo>
                  <a:pt x="623125" y="627293"/>
                </a:lnTo>
                <a:cubicBezTo>
                  <a:pt x="628525" y="632694"/>
                  <a:pt x="636444" y="635575"/>
                  <a:pt x="644004" y="635575"/>
                </a:cubicBezTo>
                <a:cubicBezTo>
                  <a:pt x="651563" y="635575"/>
                  <a:pt x="659123" y="632334"/>
                  <a:pt x="664523" y="626933"/>
                </a:cubicBezTo>
                <a:cubicBezTo>
                  <a:pt x="675682" y="615049"/>
                  <a:pt x="675682" y="596684"/>
                  <a:pt x="664163" y="585161"/>
                </a:cubicBezTo>
                <a:lnTo>
                  <a:pt x="547889" y="472090"/>
                </a:lnTo>
                <a:cubicBezTo>
                  <a:pt x="538890" y="463448"/>
                  <a:pt x="538890" y="449404"/>
                  <a:pt x="547529" y="440402"/>
                </a:cubicBezTo>
                <a:cubicBezTo>
                  <a:pt x="555809" y="431759"/>
                  <a:pt x="570208" y="431759"/>
                  <a:pt x="578847" y="440041"/>
                </a:cubicBezTo>
                <a:lnTo>
                  <a:pt x="635004" y="494416"/>
                </a:lnTo>
                <a:cubicBezTo>
                  <a:pt x="635004" y="494776"/>
                  <a:pt x="635364" y="494776"/>
                  <a:pt x="635724" y="495137"/>
                </a:cubicBezTo>
                <a:lnTo>
                  <a:pt x="751638" y="607848"/>
                </a:lnTo>
                <a:cubicBezTo>
                  <a:pt x="763517" y="619011"/>
                  <a:pt x="781876" y="619011"/>
                  <a:pt x="793395" y="607487"/>
                </a:cubicBezTo>
                <a:cubicBezTo>
                  <a:pt x="804555" y="595604"/>
                  <a:pt x="804195" y="577239"/>
                  <a:pt x="792675" y="566076"/>
                </a:cubicBezTo>
                <a:lnTo>
                  <a:pt x="676402" y="453005"/>
                </a:lnTo>
                <a:cubicBezTo>
                  <a:pt x="667762" y="444363"/>
                  <a:pt x="667402" y="429959"/>
                  <a:pt x="676042" y="421316"/>
                </a:cubicBezTo>
                <a:cubicBezTo>
                  <a:pt x="684681" y="412314"/>
                  <a:pt x="698721" y="411954"/>
                  <a:pt x="707720" y="420956"/>
                </a:cubicBezTo>
                <a:lnTo>
                  <a:pt x="780796" y="491896"/>
                </a:lnTo>
                <a:cubicBezTo>
                  <a:pt x="780796" y="491896"/>
                  <a:pt x="780796" y="491896"/>
                  <a:pt x="781156" y="491896"/>
                </a:cubicBezTo>
                <a:lnTo>
                  <a:pt x="855312" y="564276"/>
                </a:lnTo>
                <a:cubicBezTo>
                  <a:pt x="866831" y="575439"/>
                  <a:pt x="885550" y="575079"/>
                  <a:pt x="896709" y="563555"/>
                </a:cubicBezTo>
                <a:cubicBezTo>
                  <a:pt x="902109" y="558154"/>
                  <a:pt x="905349" y="550592"/>
                  <a:pt x="904989" y="542670"/>
                </a:cubicBezTo>
                <a:cubicBezTo>
                  <a:pt x="904989" y="534747"/>
                  <a:pt x="901749" y="527545"/>
                  <a:pt x="895989" y="522144"/>
                </a:cubicBezTo>
                <a:lnTo>
                  <a:pt x="711244" y="342013"/>
                </a:lnTo>
                <a:lnTo>
                  <a:pt x="654083" y="286279"/>
                </a:lnTo>
                <a:lnTo>
                  <a:pt x="592887" y="286279"/>
                </a:lnTo>
                <a:lnTo>
                  <a:pt x="415057" y="386387"/>
                </a:lnTo>
                <a:cubicBezTo>
                  <a:pt x="402817" y="393229"/>
                  <a:pt x="389498" y="396830"/>
                  <a:pt x="376179" y="396830"/>
                </a:cubicBezTo>
                <a:cubicBezTo>
                  <a:pt x="355300" y="396830"/>
                  <a:pt x="334421" y="388547"/>
                  <a:pt x="319302" y="372703"/>
                </a:cubicBezTo>
                <a:cubicBezTo>
                  <a:pt x="289064" y="341374"/>
                  <a:pt x="289784" y="291321"/>
                  <a:pt x="320382" y="261072"/>
                </a:cubicBezTo>
                <a:lnTo>
                  <a:pt x="489932" y="93266"/>
                </a:lnTo>
                <a:cubicBezTo>
                  <a:pt x="508291" y="74901"/>
                  <a:pt x="529890" y="60497"/>
                  <a:pt x="552929" y="49694"/>
                </a:cubicBezTo>
                <a:cubicBezTo>
                  <a:pt x="537630" y="47533"/>
                  <a:pt x="522061" y="46633"/>
                  <a:pt x="506492" y="46993"/>
                </a:cubicBezTo>
                <a:close/>
                <a:moveTo>
                  <a:pt x="22319" y="0"/>
                </a:moveTo>
                <a:lnTo>
                  <a:pt x="143272" y="0"/>
                </a:lnTo>
                <a:cubicBezTo>
                  <a:pt x="167391" y="0"/>
                  <a:pt x="187190" y="19445"/>
                  <a:pt x="187910" y="43212"/>
                </a:cubicBezTo>
                <a:lnTo>
                  <a:pt x="270705" y="43212"/>
                </a:lnTo>
                <a:lnTo>
                  <a:pt x="451415" y="7922"/>
                </a:lnTo>
                <a:cubicBezTo>
                  <a:pt x="516931" y="-4681"/>
                  <a:pt x="583527" y="3241"/>
                  <a:pt x="644364" y="30969"/>
                </a:cubicBezTo>
                <a:cubicBezTo>
                  <a:pt x="644364" y="30969"/>
                  <a:pt x="644724" y="30969"/>
                  <a:pt x="645084" y="30969"/>
                </a:cubicBezTo>
                <a:lnTo>
                  <a:pt x="960066" y="30969"/>
                </a:lnTo>
                <a:cubicBezTo>
                  <a:pt x="965825" y="12964"/>
                  <a:pt x="982744" y="0"/>
                  <a:pt x="1002543" y="0"/>
                </a:cubicBezTo>
                <a:lnTo>
                  <a:pt x="1123496" y="0"/>
                </a:lnTo>
                <a:cubicBezTo>
                  <a:pt x="1135736" y="0"/>
                  <a:pt x="1145815" y="10083"/>
                  <a:pt x="1145815" y="22326"/>
                </a:cubicBezTo>
                <a:lnTo>
                  <a:pt x="1145815" y="169607"/>
                </a:lnTo>
                <a:cubicBezTo>
                  <a:pt x="1145815" y="181850"/>
                  <a:pt x="1135736" y="192293"/>
                  <a:pt x="1123496" y="192293"/>
                </a:cubicBezTo>
                <a:cubicBezTo>
                  <a:pt x="1111257" y="192293"/>
                  <a:pt x="1101178" y="181850"/>
                  <a:pt x="1101178" y="169607"/>
                </a:cubicBezTo>
                <a:lnTo>
                  <a:pt x="1101178" y="44652"/>
                </a:lnTo>
                <a:lnTo>
                  <a:pt x="1002543" y="44652"/>
                </a:lnTo>
                <a:lnTo>
                  <a:pt x="1002543" y="236220"/>
                </a:lnTo>
                <a:lnTo>
                  <a:pt x="1002543" y="469209"/>
                </a:lnTo>
                <a:lnTo>
                  <a:pt x="1101178" y="469209"/>
                </a:lnTo>
                <a:lnTo>
                  <a:pt x="1101178" y="343175"/>
                </a:lnTo>
                <a:cubicBezTo>
                  <a:pt x="1101178" y="330931"/>
                  <a:pt x="1111257" y="320849"/>
                  <a:pt x="1123496" y="320849"/>
                </a:cubicBezTo>
                <a:cubicBezTo>
                  <a:pt x="1135736" y="320849"/>
                  <a:pt x="1145815" y="330931"/>
                  <a:pt x="1145815" y="343175"/>
                </a:cubicBezTo>
                <a:lnTo>
                  <a:pt x="1145815" y="491536"/>
                </a:lnTo>
                <a:cubicBezTo>
                  <a:pt x="1145815" y="503779"/>
                  <a:pt x="1135736" y="514222"/>
                  <a:pt x="1123496" y="514222"/>
                </a:cubicBezTo>
                <a:lnTo>
                  <a:pt x="1002543" y="514222"/>
                </a:lnTo>
                <a:cubicBezTo>
                  <a:pt x="978065" y="514222"/>
                  <a:pt x="957906" y="494056"/>
                  <a:pt x="957906" y="469209"/>
                </a:cubicBezTo>
                <a:lnTo>
                  <a:pt x="957906" y="450124"/>
                </a:lnTo>
                <a:lnTo>
                  <a:pt x="911829" y="474971"/>
                </a:lnTo>
                <a:lnTo>
                  <a:pt x="927308" y="490095"/>
                </a:lnTo>
                <a:cubicBezTo>
                  <a:pt x="941707" y="503779"/>
                  <a:pt x="949626" y="522504"/>
                  <a:pt x="949986" y="542310"/>
                </a:cubicBezTo>
                <a:cubicBezTo>
                  <a:pt x="949986" y="561755"/>
                  <a:pt x="942787" y="580840"/>
                  <a:pt x="928748" y="594884"/>
                </a:cubicBezTo>
                <a:cubicBezTo>
                  <a:pt x="914348" y="609648"/>
                  <a:pt x="894909" y="617210"/>
                  <a:pt x="875831" y="617210"/>
                </a:cubicBezTo>
                <a:cubicBezTo>
                  <a:pt x="864311" y="617210"/>
                  <a:pt x="853152" y="614689"/>
                  <a:pt x="843072" y="609648"/>
                </a:cubicBezTo>
                <a:cubicBezTo>
                  <a:pt x="839473" y="620091"/>
                  <a:pt x="833353" y="630174"/>
                  <a:pt x="825433" y="638816"/>
                </a:cubicBezTo>
                <a:cubicBezTo>
                  <a:pt x="811034" y="653580"/>
                  <a:pt x="791595" y="661142"/>
                  <a:pt x="772156" y="661142"/>
                </a:cubicBezTo>
                <a:cubicBezTo>
                  <a:pt x="753437" y="661142"/>
                  <a:pt x="735079" y="654300"/>
                  <a:pt x="720679" y="640256"/>
                </a:cubicBezTo>
                <a:lnTo>
                  <a:pt x="712760" y="632694"/>
                </a:lnTo>
                <a:cubicBezTo>
                  <a:pt x="709520" y="641697"/>
                  <a:pt x="704120" y="650699"/>
                  <a:pt x="696921" y="657901"/>
                </a:cubicBezTo>
                <a:cubicBezTo>
                  <a:pt x="682881" y="671945"/>
                  <a:pt x="664523" y="680227"/>
                  <a:pt x="644364" y="680227"/>
                </a:cubicBezTo>
                <a:cubicBezTo>
                  <a:pt x="644364" y="680227"/>
                  <a:pt x="644004" y="680227"/>
                  <a:pt x="643644" y="680227"/>
                </a:cubicBezTo>
                <a:cubicBezTo>
                  <a:pt x="631404" y="680227"/>
                  <a:pt x="619525" y="677347"/>
                  <a:pt x="608726" y="671585"/>
                </a:cubicBezTo>
                <a:cubicBezTo>
                  <a:pt x="606206" y="679147"/>
                  <a:pt x="602246" y="686349"/>
                  <a:pt x="596846" y="692831"/>
                </a:cubicBezTo>
                <a:lnTo>
                  <a:pt x="578487" y="715157"/>
                </a:lnTo>
                <a:cubicBezTo>
                  <a:pt x="566608" y="729561"/>
                  <a:pt x="549329" y="738563"/>
                  <a:pt x="530250" y="740724"/>
                </a:cubicBezTo>
                <a:cubicBezTo>
                  <a:pt x="528090" y="740724"/>
                  <a:pt x="525930" y="741084"/>
                  <a:pt x="523411" y="741084"/>
                </a:cubicBezTo>
                <a:cubicBezTo>
                  <a:pt x="506851" y="741084"/>
                  <a:pt x="491372" y="735323"/>
                  <a:pt x="478413" y="724880"/>
                </a:cubicBezTo>
                <a:cubicBezTo>
                  <a:pt x="463654" y="712636"/>
                  <a:pt x="455014" y="696072"/>
                  <a:pt x="453215" y="678787"/>
                </a:cubicBezTo>
                <a:cubicBezTo>
                  <a:pt x="451415" y="678787"/>
                  <a:pt x="449975" y="678787"/>
                  <a:pt x="448175" y="678787"/>
                </a:cubicBezTo>
                <a:cubicBezTo>
                  <a:pt x="431616" y="678787"/>
                  <a:pt x="415777" y="673025"/>
                  <a:pt x="402817" y="662583"/>
                </a:cubicBezTo>
                <a:cubicBezTo>
                  <a:pt x="388778" y="651059"/>
                  <a:pt x="379779" y="634495"/>
                  <a:pt x="377619" y="616490"/>
                </a:cubicBezTo>
                <a:cubicBezTo>
                  <a:pt x="376179" y="616490"/>
                  <a:pt x="374379" y="616490"/>
                  <a:pt x="372939" y="616490"/>
                </a:cubicBezTo>
                <a:cubicBezTo>
                  <a:pt x="356740" y="616490"/>
                  <a:pt x="340901" y="611449"/>
                  <a:pt x="327582" y="600646"/>
                </a:cubicBezTo>
                <a:cubicBezTo>
                  <a:pt x="313542" y="589122"/>
                  <a:pt x="304543" y="572558"/>
                  <a:pt x="302383" y="554553"/>
                </a:cubicBezTo>
                <a:cubicBezTo>
                  <a:pt x="300943" y="554553"/>
                  <a:pt x="299143" y="554553"/>
                  <a:pt x="297343" y="554553"/>
                </a:cubicBezTo>
                <a:cubicBezTo>
                  <a:pt x="281504" y="554553"/>
                  <a:pt x="265305" y="549511"/>
                  <a:pt x="252346" y="538348"/>
                </a:cubicBezTo>
                <a:cubicBezTo>
                  <a:pt x="237227" y="526105"/>
                  <a:pt x="228947" y="509180"/>
                  <a:pt x="226787" y="491536"/>
                </a:cubicBezTo>
                <a:lnTo>
                  <a:pt x="216348" y="483253"/>
                </a:lnTo>
                <a:cubicBezTo>
                  <a:pt x="208068" y="476772"/>
                  <a:pt x="198349" y="472090"/>
                  <a:pt x="187910" y="469209"/>
                </a:cubicBezTo>
                <a:cubicBezTo>
                  <a:pt x="187910" y="494056"/>
                  <a:pt x="167751" y="514222"/>
                  <a:pt x="143272" y="514222"/>
                </a:cubicBezTo>
                <a:lnTo>
                  <a:pt x="22319" y="514222"/>
                </a:lnTo>
                <a:cubicBezTo>
                  <a:pt x="9720" y="514222"/>
                  <a:pt x="0" y="503779"/>
                  <a:pt x="0" y="491536"/>
                </a:cubicBezTo>
                <a:lnTo>
                  <a:pt x="0" y="350017"/>
                </a:lnTo>
                <a:cubicBezTo>
                  <a:pt x="0" y="337413"/>
                  <a:pt x="9720" y="327691"/>
                  <a:pt x="22319" y="327691"/>
                </a:cubicBezTo>
                <a:cubicBezTo>
                  <a:pt x="34558" y="327691"/>
                  <a:pt x="44638" y="337413"/>
                  <a:pt x="44638" y="350017"/>
                </a:cubicBezTo>
                <a:lnTo>
                  <a:pt x="44638" y="469209"/>
                </a:lnTo>
                <a:lnTo>
                  <a:pt x="143272" y="469209"/>
                </a:lnTo>
                <a:lnTo>
                  <a:pt x="143272" y="44652"/>
                </a:lnTo>
                <a:lnTo>
                  <a:pt x="44638" y="44652"/>
                </a:lnTo>
                <a:lnTo>
                  <a:pt x="44638" y="166366"/>
                </a:lnTo>
                <a:cubicBezTo>
                  <a:pt x="44638" y="178609"/>
                  <a:pt x="34558" y="188692"/>
                  <a:pt x="22319" y="188692"/>
                </a:cubicBezTo>
                <a:cubicBezTo>
                  <a:pt x="9720" y="188692"/>
                  <a:pt x="0" y="178609"/>
                  <a:pt x="0" y="166366"/>
                </a:cubicBezTo>
                <a:lnTo>
                  <a:pt x="0" y="22326"/>
                </a:lnTo>
                <a:cubicBezTo>
                  <a:pt x="0" y="10083"/>
                  <a:pt x="9720" y="0"/>
                  <a:pt x="22319"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42" name="Shape 2617">
            <a:extLst>
              <a:ext uri="{FF2B5EF4-FFF2-40B4-BE49-F238E27FC236}">
                <a16:creationId xmlns:a16="http://schemas.microsoft.com/office/drawing/2014/main" id="{EFF1B0FC-53C0-4490-B9A9-2E0C4B9C2F85}"/>
              </a:ext>
            </a:extLst>
          </p:cNvPr>
          <p:cNvSpPr/>
          <p:nvPr/>
        </p:nvSpPr>
        <p:spPr>
          <a:xfrm>
            <a:off x="5162183" y="4852317"/>
            <a:ext cx="396338" cy="324312"/>
          </a:xfrm>
          <a:custGeom>
            <a:avLst/>
            <a:gdLst/>
            <a:ahLst/>
            <a:cxnLst>
              <a:cxn ang="0">
                <a:pos x="wd2" y="hd2"/>
              </a:cxn>
              <a:cxn ang="5400000">
                <a:pos x="wd2" y="hd2"/>
              </a:cxn>
              <a:cxn ang="10800000">
                <a:pos x="wd2" y="hd2"/>
              </a:cxn>
              <a:cxn ang="16200000">
                <a:pos x="wd2" y="hd2"/>
              </a:cxn>
            </a:cxnLst>
            <a:rect l="0" t="0" r="r" b="b"/>
            <a:pathLst>
              <a:path w="21600" h="21600" extrusionOk="0">
                <a:moveTo>
                  <a:pt x="4457" y="20400"/>
                </a:moveTo>
                <a:cubicBezTo>
                  <a:pt x="4686" y="18711"/>
                  <a:pt x="5897" y="18036"/>
                  <a:pt x="7134" y="17493"/>
                </a:cubicBezTo>
                <a:lnTo>
                  <a:pt x="7173" y="17477"/>
                </a:lnTo>
                <a:cubicBezTo>
                  <a:pt x="8055" y="17190"/>
                  <a:pt x="9626" y="16039"/>
                  <a:pt x="9626" y="13569"/>
                </a:cubicBezTo>
                <a:cubicBezTo>
                  <a:pt x="9626" y="11474"/>
                  <a:pt x="8932" y="10452"/>
                  <a:pt x="8558" y="9902"/>
                </a:cubicBezTo>
                <a:cubicBezTo>
                  <a:pt x="8484" y="9791"/>
                  <a:pt x="8394" y="9649"/>
                  <a:pt x="8414" y="9680"/>
                </a:cubicBezTo>
                <a:cubicBezTo>
                  <a:pt x="8384" y="9599"/>
                  <a:pt x="8237" y="9129"/>
                  <a:pt x="8449" y="8035"/>
                </a:cubicBezTo>
                <a:cubicBezTo>
                  <a:pt x="8549" y="7522"/>
                  <a:pt x="8380" y="7241"/>
                  <a:pt x="8380" y="7241"/>
                </a:cubicBezTo>
                <a:cubicBezTo>
                  <a:pt x="8112" y="6505"/>
                  <a:pt x="7614" y="5133"/>
                  <a:pt x="7988" y="4025"/>
                </a:cubicBezTo>
                <a:cubicBezTo>
                  <a:pt x="8490" y="2492"/>
                  <a:pt x="8935" y="2190"/>
                  <a:pt x="9741" y="1747"/>
                </a:cubicBezTo>
                <a:cubicBezTo>
                  <a:pt x="9788" y="1721"/>
                  <a:pt x="9834" y="1691"/>
                  <a:pt x="9877" y="1657"/>
                </a:cubicBezTo>
                <a:cubicBezTo>
                  <a:pt x="10029" y="1535"/>
                  <a:pt x="10674" y="1200"/>
                  <a:pt x="11403" y="1200"/>
                </a:cubicBezTo>
                <a:cubicBezTo>
                  <a:pt x="11768" y="1200"/>
                  <a:pt x="12075" y="1285"/>
                  <a:pt x="12318" y="1454"/>
                </a:cubicBezTo>
                <a:cubicBezTo>
                  <a:pt x="12610" y="1655"/>
                  <a:pt x="12890" y="2039"/>
                  <a:pt x="13313" y="3271"/>
                </a:cubicBezTo>
                <a:cubicBezTo>
                  <a:pt x="14101" y="5469"/>
                  <a:pt x="13602" y="6698"/>
                  <a:pt x="13350" y="7124"/>
                </a:cubicBezTo>
                <a:cubicBezTo>
                  <a:pt x="13183" y="7407"/>
                  <a:pt x="13126" y="7764"/>
                  <a:pt x="13191" y="8102"/>
                </a:cubicBezTo>
                <a:cubicBezTo>
                  <a:pt x="13386" y="9109"/>
                  <a:pt x="13260" y="9534"/>
                  <a:pt x="13227" y="9619"/>
                </a:cubicBezTo>
                <a:cubicBezTo>
                  <a:pt x="13219" y="9631"/>
                  <a:pt x="13101" y="9814"/>
                  <a:pt x="13041" y="9902"/>
                </a:cubicBezTo>
                <a:cubicBezTo>
                  <a:pt x="12668" y="10452"/>
                  <a:pt x="11973" y="11474"/>
                  <a:pt x="11973" y="13569"/>
                </a:cubicBezTo>
                <a:cubicBezTo>
                  <a:pt x="11973" y="16039"/>
                  <a:pt x="13545" y="17190"/>
                  <a:pt x="14427" y="17477"/>
                </a:cubicBezTo>
                <a:lnTo>
                  <a:pt x="14466" y="17493"/>
                </a:lnTo>
                <a:cubicBezTo>
                  <a:pt x="15703" y="18036"/>
                  <a:pt x="16914" y="18711"/>
                  <a:pt x="17143" y="20400"/>
                </a:cubicBezTo>
                <a:cubicBezTo>
                  <a:pt x="17143" y="20400"/>
                  <a:pt x="4457" y="20400"/>
                  <a:pt x="4457" y="20400"/>
                </a:cubicBezTo>
                <a:close/>
                <a:moveTo>
                  <a:pt x="14715" y="16328"/>
                </a:moveTo>
                <a:cubicBezTo>
                  <a:pt x="14715" y="16328"/>
                  <a:pt x="12955" y="15815"/>
                  <a:pt x="12955" y="13569"/>
                </a:cubicBezTo>
                <a:cubicBezTo>
                  <a:pt x="12955" y="11596"/>
                  <a:pt x="13678" y="10901"/>
                  <a:pt x="13957" y="10421"/>
                </a:cubicBezTo>
                <a:cubicBezTo>
                  <a:pt x="13957" y="10421"/>
                  <a:pt x="14531" y="9807"/>
                  <a:pt x="14146" y="7826"/>
                </a:cubicBezTo>
                <a:cubicBezTo>
                  <a:pt x="14787" y="6740"/>
                  <a:pt x="14995" y="4972"/>
                  <a:pt x="14211" y="2789"/>
                </a:cubicBezTo>
                <a:cubicBezTo>
                  <a:pt x="13774" y="1514"/>
                  <a:pt x="13389" y="815"/>
                  <a:pt x="12801" y="409"/>
                </a:cubicBezTo>
                <a:cubicBezTo>
                  <a:pt x="12370" y="110"/>
                  <a:pt x="11880" y="0"/>
                  <a:pt x="11403" y="0"/>
                </a:cubicBezTo>
                <a:cubicBezTo>
                  <a:pt x="10516" y="0"/>
                  <a:pt x="9675" y="384"/>
                  <a:pt x="9339" y="653"/>
                </a:cubicBezTo>
                <a:cubicBezTo>
                  <a:pt x="8357" y="1192"/>
                  <a:pt x="7697" y="1688"/>
                  <a:pt x="7077" y="3579"/>
                </a:cubicBezTo>
                <a:cubicBezTo>
                  <a:pt x="6540" y="5168"/>
                  <a:pt x="7179" y="6892"/>
                  <a:pt x="7494" y="7758"/>
                </a:cubicBezTo>
                <a:cubicBezTo>
                  <a:pt x="7110" y="9740"/>
                  <a:pt x="7642" y="10421"/>
                  <a:pt x="7642" y="10421"/>
                </a:cubicBezTo>
                <a:cubicBezTo>
                  <a:pt x="7922" y="10901"/>
                  <a:pt x="8644" y="11596"/>
                  <a:pt x="8644" y="13569"/>
                </a:cubicBezTo>
                <a:cubicBezTo>
                  <a:pt x="8644" y="15815"/>
                  <a:pt x="6885" y="16328"/>
                  <a:pt x="6885" y="16328"/>
                </a:cubicBezTo>
                <a:cubicBezTo>
                  <a:pt x="5768" y="16819"/>
                  <a:pt x="3436" y="17760"/>
                  <a:pt x="3436" y="21000"/>
                </a:cubicBezTo>
                <a:cubicBezTo>
                  <a:pt x="3436" y="21000"/>
                  <a:pt x="3436" y="21600"/>
                  <a:pt x="3927" y="21600"/>
                </a:cubicBezTo>
                <a:lnTo>
                  <a:pt x="17673" y="21600"/>
                </a:lnTo>
                <a:cubicBezTo>
                  <a:pt x="18164" y="21600"/>
                  <a:pt x="18164" y="21000"/>
                  <a:pt x="18164" y="21000"/>
                </a:cubicBezTo>
                <a:cubicBezTo>
                  <a:pt x="18164" y="17760"/>
                  <a:pt x="15832" y="16819"/>
                  <a:pt x="14715" y="16328"/>
                </a:cubicBezTo>
                <a:moveTo>
                  <a:pt x="19516" y="15006"/>
                </a:moveTo>
                <a:cubicBezTo>
                  <a:pt x="19516" y="15006"/>
                  <a:pt x="18416" y="14701"/>
                  <a:pt x="18416" y="12954"/>
                </a:cubicBezTo>
                <a:cubicBezTo>
                  <a:pt x="18416" y="11419"/>
                  <a:pt x="18794" y="10879"/>
                  <a:pt x="19017" y="10506"/>
                </a:cubicBezTo>
                <a:cubicBezTo>
                  <a:pt x="19017" y="10506"/>
                  <a:pt x="19443" y="9975"/>
                  <a:pt x="19136" y="8435"/>
                </a:cubicBezTo>
                <a:cubicBezTo>
                  <a:pt x="19388" y="7760"/>
                  <a:pt x="19900" y="6419"/>
                  <a:pt x="19470" y="5184"/>
                </a:cubicBezTo>
                <a:cubicBezTo>
                  <a:pt x="18974" y="3714"/>
                  <a:pt x="18645" y="3327"/>
                  <a:pt x="17860" y="2908"/>
                </a:cubicBezTo>
                <a:cubicBezTo>
                  <a:pt x="17591" y="2699"/>
                  <a:pt x="16918" y="2400"/>
                  <a:pt x="16208" y="2400"/>
                </a:cubicBezTo>
                <a:cubicBezTo>
                  <a:pt x="15873" y="2400"/>
                  <a:pt x="15531" y="2473"/>
                  <a:pt x="15218" y="2647"/>
                </a:cubicBezTo>
                <a:cubicBezTo>
                  <a:pt x="15343" y="3035"/>
                  <a:pt x="15449" y="3420"/>
                  <a:pt x="15525" y="3799"/>
                </a:cubicBezTo>
                <a:cubicBezTo>
                  <a:pt x="15537" y="3790"/>
                  <a:pt x="15550" y="3779"/>
                  <a:pt x="15563" y="3770"/>
                </a:cubicBezTo>
                <a:cubicBezTo>
                  <a:pt x="15730" y="3657"/>
                  <a:pt x="15948" y="3600"/>
                  <a:pt x="16208" y="3600"/>
                </a:cubicBezTo>
                <a:cubicBezTo>
                  <a:pt x="16716" y="3600"/>
                  <a:pt x="17211" y="3825"/>
                  <a:pt x="17332" y="3919"/>
                </a:cubicBezTo>
                <a:cubicBezTo>
                  <a:pt x="17375" y="3953"/>
                  <a:pt x="17421" y="3983"/>
                  <a:pt x="17467" y="4008"/>
                </a:cubicBezTo>
                <a:cubicBezTo>
                  <a:pt x="17950" y="4265"/>
                  <a:pt x="18131" y="4362"/>
                  <a:pt x="18562" y="5641"/>
                </a:cubicBezTo>
                <a:cubicBezTo>
                  <a:pt x="18822" y="6387"/>
                  <a:pt x="18452" y="7378"/>
                  <a:pt x="18253" y="7911"/>
                </a:cubicBezTo>
                <a:cubicBezTo>
                  <a:pt x="18161" y="8156"/>
                  <a:pt x="18130" y="8457"/>
                  <a:pt x="18182" y="8718"/>
                </a:cubicBezTo>
                <a:cubicBezTo>
                  <a:pt x="18316" y="9392"/>
                  <a:pt x="18254" y="9706"/>
                  <a:pt x="18232" y="9784"/>
                </a:cubicBezTo>
                <a:cubicBezTo>
                  <a:pt x="18230" y="9788"/>
                  <a:pt x="18227" y="9793"/>
                  <a:pt x="18224" y="9798"/>
                </a:cubicBezTo>
                <a:lnTo>
                  <a:pt x="18191" y="9853"/>
                </a:lnTo>
                <a:cubicBezTo>
                  <a:pt x="17926" y="10290"/>
                  <a:pt x="17434" y="11106"/>
                  <a:pt x="17434" y="12954"/>
                </a:cubicBezTo>
                <a:cubicBezTo>
                  <a:pt x="17434" y="15019"/>
                  <a:pt x="18570" y="15933"/>
                  <a:pt x="19229" y="16155"/>
                </a:cubicBezTo>
                <a:cubicBezTo>
                  <a:pt x="19856" y="16429"/>
                  <a:pt x="20435" y="16859"/>
                  <a:pt x="20582" y="17999"/>
                </a:cubicBezTo>
                <a:lnTo>
                  <a:pt x="18459" y="18000"/>
                </a:lnTo>
                <a:cubicBezTo>
                  <a:pt x="18647" y="18353"/>
                  <a:pt x="18802" y="18755"/>
                  <a:pt x="18920" y="19200"/>
                </a:cubicBezTo>
                <a:lnTo>
                  <a:pt x="21109" y="19199"/>
                </a:lnTo>
                <a:cubicBezTo>
                  <a:pt x="21600" y="19199"/>
                  <a:pt x="21600" y="18599"/>
                  <a:pt x="21600" y="18599"/>
                </a:cubicBezTo>
                <a:cubicBezTo>
                  <a:pt x="21600" y="16199"/>
                  <a:pt x="20410" y="15388"/>
                  <a:pt x="19516" y="15006"/>
                </a:cubicBezTo>
                <a:moveTo>
                  <a:pt x="2371" y="16155"/>
                </a:moveTo>
                <a:cubicBezTo>
                  <a:pt x="3030" y="15933"/>
                  <a:pt x="4166" y="15019"/>
                  <a:pt x="4166" y="12954"/>
                </a:cubicBezTo>
                <a:cubicBezTo>
                  <a:pt x="4166" y="11106"/>
                  <a:pt x="3673" y="10290"/>
                  <a:pt x="3409" y="9853"/>
                </a:cubicBezTo>
                <a:lnTo>
                  <a:pt x="3376" y="9798"/>
                </a:lnTo>
                <a:cubicBezTo>
                  <a:pt x="3373" y="9793"/>
                  <a:pt x="3370" y="9788"/>
                  <a:pt x="3367" y="9784"/>
                </a:cubicBezTo>
                <a:cubicBezTo>
                  <a:pt x="3346" y="9706"/>
                  <a:pt x="3283" y="9392"/>
                  <a:pt x="3418" y="8718"/>
                </a:cubicBezTo>
                <a:cubicBezTo>
                  <a:pt x="3470" y="8457"/>
                  <a:pt x="3439" y="8156"/>
                  <a:pt x="3347" y="7911"/>
                </a:cubicBezTo>
                <a:cubicBezTo>
                  <a:pt x="3148" y="7378"/>
                  <a:pt x="2778" y="6387"/>
                  <a:pt x="3038" y="5641"/>
                </a:cubicBezTo>
                <a:cubicBezTo>
                  <a:pt x="3469" y="4362"/>
                  <a:pt x="3649" y="4265"/>
                  <a:pt x="4133" y="4008"/>
                </a:cubicBezTo>
                <a:cubicBezTo>
                  <a:pt x="4180" y="3983"/>
                  <a:pt x="4225" y="3953"/>
                  <a:pt x="4268" y="3919"/>
                </a:cubicBezTo>
                <a:cubicBezTo>
                  <a:pt x="4389" y="3825"/>
                  <a:pt x="4884" y="3600"/>
                  <a:pt x="5392" y="3600"/>
                </a:cubicBezTo>
                <a:cubicBezTo>
                  <a:pt x="5636" y="3600"/>
                  <a:pt x="5839" y="3655"/>
                  <a:pt x="6002" y="3755"/>
                </a:cubicBezTo>
                <a:cubicBezTo>
                  <a:pt x="6045" y="3548"/>
                  <a:pt x="6096" y="3341"/>
                  <a:pt x="6165" y="3134"/>
                </a:cubicBezTo>
                <a:cubicBezTo>
                  <a:pt x="6225" y="2950"/>
                  <a:pt x="6289" y="2793"/>
                  <a:pt x="6351" y="2630"/>
                </a:cubicBezTo>
                <a:cubicBezTo>
                  <a:pt x="6046" y="2468"/>
                  <a:pt x="5716" y="2400"/>
                  <a:pt x="5392" y="2400"/>
                </a:cubicBezTo>
                <a:cubicBezTo>
                  <a:pt x="4682" y="2400"/>
                  <a:pt x="4009" y="2699"/>
                  <a:pt x="3740" y="2908"/>
                </a:cubicBezTo>
                <a:cubicBezTo>
                  <a:pt x="2955" y="3327"/>
                  <a:pt x="2625" y="3714"/>
                  <a:pt x="2130" y="5184"/>
                </a:cubicBezTo>
                <a:cubicBezTo>
                  <a:pt x="1700" y="6419"/>
                  <a:pt x="2212" y="7760"/>
                  <a:pt x="2464" y="8435"/>
                </a:cubicBezTo>
                <a:cubicBezTo>
                  <a:pt x="2156" y="9975"/>
                  <a:pt x="2583" y="10506"/>
                  <a:pt x="2583" y="10506"/>
                </a:cubicBezTo>
                <a:cubicBezTo>
                  <a:pt x="2806" y="10879"/>
                  <a:pt x="3185" y="11419"/>
                  <a:pt x="3185" y="12954"/>
                </a:cubicBezTo>
                <a:cubicBezTo>
                  <a:pt x="3185" y="14701"/>
                  <a:pt x="2084" y="15006"/>
                  <a:pt x="2084" y="15006"/>
                </a:cubicBezTo>
                <a:cubicBezTo>
                  <a:pt x="1191" y="15388"/>
                  <a:pt x="0" y="16199"/>
                  <a:pt x="0" y="18599"/>
                </a:cubicBezTo>
                <a:cubicBezTo>
                  <a:pt x="0" y="18599"/>
                  <a:pt x="0" y="19199"/>
                  <a:pt x="491" y="19199"/>
                </a:cubicBezTo>
                <a:lnTo>
                  <a:pt x="2680" y="19200"/>
                </a:lnTo>
                <a:cubicBezTo>
                  <a:pt x="2798" y="18755"/>
                  <a:pt x="2952" y="18353"/>
                  <a:pt x="3141" y="18000"/>
                </a:cubicBezTo>
                <a:lnTo>
                  <a:pt x="1018" y="17999"/>
                </a:lnTo>
                <a:cubicBezTo>
                  <a:pt x="1165" y="16859"/>
                  <a:pt x="1744" y="16429"/>
                  <a:pt x="2371" y="16155"/>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latin typeface="Open Sans" panose="020B0606030504020204" pitchFamily="34" charset="0"/>
              <a:ea typeface="Open Sans" panose="020B0606030504020204" pitchFamily="34" charset="0"/>
              <a:cs typeface="Open Sans" panose="020B0606030504020204" pitchFamily="34" charset="0"/>
            </a:endParaRPr>
          </a:p>
        </p:txBody>
      </p:sp>
      <p:sp>
        <p:nvSpPr>
          <p:cNvPr id="34" name="TextBox 1">
            <a:extLst>
              <a:ext uri="{FF2B5EF4-FFF2-40B4-BE49-F238E27FC236}">
                <a16:creationId xmlns:a16="http://schemas.microsoft.com/office/drawing/2014/main" id="{58555FFC-7247-6148-A340-060217B38167}"/>
              </a:ext>
            </a:extLst>
          </p:cNvPr>
          <p:cNvSpPr txBox="1"/>
          <p:nvPr/>
        </p:nvSpPr>
        <p:spPr>
          <a:xfrm>
            <a:off x="3895983" y="173978"/>
            <a:ext cx="4283032" cy="769441"/>
          </a:xfrm>
          <a:prstGeom prst="rect">
            <a:avLst/>
          </a:prstGeom>
          <a:noFill/>
        </p:spPr>
        <p:txBody>
          <a:bodyPr wrap="none" rtlCol="0">
            <a:spAutoFit/>
          </a:bodyPr>
          <a:lstStyle/>
          <a:p>
            <a:pPr algn="ctr"/>
            <a:r>
              <a:rPr lang="en-US" sz="4400" b="1" dirty="0">
                <a:latin typeface="Poppins" pitchFamily="2" charset="77"/>
                <a:cs typeface="Poppins" pitchFamily="2" charset="77"/>
              </a:rPr>
              <a:t>PROJECT ID CARD</a:t>
            </a:r>
          </a:p>
        </p:txBody>
      </p:sp>
    </p:spTree>
    <p:extLst>
      <p:ext uri="{BB962C8B-B14F-4D97-AF65-F5344CB8AC3E}">
        <p14:creationId xmlns:p14="http://schemas.microsoft.com/office/powerpoint/2010/main" val="2872686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4">
            <a:extLst>
              <a:ext uri="{FF2B5EF4-FFF2-40B4-BE49-F238E27FC236}">
                <a16:creationId xmlns:a16="http://schemas.microsoft.com/office/drawing/2014/main" id="{1C2FAA5B-1DC3-4F75-93EA-DB9F73AD3E91}"/>
              </a:ext>
            </a:extLst>
          </p:cNvPr>
          <p:cNvSpPr>
            <a:spLocks noChangeArrowheads="1"/>
          </p:cNvSpPr>
          <p:nvPr/>
        </p:nvSpPr>
        <p:spPr bwMode="auto">
          <a:xfrm>
            <a:off x="0" y="1842447"/>
            <a:ext cx="12191999" cy="3824711"/>
          </a:xfrm>
          <a:custGeom>
            <a:avLst/>
            <a:gdLst>
              <a:gd name="connsiteX0" fmla="*/ 7044965 w 7044965"/>
              <a:gd name="connsiteY0" fmla="*/ 0 h 2210053"/>
              <a:gd name="connsiteX1" fmla="*/ 7044965 w 7044965"/>
              <a:gd name="connsiteY1" fmla="*/ 778480 h 2210053"/>
              <a:gd name="connsiteX2" fmla="*/ 5774274 w 7044965"/>
              <a:gd name="connsiteY2" fmla="*/ 2049354 h 2210053"/>
              <a:gd name="connsiteX3" fmla="*/ 4998153 w 7044965"/>
              <a:gd name="connsiteY3" fmla="*/ 2049354 h 2210053"/>
              <a:gd name="connsiteX4" fmla="*/ 4997073 w 7044965"/>
              <a:gd name="connsiteY4" fmla="*/ 2050434 h 2210053"/>
              <a:gd name="connsiteX5" fmla="*/ 4556096 w 7044965"/>
              <a:gd name="connsiteY5" fmla="*/ 1609298 h 2210053"/>
              <a:gd name="connsiteX6" fmla="*/ 4348386 w 7044965"/>
              <a:gd name="connsiteY6" fmla="*/ 1609298 h 2210053"/>
              <a:gd name="connsiteX7" fmla="*/ 3908489 w 7044965"/>
              <a:gd name="connsiteY7" fmla="*/ 2049354 h 2210053"/>
              <a:gd name="connsiteX8" fmla="*/ 3132728 w 7044965"/>
              <a:gd name="connsiteY8" fmla="*/ 2049354 h 2210053"/>
              <a:gd name="connsiteX9" fmla="*/ 2691390 w 7044965"/>
              <a:gd name="connsiteY9" fmla="*/ 1608218 h 2210053"/>
              <a:gd name="connsiteX10" fmla="*/ 2484041 w 7044965"/>
              <a:gd name="connsiteY10" fmla="*/ 1608218 h 2210053"/>
              <a:gd name="connsiteX11" fmla="*/ 2044143 w 7044965"/>
              <a:gd name="connsiteY11" fmla="*/ 2048274 h 2210053"/>
              <a:gd name="connsiteX12" fmla="*/ 1266223 w 7044965"/>
              <a:gd name="connsiteY12" fmla="*/ 2048274 h 2210053"/>
              <a:gd name="connsiteX13" fmla="*/ 1266582 w 7044965"/>
              <a:gd name="connsiteY13" fmla="*/ 2047553 h 2210053"/>
              <a:gd name="connsiteX14" fmla="*/ 0 w 7044965"/>
              <a:gd name="connsiteY14" fmla="*/ 781062 h 2210053"/>
              <a:gd name="connsiteX15" fmla="*/ 0 w 7044965"/>
              <a:gd name="connsiteY15" fmla="*/ 1952 h 2210053"/>
              <a:gd name="connsiteX16" fmla="*/ 1552048 w 7044965"/>
              <a:gd name="connsiteY16" fmla="*/ 1554201 h 2210053"/>
              <a:gd name="connsiteX17" fmla="*/ 1759757 w 7044965"/>
              <a:gd name="connsiteY17" fmla="*/ 1554201 h 2210053"/>
              <a:gd name="connsiteX18" fmla="*/ 2199655 w 7044965"/>
              <a:gd name="connsiteY18" fmla="*/ 1114505 h 2210053"/>
              <a:gd name="connsiteX19" fmla="*/ 2200735 w 7044965"/>
              <a:gd name="connsiteY19" fmla="*/ 1115226 h 2210053"/>
              <a:gd name="connsiteX20" fmla="*/ 2977216 w 7044965"/>
              <a:gd name="connsiteY20" fmla="*/ 1115226 h 2210053"/>
              <a:gd name="connsiteX21" fmla="*/ 3417113 w 7044965"/>
              <a:gd name="connsiteY21" fmla="*/ 1555281 h 2210053"/>
              <a:gd name="connsiteX22" fmla="*/ 3624103 w 7044965"/>
              <a:gd name="connsiteY22" fmla="*/ 1555281 h 2210053"/>
              <a:gd name="connsiteX23" fmla="*/ 4064001 w 7044965"/>
              <a:gd name="connsiteY23" fmla="*/ 1115226 h 2210053"/>
              <a:gd name="connsiteX24" fmla="*/ 4064361 w 7044965"/>
              <a:gd name="connsiteY24" fmla="*/ 1115226 h 2210053"/>
              <a:gd name="connsiteX25" fmla="*/ 4840841 w 7044965"/>
              <a:gd name="connsiteY25" fmla="*/ 1115226 h 2210053"/>
              <a:gd name="connsiteX26" fmla="*/ 5281459 w 7044965"/>
              <a:gd name="connsiteY26" fmla="*/ 1556002 h 2210053"/>
              <a:gd name="connsiteX27" fmla="*/ 5488809 w 7044965"/>
              <a:gd name="connsiteY27" fmla="*/ 1556002 h 2210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044965" h="2210053">
                <a:moveTo>
                  <a:pt x="7044965" y="0"/>
                </a:moveTo>
                <a:lnTo>
                  <a:pt x="7044965" y="778480"/>
                </a:lnTo>
                <a:lnTo>
                  <a:pt x="5774274" y="2049354"/>
                </a:lnTo>
                <a:cubicBezTo>
                  <a:pt x="5560085" y="2263620"/>
                  <a:pt x="5212703" y="2263620"/>
                  <a:pt x="4998153" y="2049354"/>
                </a:cubicBezTo>
                <a:lnTo>
                  <a:pt x="4997073" y="2050434"/>
                </a:lnTo>
                <a:lnTo>
                  <a:pt x="4556096" y="1609298"/>
                </a:lnTo>
                <a:cubicBezTo>
                  <a:pt x="4498499" y="1552040"/>
                  <a:pt x="4405623" y="1552040"/>
                  <a:pt x="4348386" y="1609298"/>
                </a:cubicBezTo>
                <a:lnTo>
                  <a:pt x="3908489" y="2049354"/>
                </a:lnTo>
                <a:cubicBezTo>
                  <a:pt x="3694659" y="2263620"/>
                  <a:pt x="3347277" y="2263620"/>
                  <a:pt x="3132728" y="2049354"/>
                </a:cubicBezTo>
                <a:lnTo>
                  <a:pt x="2691390" y="1608218"/>
                </a:lnTo>
                <a:cubicBezTo>
                  <a:pt x="2634513" y="1550960"/>
                  <a:pt x="2541278" y="1550960"/>
                  <a:pt x="2484041" y="1608218"/>
                </a:cubicBezTo>
                <a:lnTo>
                  <a:pt x="2044143" y="2048274"/>
                </a:lnTo>
                <a:cubicBezTo>
                  <a:pt x="1829234" y="2263260"/>
                  <a:pt x="1481132" y="2263260"/>
                  <a:pt x="1266223" y="2048274"/>
                </a:cubicBezTo>
                <a:lnTo>
                  <a:pt x="1266582" y="2047553"/>
                </a:lnTo>
                <a:lnTo>
                  <a:pt x="0" y="781062"/>
                </a:lnTo>
                <a:lnTo>
                  <a:pt x="0" y="1952"/>
                </a:lnTo>
                <a:lnTo>
                  <a:pt x="1552048" y="1554201"/>
                </a:lnTo>
                <a:cubicBezTo>
                  <a:pt x="1609285" y="1611819"/>
                  <a:pt x="1702160" y="1611819"/>
                  <a:pt x="1759757" y="1554201"/>
                </a:cubicBezTo>
                <a:lnTo>
                  <a:pt x="2199655" y="1114505"/>
                </a:lnTo>
                <a:lnTo>
                  <a:pt x="2200735" y="1115226"/>
                </a:lnTo>
                <a:cubicBezTo>
                  <a:pt x="2414924" y="900960"/>
                  <a:pt x="2762667" y="900960"/>
                  <a:pt x="2977216" y="1115226"/>
                </a:cubicBezTo>
                <a:lnTo>
                  <a:pt x="3417113" y="1555281"/>
                </a:lnTo>
                <a:cubicBezTo>
                  <a:pt x="3474351" y="1612899"/>
                  <a:pt x="3566866" y="1612899"/>
                  <a:pt x="3624103" y="1555281"/>
                </a:cubicBezTo>
                <a:lnTo>
                  <a:pt x="4064001" y="1115226"/>
                </a:lnTo>
                <a:lnTo>
                  <a:pt x="4064361" y="1115226"/>
                </a:lnTo>
                <a:cubicBezTo>
                  <a:pt x="4278910" y="900960"/>
                  <a:pt x="4626292" y="900960"/>
                  <a:pt x="4840841" y="1115226"/>
                </a:cubicBezTo>
                <a:lnTo>
                  <a:pt x="5281459" y="1556002"/>
                </a:lnTo>
                <a:cubicBezTo>
                  <a:pt x="5338696" y="1613619"/>
                  <a:pt x="5431571" y="1613619"/>
                  <a:pt x="5488809" y="1556002"/>
                </a:cubicBezTo>
                <a:close/>
              </a:path>
            </a:pathLst>
          </a:custGeom>
          <a:solidFill>
            <a:srgbClr val="DFDFDF"/>
          </a:solidFill>
          <a:ln>
            <a:noFill/>
          </a:ln>
          <a:effectLst/>
        </p:spPr>
        <p:txBody>
          <a:bodyPr wrap="square" anchor="ctr">
            <a:noAutofit/>
          </a:bodyPr>
          <a:lstStyle/>
          <a:p>
            <a:endParaRPr lang="en-US" sz="6530" dirty="0">
              <a:latin typeface="Lato Light" panose="020F0502020204030203" pitchFamily="34" charset="0"/>
            </a:endParaRPr>
          </a:p>
        </p:txBody>
      </p:sp>
      <p:sp>
        <p:nvSpPr>
          <p:cNvPr id="28" name="Freeform 16">
            <a:extLst>
              <a:ext uri="{FF2B5EF4-FFF2-40B4-BE49-F238E27FC236}">
                <a16:creationId xmlns:a16="http://schemas.microsoft.com/office/drawing/2014/main" id="{A094344D-EC3C-4EEE-AFBF-C73E83621129}"/>
              </a:ext>
            </a:extLst>
          </p:cNvPr>
          <p:cNvSpPr/>
          <p:nvPr/>
        </p:nvSpPr>
        <p:spPr>
          <a:xfrm>
            <a:off x="0" y="2509615"/>
            <a:ext cx="12161739" cy="2621943"/>
          </a:xfrm>
          <a:custGeom>
            <a:avLst/>
            <a:gdLst>
              <a:gd name="connsiteX0" fmla="*/ 0 w 24375979"/>
              <a:gd name="connsiteY0" fmla="*/ 0 h 5436788"/>
              <a:gd name="connsiteX1" fmla="*/ 5029200 w 24375979"/>
              <a:gd name="connsiteY1" fmla="*/ 5005137 h 5436788"/>
              <a:gd name="connsiteX2" fmla="*/ 6424863 w 24375979"/>
              <a:gd name="connsiteY2" fmla="*/ 4957011 h 5436788"/>
              <a:gd name="connsiteX3" fmla="*/ 8446168 w 24375979"/>
              <a:gd name="connsiteY3" fmla="*/ 3104148 h 5436788"/>
              <a:gd name="connsiteX4" fmla="*/ 9745579 w 24375979"/>
              <a:gd name="connsiteY4" fmla="*/ 3152274 h 5436788"/>
              <a:gd name="connsiteX5" fmla="*/ 11430000 w 24375979"/>
              <a:gd name="connsiteY5" fmla="*/ 5005137 h 5436788"/>
              <a:gd name="connsiteX6" fmla="*/ 12753474 w 24375979"/>
              <a:gd name="connsiteY6" fmla="*/ 5053264 h 5436788"/>
              <a:gd name="connsiteX7" fmla="*/ 14943221 w 24375979"/>
              <a:gd name="connsiteY7" fmla="*/ 2959769 h 5436788"/>
              <a:gd name="connsiteX8" fmla="*/ 16194505 w 24375979"/>
              <a:gd name="connsiteY8" fmla="*/ 3200400 h 5436788"/>
              <a:gd name="connsiteX9" fmla="*/ 17975179 w 24375979"/>
              <a:gd name="connsiteY9" fmla="*/ 5029200 h 5436788"/>
              <a:gd name="connsiteX10" fmla="*/ 19370842 w 24375979"/>
              <a:gd name="connsiteY10" fmla="*/ 4908885 h 5436788"/>
              <a:gd name="connsiteX11" fmla="*/ 24375979 w 24375979"/>
              <a:gd name="connsiteY11" fmla="*/ 24064 h 5436788"/>
              <a:gd name="connsiteX0" fmla="*/ 0 w 24375979"/>
              <a:gd name="connsiteY0" fmla="*/ 0 h 5406048"/>
              <a:gd name="connsiteX1" fmla="*/ 5018314 w 24375979"/>
              <a:gd name="connsiteY1" fmla="*/ 4961595 h 5406048"/>
              <a:gd name="connsiteX2" fmla="*/ 6424863 w 24375979"/>
              <a:gd name="connsiteY2" fmla="*/ 4957011 h 5406048"/>
              <a:gd name="connsiteX3" fmla="*/ 8446168 w 24375979"/>
              <a:gd name="connsiteY3" fmla="*/ 3104148 h 5406048"/>
              <a:gd name="connsiteX4" fmla="*/ 9745579 w 24375979"/>
              <a:gd name="connsiteY4" fmla="*/ 3152274 h 5406048"/>
              <a:gd name="connsiteX5" fmla="*/ 11430000 w 24375979"/>
              <a:gd name="connsiteY5" fmla="*/ 5005137 h 5406048"/>
              <a:gd name="connsiteX6" fmla="*/ 12753474 w 24375979"/>
              <a:gd name="connsiteY6" fmla="*/ 5053264 h 5406048"/>
              <a:gd name="connsiteX7" fmla="*/ 14943221 w 24375979"/>
              <a:gd name="connsiteY7" fmla="*/ 2959769 h 5406048"/>
              <a:gd name="connsiteX8" fmla="*/ 16194505 w 24375979"/>
              <a:gd name="connsiteY8" fmla="*/ 3200400 h 5406048"/>
              <a:gd name="connsiteX9" fmla="*/ 17975179 w 24375979"/>
              <a:gd name="connsiteY9" fmla="*/ 5029200 h 5406048"/>
              <a:gd name="connsiteX10" fmla="*/ 19370842 w 24375979"/>
              <a:gd name="connsiteY10" fmla="*/ 4908885 h 5406048"/>
              <a:gd name="connsiteX11" fmla="*/ 24375979 w 24375979"/>
              <a:gd name="connsiteY11" fmla="*/ 24064 h 5406048"/>
              <a:gd name="connsiteX0" fmla="*/ 0 w 24375979"/>
              <a:gd name="connsiteY0" fmla="*/ 0 h 5420059"/>
              <a:gd name="connsiteX1" fmla="*/ 5018314 w 24375979"/>
              <a:gd name="connsiteY1" fmla="*/ 4961595 h 5420059"/>
              <a:gd name="connsiteX2" fmla="*/ 6501063 w 24375979"/>
              <a:gd name="connsiteY2" fmla="*/ 4989668 h 5420059"/>
              <a:gd name="connsiteX3" fmla="*/ 8446168 w 24375979"/>
              <a:gd name="connsiteY3" fmla="*/ 3104148 h 5420059"/>
              <a:gd name="connsiteX4" fmla="*/ 9745579 w 24375979"/>
              <a:gd name="connsiteY4" fmla="*/ 3152274 h 5420059"/>
              <a:gd name="connsiteX5" fmla="*/ 11430000 w 24375979"/>
              <a:gd name="connsiteY5" fmla="*/ 5005137 h 5420059"/>
              <a:gd name="connsiteX6" fmla="*/ 12753474 w 24375979"/>
              <a:gd name="connsiteY6" fmla="*/ 5053264 h 5420059"/>
              <a:gd name="connsiteX7" fmla="*/ 14943221 w 24375979"/>
              <a:gd name="connsiteY7" fmla="*/ 2959769 h 5420059"/>
              <a:gd name="connsiteX8" fmla="*/ 16194505 w 24375979"/>
              <a:gd name="connsiteY8" fmla="*/ 3200400 h 5420059"/>
              <a:gd name="connsiteX9" fmla="*/ 17975179 w 24375979"/>
              <a:gd name="connsiteY9" fmla="*/ 5029200 h 5420059"/>
              <a:gd name="connsiteX10" fmla="*/ 19370842 w 24375979"/>
              <a:gd name="connsiteY10" fmla="*/ 4908885 h 5420059"/>
              <a:gd name="connsiteX11" fmla="*/ 24375979 w 24375979"/>
              <a:gd name="connsiteY11" fmla="*/ 24064 h 5420059"/>
              <a:gd name="connsiteX0" fmla="*/ 0 w 24375979"/>
              <a:gd name="connsiteY0" fmla="*/ 0 h 5457047"/>
              <a:gd name="connsiteX1" fmla="*/ 5018314 w 24375979"/>
              <a:gd name="connsiteY1" fmla="*/ 4961595 h 5457047"/>
              <a:gd name="connsiteX2" fmla="*/ 6501063 w 24375979"/>
              <a:gd name="connsiteY2" fmla="*/ 4989668 h 5457047"/>
              <a:gd name="connsiteX3" fmla="*/ 8446168 w 24375979"/>
              <a:gd name="connsiteY3" fmla="*/ 3104148 h 5457047"/>
              <a:gd name="connsiteX4" fmla="*/ 9745579 w 24375979"/>
              <a:gd name="connsiteY4" fmla="*/ 3152274 h 5457047"/>
              <a:gd name="connsiteX5" fmla="*/ 11430000 w 24375979"/>
              <a:gd name="connsiteY5" fmla="*/ 5005137 h 5457047"/>
              <a:gd name="connsiteX6" fmla="*/ 12753474 w 24375979"/>
              <a:gd name="connsiteY6" fmla="*/ 5053264 h 5457047"/>
              <a:gd name="connsiteX7" fmla="*/ 14943221 w 24375979"/>
              <a:gd name="connsiteY7" fmla="*/ 2959769 h 5457047"/>
              <a:gd name="connsiteX8" fmla="*/ 16194505 w 24375979"/>
              <a:gd name="connsiteY8" fmla="*/ 3200400 h 5457047"/>
              <a:gd name="connsiteX9" fmla="*/ 17975179 w 24375979"/>
              <a:gd name="connsiteY9" fmla="*/ 5029200 h 5457047"/>
              <a:gd name="connsiteX10" fmla="*/ 19370842 w 24375979"/>
              <a:gd name="connsiteY10" fmla="*/ 4908885 h 5457047"/>
              <a:gd name="connsiteX11" fmla="*/ 24375979 w 24375979"/>
              <a:gd name="connsiteY11" fmla="*/ 24064 h 5457047"/>
              <a:gd name="connsiteX0" fmla="*/ 0 w 24375979"/>
              <a:gd name="connsiteY0" fmla="*/ 0 h 5396222"/>
              <a:gd name="connsiteX1" fmla="*/ 5018314 w 24375979"/>
              <a:gd name="connsiteY1" fmla="*/ 4961595 h 5396222"/>
              <a:gd name="connsiteX2" fmla="*/ 6501063 w 24375979"/>
              <a:gd name="connsiteY2" fmla="*/ 4989668 h 5396222"/>
              <a:gd name="connsiteX3" fmla="*/ 8446168 w 24375979"/>
              <a:gd name="connsiteY3" fmla="*/ 3104148 h 5396222"/>
              <a:gd name="connsiteX4" fmla="*/ 9745579 w 24375979"/>
              <a:gd name="connsiteY4" fmla="*/ 3152274 h 5396222"/>
              <a:gd name="connsiteX5" fmla="*/ 11430000 w 24375979"/>
              <a:gd name="connsiteY5" fmla="*/ 5005137 h 5396222"/>
              <a:gd name="connsiteX6" fmla="*/ 12753474 w 24375979"/>
              <a:gd name="connsiteY6" fmla="*/ 5053264 h 5396222"/>
              <a:gd name="connsiteX7" fmla="*/ 14943221 w 24375979"/>
              <a:gd name="connsiteY7" fmla="*/ 2959769 h 5396222"/>
              <a:gd name="connsiteX8" fmla="*/ 16194505 w 24375979"/>
              <a:gd name="connsiteY8" fmla="*/ 3200400 h 5396222"/>
              <a:gd name="connsiteX9" fmla="*/ 17975179 w 24375979"/>
              <a:gd name="connsiteY9" fmla="*/ 5029200 h 5396222"/>
              <a:gd name="connsiteX10" fmla="*/ 19370842 w 24375979"/>
              <a:gd name="connsiteY10" fmla="*/ 4908885 h 5396222"/>
              <a:gd name="connsiteX11" fmla="*/ 24375979 w 24375979"/>
              <a:gd name="connsiteY11" fmla="*/ 24064 h 5396222"/>
              <a:gd name="connsiteX0" fmla="*/ 0 w 24375979"/>
              <a:gd name="connsiteY0" fmla="*/ 0 h 5396222"/>
              <a:gd name="connsiteX1" fmla="*/ 5018314 w 24375979"/>
              <a:gd name="connsiteY1" fmla="*/ 4961595 h 5396222"/>
              <a:gd name="connsiteX2" fmla="*/ 6501063 w 24375979"/>
              <a:gd name="connsiteY2" fmla="*/ 4989668 h 5396222"/>
              <a:gd name="connsiteX3" fmla="*/ 8446168 w 24375979"/>
              <a:gd name="connsiteY3" fmla="*/ 3104148 h 5396222"/>
              <a:gd name="connsiteX4" fmla="*/ 9745579 w 24375979"/>
              <a:gd name="connsiteY4" fmla="*/ 3152274 h 5396222"/>
              <a:gd name="connsiteX5" fmla="*/ 11430000 w 24375979"/>
              <a:gd name="connsiteY5" fmla="*/ 5005137 h 5396222"/>
              <a:gd name="connsiteX6" fmla="*/ 12873217 w 24375979"/>
              <a:gd name="connsiteY6" fmla="*/ 4977064 h 5396222"/>
              <a:gd name="connsiteX7" fmla="*/ 14943221 w 24375979"/>
              <a:gd name="connsiteY7" fmla="*/ 2959769 h 5396222"/>
              <a:gd name="connsiteX8" fmla="*/ 16194505 w 24375979"/>
              <a:gd name="connsiteY8" fmla="*/ 3200400 h 5396222"/>
              <a:gd name="connsiteX9" fmla="*/ 17975179 w 24375979"/>
              <a:gd name="connsiteY9" fmla="*/ 5029200 h 5396222"/>
              <a:gd name="connsiteX10" fmla="*/ 19370842 w 24375979"/>
              <a:gd name="connsiteY10" fmla="*/ 4908885 h 5396222"/>
              <a:gd name="connsiteX11" fmla="*/ 24375979 w 24375979"/>
              <a:gd name="connsiteY11" fmla="*/ 24064 h 5396222"/>
              <a:gd name="connsiteX0" fmla="*/ 0 w 24375979"/>
              <a:gd name="connsiteY0" fmla="*/ 0 h 5396222"/>
              <a:gd name="connsiteX1" fmla="*/ 5018314 w 24375979"/>
              <a:gd name="connsiteY1" fmla="*/ 4961595 h 5396222"/>
              <a:gd name="connsiteX2" fmla="*/ 6501063 w 24375979"/>
              <a:gd name="connsiteY2" fmla="*/ 4989668 h 5396222"/>
              <a:gd name="connsiteX3" fmla="*/ 8446168 w 24375979"/>
              <a:gd name="connsiteY3" fmla="*/ 3104148 h 5396222"/>
              <a:gd name="connsiteX4" fmla="*/ 9745579 w 24375979"/>
              <a:gd name="connsiteY4" fmla="*/ 3152274 h 5396222"/>
              <a:gd name="connsiteX5" fmla="*/ 11408228 w 24375979"/>
              <a:gd name="connsiteY5" fmla="*/ 4950708 h 5396222"/>
              <a:gd name="connsiteX6" fmla="*/ 12873217 w 24375979"/>
              <a:gd name="connsiteY6" fmla="*/ 4977064 h 5396222"/>
              <a:gd name="connsiteX7" fmla="*/ 14943221 w 24375979"/>
              <a:gd name="connsiteY7" fmla="*/ 2959769 h 5396222"/>
              <a:gd name="connsiteX8" fmla="*/ 16194505 w 24375979"/>
              <a:gd name="connsiteY8" fmla="*/ 3200400 h 5396222"/>
              <a:gd name="connsiteX9" fmla="*/ 17975179 w 24375979"/>
              <a:gd name="connsiteY9" fmla="*/ 5029200 h 5396222"/>
              <a:gd name="connsiteX10" fmla="*/ 19370842 w 24375979"/>
              <a:gd name="connsiteY10" fmla="*/ 4908885 h 5396222"/>
              <a:gd name="connsiteX11" fmla="*/ 24375979 w 24375979"/>
              <a:gd name="connsiteY11" fmla="*/ 24064 h 5396222"/>
              <a:gd name="connsiteX0" fmla="*/ 0 w 24375979"/>
              <a:gd name="connsiteY0" fmla="*/ 0 h 5371142"/>
              <a:gd name="connsiteX1" fmla="*/ 5018314 w 24375979"/>
              <a:gd name="connsiteY1" fmla="*/ 4961595 h 5371142"/>
              <a:gd name="connsiteX2" fmla="*/ 6501063 w 24375979"/>
              <a:gd name="connsiteY2" fmla="*/ 4989668 h 5371142"/>
              <a:gd name="connsiteX3" fmla="*/ 8446168 w 24375979"/>
              <a:gd name="connsiteY3" fmla="*/ 3104148 h 5371142"/>
              <a:gd name="connsiteX4" fmla="*/ 9745579 w 24375979"/>
              <a:gd name="connsiteY4" fmla="*/ 3152274 h 5371142"/>
              <a:gd name="connsiteX5" fmla="*/ 11408228 w 24375979"/>
              <a:gd name="connsiteY5" fmla="*/ 4950708 h 5371142"/>
              <a:gd name="connsiteX6" fmla="*/ 12873217 w 24375979"/>
              <a:gd name="connsiteY6" fmla="*/ 4977064 h 5371142"/>
              <a:gd name="connsiteX7" fmla="*/ 14943221 w 24375979"/>
              <a:gd name="connsiteY7" fmla="*/ 2959769 h 5371142"/>
              <a:gd name="connsiteX8" fmla="*/ 16194505 w 24375979"/>
              <a:gd name="connsiteY8" fmla="*/ 3200400 h 5371142"/>
              <a:gd name="connsiteX9" fmla="*/ 17909866 w 24375979"/>
              <a:gd name="connsiteY9" fmla="*/ 4974771 h 5371142"/>
              <a:gd name="connsiteX10" fmla="*/ 19370842 w 24375979"/>
              <a:gd name="connsiteY10" fmla="*/ 4908885 h 5371142"/>
              <a:gd name="connsiteX11" fmla="*/ 24375979 w 24375979"/>
              <a:gd name="connsiteY11" fmla="*/ 24064 h 5371142"/>
              <a:gd name="connsiteX0" fmla="*/ 0 w 24375979"/>
              <a:gd name="connsiteY0" fmla="*/ 0 h 5423650"/>
              <a:gd name="connsiteX1" fmla="*/ 5018314 w 24375979"/>
              <a:gd name="connsiteY1" fmla="*/ 4961595 h 5423650"/>
              <a:gd name="connsiteX2" fmla="*/ 6501063 w 24375979"/>
              <a:gd name="connsiteY2" fmla="*/ 4989668 h 5423650"/>
              <a:gd name="connsiteX3" fmla="*/ 8446168 w 24375979"/>
              <a:gd name="connsiteY3" fmla="*/ 3104148 h 5423650"/>
              <a:gd name="connsiteX4" fmla="*/ 9745579 w 24375979"/>
              <a:gd name="connsiteY4" fmla="*/ 3152274 h 5423650"/>
              <a:gd name="connsiteX5" fmla="*/ 11408228 w 24375979"/>
              <a:gd name="connsiteY5" fmla="*/ 4950708 h 5423650"/>
              <a:gd name="connsiteX6" fmla="*/ 12873217 w 24375979"/>
              <a:gd name="connsiteY6" fmla="*/ 4977064 h 5423650"/>
              <a:gd name="connsiteX7" fmla="*/ 14943221 w 24375979"/>
              <a:gd name="connsiteY7" fmla="*/ 2959769 h 5423650"/>
              <a:gd name="connsiteX8" fmla="*/ 16194505 w 24375979"/>
              <a:gd name="connsiteY8" fmla="*/ 3200400 h 5423650"/>
              <a:gd name="connsiteX9" fmla="*/ 17909866 w 24375979"/>
              <a:gd name="connsiteY9" fmla="*/ 4974771 h 5423650"/>
              <a:gd name="connsiteX10" fmla="*/ 19272870 w 24375979"/>
              <a:gd name="connsiteY10" fmla="*/ 4985085 h 5423650"/>
              <a:gd name="connsiteX11" fmla="*/ 24375979 w 24375979"/>
              <a:gd name="connsiteY11" fmla="*/ 24064 h 5423650"/>
              <a:gd name="connsiteX0" fmla="*/ 0 w 24375979"/>
              <a:gd name="connsiteY0" fmla="*/ 0 h 5309747"/>
              <a:gd name="connsiteX1" fmla="*/ 5018314 w 24375979"/>
              <a:gd name="connsiteY1" fmla="*/ 4961595 h 5309747"/>
              <a:gd name="connsiteX2" fmla="*/ 6501063 w 24375979"/>
              <a:gd name="connsiteY2" fmla="*/ 4989668 h 5309747"/>
              <a:gd name="connsiteX3" fmla="*/ 8446168 w 24375979"/>
              <a:gd name="connsiteY3" fmla="*/ 3104148 h 5309747"/>
              <a:gd name="connsiteX4" fmla="*/ 9745579 w 24375979"/>
              <a:gd name="connsiteY4" fmla="*/ 3152274 h 5309747"/>
              <a:gd name="connsiteX5" fmla="*/ 11408228 w 24375979"/>
              <a:gd name="connsiteY5" fmla="*/ 4950708 h 5309747"/>
              <a:gd name="connsiteX6" fmla="*/ 12873217 w 24375979"/>
              <a:gd name="connsiteY6" fmla="*/ 4977064 h 5309747"/>
              <a:gd name="connsiteX7" fmla="*/ 14943221 w 24375979"/>
              <a:gd name="connsiteY7" fmla="*/ 2959769 h 5309747"/>
              <a:gd name="connsiteX8" fmla="*/ 16194505 w 24375979"/>
              <a:gd name="connsiteY8" fmla="*/ 3200400 h 5309747"/>
              <a:gd name="connsiteX9" fmla="*/ 17909866 w 24375979"/>
              <a:gd name="connsiteY9" fmla="*/ 4974771 h 5309747"/>
              <a:gd name="connsiteX10" fmla="*/ 19272870 w 24375979"/>
              <a:gd name="connsiteY10" fmla="*/ 4985085 h 5309747"/>
              <a:gd name="connsiteX11" fmla="*/ 24375979 w 24375979"/>
              <a:gd name="connsiteY11" fmla="*/ 24064 h 5309747"/>
              <a:gd name="connsiteX0" fmla="*/ 0 w 24375979"/>
              <a:gd name="connsiteY0" fmla="*/ 0 h 5309747"/>
              <a:gd name="connsiteX1" fmla="*/ 5018314 w 24375979"/>
              <a:gd name="connsiteY1" fmla="*/ 4961595 h 5309747"/>
              <a:gd name="connsiteX2" fmla="*/ 6501063 w 24375979"/>
              <a:gd name="connsiteY2" fmla="*/ 4989668 h 5309747"/>
              <a:gd name="connsiteX3" fmla="*/ 8446168 w 24375979"/>
              <a:gd name="connsiteY3" fmla="*/ 3104148 h 5309747"/>
              <a:gd name="connsiteX4" fmla="*/ 9745579 w 24375979"/>
              <a:gd name="connsiteY4" fmla="*/ 3152274 h 5309747"/>
              <a:gd name="connsiteX5" fmla="*/ 11408228 w 24375979"/>
              <a:gd name="connsiteY5" fmla="*/ 4950708 h 5309747"/>
              <a:gd name="connsiteX6" fmla="*/ 12873217 w 24375979"/>
              <a:gd name="connsiteY6" fmla="*/ 4977064 h 5309747"/>
              <a:gd name="connsiteX7" fmla="*/ 14943221 w 24375979"/>
              <a:gd name="connsiteY7" fmla="*/ 2959769 h 5309747"/>
              <a:gd name="connsiteX8" fmla="*/ 16194505 w 24375979"/>
              <a:gd name="connsiteY8" fmla="*/ 3200400 h 5309747"/>
              <a:gd name="connsiteX9" fmla="*/ 17909866 w 24375979"/>
              <a:gd name="connsiteY9" fmla="*/ 4974771 h 5309747"/>
              <a:gd name="connsiteX10" fmla="*/ 19272870 w 24375979"/>
              <a:gd name="connsiteY10" fmla="*/ 4985085 h 5309747"/>
              <a:gd name="connsiteX11" fmla="*/ 24375979 w 24375979"/>
              <a:gd name="connsiteY11" fmla="*/ 24064 h 5309747"/>
              <a:gd name="connsiteX0" fmla="*/ 0 w 24376002"/>
              <a:gd name="connsiteY0" fmla="*/ 0 h 5309747"/>
              <a:gd name="connsiteX1" fmla="*/ 5018314 w 24376002"/>
              <a:gd name="connsiteY1" fmla="*/ 4961595 h 5309747"/>
              <a:gd name="connsiteX2" fmla="*/ 6501063 w 24376002"/>
              <a:gd name="connsiteY2" fmla="*/ 4989668 h 5309747"/>
              <a:gd name="connsiteX3" fmla="*/ 8446168 w 24376002"/>
              <a:gd name="connsiteY3" fmla="*/ 3104148 h 5309747"/>
              <a:gd name="connsiteX4" fmla="*/ 9745579 w 24376002"/>
              <a:gd name="connsiteY4" fmla="*/ 3152274 h 5309747"/>
              <a:gd name="connsiteX5" fmla="*/ 11408228 w 24376002"/>
              <a:gd name="connsiteY5" fmla="*/ 4950708 h 5309747"/>
              <a:gd name="connsiteX6" fmla="*/ 12873217 w 24376002"/>
              <a:gd name="connsiteY6" fmla="*/ 4977064 h 5309747"/>
              <a:gd name="connsiteX7" fmla="*/ 14943221 w 24376002"/>
              <a:gd name="connsiteY7" fmla="*/ 2959769 h 5309747"/>
              <a:gd name="connsiteX8" fmla="*/ 16194505 w 24376002"/>
              <a:gd name="connsiteY8" fmla="*/ 3200400 h 5309747"/>
              <a:gd name="connsiteX9" fmla="*/ 17909866 w 24376002"/>
              <a:gd name="connsiteY9" fmla="*/ 4974771 h 5309747"/>
              <a:gd name="connsiteX10" fmla="*/ 19272870 w 24376002"/>
              <a:gd name="connsiteY10" fmla="*/ 4985085 h 5309747"/>
              <a:gd name="connsiteX11" fmla="*/ 24375979 w 24376002"/>
              <a:gd name="connsiteY11" fmla="*/ 24064 h 5309747"/>
              <a:gd name="connsiteX0" fmla="*/ 0 w 24376002"/>
              <a:gd name="connsiteY0" fmla="*/ 0 h 5309747"/>
              <a:gd name="connsiteX1" fmla="*/ 5018314 w 24376002"/>
              <a:gd name="connsiteY1" fmla="*/ 4961595 h 5309747"/>
              <a:gd name="connsiteX2" fmla="*/ 6501063 w 24376002"/>
              <a:gd name="connsiteY2" fmla="*/ 4989668 h 5309747"/>
              <a:gd name="connsiteX3" fmla="*/ 8446168 w 24376002"/>
              <a:gd name="connsiteY3" fmla="*/ 3104148 h 5309747"/>
              <a:gd name="connsiteX4" fmla="*/ 9745579 w 24376002"/>
              <a:gd name="connsiteY4" fmla="*/ 3152274 h 5309747"/>
              <a:gd name="connsiteX5" fmla="*/ 11408228 w 24376002"/>
              <a:gd name="connsiteY5" fmla="*/ 4950708 h 5309747"/>
              <a:gd name="connsiteX6" fmla="*/ 12873217 w 24376002"/>
              <a:gd name="connsiteY6" fmla="*/ 4977064 h 5309747"/>
              <a:gd name="connsiteX7" fmla="*/ 14943221 w 24376002"/>
              <a:gd name="connsiteY7" fmla="*/ 2959769 h 5309747"/>
              <a:gd name="connsiteX8" fmla="*/ 16194505 w 24376002"/>
              <a:gd name="connsiteY8" fmla="*/ 3200400 h 5309747"/>
              <a:gd name="connsiteX9" fmla="*/ 17909866 w 24376002"/>
              <a:gd name="connsiteY9" fmla="*/ 4974771 h 5309747"/>
              <a:gd name="connsiteX10" fmla="*/ 19272870 w 24376002"/>
              <a:gd name="connsiteY10" fmla="*/ 4985085 h 5309747"/>
              <a:gd name="connsiteX11" fmla="*/ 24375979 w 24376002"/>
              <a:gd name="connsiteY11" fmla="*/ 24064 h 5309747"/>
              <a:gd name="connsiteX0" fmla="*/ 0 w 24376002"/>
              <a:gd name="connsiteY0" fmla="*/ 0 h 5309747"/>
              <a:gd name="connsiteX1" fmla="*/ 5018314 w 24376002"/>
              <a:gd name="connsiteY1" fmla="*/ 4961595 h 5309747"/>
              <a:gd name="connsiteX2" fmla="*/ 6501063 w 24376002"/>
              <a:gd name="connsiteY2" fmla="*/ 4989668 h 5309747"/>
              <a:gd name="connsiteX3" fmla="*/ 8446168 w 24376002"/>
              <a:gd name="connsiteY3" fmla="*/ 3104148 h 5309747"/>
              <a:gd name="connsiteX4" fmla="*/ 9821779 w 24376002"/>
              <a:gd name="connsiteY4" fmla="*/ 3282903 h 5309747"/>
              <a:gd name="connsiteX5" fmla="*/ 11408228 w 24376002"/>
              <a:gd name="connsiteY5" fmla="*/ 4950708 h 5309747"/>
              <a:gd name="connsiteX6" fmla="*/ 12873217 w 24376002"/>
              <a:gd name="connsiteY6" fmla="*/ 4977064 h 5309747"/>
              <a:gd name="connsiteX7" fmla="*/ 14943221 w 24376002"/>
              <a:gd name="connsiteY7" fmla="*/ 2959769 h 5309747"/>
              <a:gd name="connsiteX8" fmla="*/ 16194505 w 24376002"/>
              <a:gd name="connsiteY8" fmla="*/ 3200400 h 5309747"/>
              <a:gd name="connsiteX9" fmla="*/ 17909866 w 24376002"/>
              <a:gd name="connsiteY9" fmla="*/ 4974771 h 5309747"/>
              <a:gd name="connsiteX10" fmla="*/ 19272870 w 24376002"/>
              <a:gd name="connsiteY10" fmla="*/ 4985085 h 5309747"/>
              <a:gd name="connsiteX11" fmla="*/ 24375979 w 24376002"/>
              <a:gd name="connsiteY11" fmla="*/ 24064 h 5309747"/>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943221 w 24376002"/>
              <a:gd name="connsiteY7" fmla="*/ 2959769 h 5255210"/>
              <a:gd name="connsiteX8" fmla="*/ 16194505 w 24376002"/>
              <a:gd name="connsiteY8" fmla="*/ 3200400 h 5255210"/>
              <a:gd name="connsiteX9" fmla="*/ 17909866 w 24376002"/>
              <a:gd name="connsiteY9" fmla="*/ 4974771 h 5255210"/>
              <a:gd name="connsiteX10" fmla="*/ 19272870 w 24376002"/>
              <a:gd name="connsiteY10" fmla="*/ 4985085 h 5255210"/>
              <a:gd name="connsiteX11" fmla="*/ 24375979 w 24376002"/>
              <a:gd name="connsiteY11" fmla="*/ 24064 h 5255210"/>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943221 w 24376002"/>
              <a:gd name="connsiteY7" fmla="*/ 2959769 h 5255210"/>
              <a:gd name="connsiteX8" fmla="*/ 16194505 w 24376002"/>
              <a:gd name="connsiteY8" fmla="*/ 3200400 h 5255210"/>
              <a:gd name="connsiteX9" fmla="*/ 17909866 w 24376002"/>
              <a:gd name="connsiteY9" fmla="*/ 4974771 h 5255210"/>
              <a:gd name="connsiteX10" fmla="*/ 19272870 w 24376002"/>
              <a:gd name="connsiteY10" fmla="*/ 4985085 h 5255210"/>
              <a:gd name="connsiteX11" fmla="*/ 24375979 w 24376002"/>
              <a:gd name="connsiteY11" fmla="*/ 24064 h 5255210"/>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943221 w 24376002"/>
              <a:gd name="connsiteY7" fmla="*/ 2959769 h 5255210"/>
              <a:gd name="connsiteX8" fmla="*/ 16194505 w 24376002"/>
              <a:gd name="connsiteY8" fmla="*/ 3200400 h 5255210"/>
              <a:gd name="connsiteX9" fmla="*/ 17909866 w 24376002"/>
              <a:gd name="connsiteY9" fmla="*/ 4974771 h 5255210"/>
              <a:gd name="connsiteX10" fmla="*/ 19272870 w 24376002"/>
              <a:gd name="connsiteY10" fmla="*/ 4985085 h 5255210"/>
              <a:gd name="connsiteX11" fmla="*/ 24375979 w 24376002"/>
              <a:gd name="connsiteY11" fmla="*/ 24064 h 5255210"/>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692850 w 24376002"/>
              <a:gd name="connsiteY7" fmla="*/ 3275455 h 5255210"/>
              <a:gd name="connsiteX8" fmla="*/ 16194505 w 24376002"/>
              <a:gd name="connsiteY8" fmla="*/ 3200400 h 5255210"/>
              <a:gd name="connsiteX9" fmla="*/ 17909866 w 24376002"/>
              <a:gd name="connsiteY9" fmla="*/ 4974771 h 5255210"/>
              <a:gd name="connsiteX10" fmla="*/ 19272870 w 24376002"/>
              <a:gd name="connsiteY10" fmla="*/ 4985085 h 5255210"/>
              <a:gd name="connsiteX11" fmla="*/ 24375979 w 24376002"/>
              <a:gd name="connsiteY11" fmla="*/ 24064 h 5255210"/>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692850 w 24376002"/>
              <a:gd name="connsiteY7" fmla="*/ 3275455 h 5255210"/>
              <a:gd name="connsiteX8" fmla="*/ 16259819 w 24376002"/>
              <a:gd name="connsiteY8" fmla="*/ 3265714 h 5255210"/>
              <a:gd name="connsiteX9" fmla="*/ 17909866 w 24376002"/>
              <a:gd name="connsiteY9" fmla="*/ 4974771 h 5255210"/>
              <a:gd name="connsiteX10" fmla="*/ 19272870 w 24376002"/>
              <a:gd name="connsiteY10" fmla="*/ 4985085 h 5255210"/>
              <a:gd name="connsiteX11" fmla="*/ 24375979 w 24376002"/>
              <a:gd name="connsiteY11" fmla="*/ 24064 h 5255210"/>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692850 w 24376002"/>
              <a:gd name="connsiteY7" fmla="*/ 3275455 h 5255210"/>
              <a:gd name="connsiteX8" fmla="*/ 16259819 w 24376002"/>
              <a:gd name="connsiteY8" fmla="*/ 3265714 h 5255210"/>
              <a:gd name="connsiteX9" fmla="*/ 17909866 w 24376002"/>
              <a:gd name="connsiteY9" fmla="*/ 4974771 h 5255210"/>
              <a:gd name="connsiteX10" fmla="*/ 19272870 w 24376002"/>
              <a:gd name="connsiteY10" fmla="*/ 4985085 h 5255210"/>
              <a:gd name="connsiteX11" fmla="*/ 24375979 w 24376002"/>
              <a:gd name="connsiteY11" fmla="*/ 24064 h 5255210"/>
              <a:gd name="connsiteX0" fmla="*/ 0 w 24376002"/>
              <a:gd name="connsiteY0" fmla="*/ 0 h 5255210"/>
              <a:gd name="connsiteX1" fmla="*/ 5018314 w 24376002"/>
              <a:gd name="connsiteY1" fmla="*/ 4961595 h 5255210"/>
              <a:gd name="connsiteX2" fmla="*/ 6501063 w 24376002"/>
              <a:gd name="connsiteY2" fmla="*/ 4989668 h 5255210"/>
              <a:gd name="connsiteX3" fmla="*/ 8250225 w 24376002"/>
              <a:gd name="connsiteY3" fmla="*/ 3289205 h 5255210"/>
              <a:gd name="connsiteX4" fmla="*/ 9821779 w 24376002"/>
              <a:gd name="connsiteY4" fmla="*/ 3282903 h 5255210"/>
              <a:gd name="connsiteX5" fmla="*/ 11408228 w 24376002"/>
              <a:gd name="connsiteY5" fmla="*/ 4950708 h 5255210"/>
              <a:gd name="connsiteX6" fmla="*/ 12873217 w 24376002"/>
              <a:gd name="connsiteY6" fmla="*/ 4977064 h 5255210"/>
              <a:gd name="connsiteX7" fmla="*/ 14692850 w 24376002"/>
              <a:gd name="connsiteY7" fmla="*/ 3275455 h 5255210"/>
              <a:gd name="connsiteX8" fmla="*/ 16259819 w 24376002"/>
              <a:gd name="connsiteY8" fmla="*/ 3265714 h 5255210"/>
              <a:gd name="connsiteX9" fmla="*/ 17909866 w 24376002"/>
              <a:gd name="connsiteY9" fmla="*/ 4974771 h 5255210"/>
              <a:gd name="connsiteX10" fmla="*/ 19272870 w 24376002"/>
              <a:gd name="connsiteY10" fmla="*/ 4985085 h 5255210"/>
              <a:gd name="connsiteX11" fmla="*/ 24375979 w 24376002"/>
              <a:gd name="connsiteY11" fmla="*/ 24064 h 5255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376002" h="5255210">
                <a:moveTo>
                  <a:pt x="0" y="0"/>
                </a:moveTo>
                <a:cubicBezTo>
                  <a:pt x="8880" y="21199"/>
                  <a:pt x="4479088" y="4500098"/>
                  <a:pt x="5018314" y="4961595"/>
                </a:cubicBezTo>
                <a:cubicBezTo>
                  <a:pt x="5557540" y="5423092"/>
                  <a:pt x="5962411" y="5268400"/>
                  <a:pt x="6501063" y="4989668"/>
                </a:cubicBezTo>
                <a:cubicBezTo>
                  <a:pt x="7039715" y="4710936"/>
                  <a:pt x="7794743" y="3671638"/>
                  <a:pt x="8250225" y="3289205"/>
                </a:cubicBezTo>
                <a:cubicBezTo>
                  <a:pt x="8705707" y="2906772"/>
                  <a:pt x="9393416" y="2897128"/>
                  <a:pt x="9821779" y="3282903"/>
                </a:cubicBezTo>
                <a:cubicBezTo>
                  <a:pt x="10250142" y="3668678"/>
                  <a:pt x="10899655" y="4668348"/>
                  <a:pt x="11408228" y="4950708"/>
                </a:cubicBezTo>
                <a:cubicBezTo>
                  <a:pt x="11916801" y="5233068"/>
                  <a:pt x="12325780" y="5256273"/>
                  <a:pt x="12873217" y="4977064"/>
                </a:cubicBezTo>
                <a:cubicBezTo>
                  <a:pt x="13420654" y="4697855"/>
                  <a:pt x="14269930" y="3647765"/>
                  <a:pt x="14692850" y="3275455"/>
                </a:cubicBezTo>
                <a:cubicBezTo>
                  <a:pt x="15115770" y="2903145"/>
                  <a:pt x="15745422" y="2862752"/>
                  <a:pt x="16259819" y="3265714"/>
                </a:cubicBezTo>
                <a:cubicBezTo>
                  <a:pt x="16774216" y="3668676"/>
                  <a:pt x="17407691" y="4688209"/>
                  <a:pt x="17909866" y="4974771"/>
                </a:cubicBezTo>
                <a:cubicBezTo>
                  <a:pt x="18412041" y="5261333"/>
                  <a:pt x="18826556" y="5342117"/>
                  <a:pt x="19272870" y="4985085"/>
                </a:cubicBezTo>
                <a:cubicBezTo>
                  <a:pt x="19719184" y="4628053"/>
                  <a:pt x="24388010" y="46408"/>
                  <a:pt x="24375979" y="24064"/>
                </a:cubicBezTo>
              </a:path>
            </a:pathLst>
          </a:custGeom>
          <a:noFill/>
          <a:ln w="88900">
            <a:solidFill>
              <a:schemeClr val="bg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9" name="Freeform 137">
            <a:extLst>
              <a:ext uri="{FF2B5EF4-FFF2-40B4-BE49-F238E27FC236}">
                <a16:creationId xmlns:a16="http://schemas.microsoft.com/office/drawing/2014/main" id="{75890198-DD45-42DD-92EF-493C1699D5BC}"/>
              </a:ext>
            </a:extLst>
          </p:cNvPr>
          <p:cNvSpPr>
            <a:spLocks noChangeArrowheads="1"/>
          </p:cNvSpPr>
          <p:nvPr/>
        </p:nvSpPr>
        <p:spPr bwMode="auto">
          <a:xfrm>
            <a:off x="2364809" y="4648287"/>
            <a:ext cx="1004190" cy="1004190"/>
          </a:xfrm>
          <a:prstGeom prst="ellipse">
            <a:avLst/>
          </a:prstGeom>
          <a:solidFill>
            <a:srgbClr val="6EC4A0"/>
          </a:solidFill>
          <a:ln>
            <a:noFill/>
          </a:ln>
          <a:effectLst/>
        </p:spPr>
        <p:txBody>
          <a:bodyPr wrap="none" anchor="ctr"/>
          <a:lstStyle/>
          <a:p>
            <a:endParaRPr lang="en-US" sz="6530" dirty="0">
              <a:latin typeface="Lato Light" panose="020F0502020204030203" pitchFamily="34" charset="0"/>
            </a:endParaRPr>
          </a:p>
        </p:txBody>
      </p:sp>
      <p:sp>
        <p:nvSpPr>
          <p:cNvPr id="30" name="Freeform 137">
            <a:extLst>
              <a:ext uri="{FF2B5EF4-FFF2-40B4-BE49-F238E27FC236}">
                <a16:creationId xmlns:a16="http://schemas.microsoft.com/office/drawing/2014/main" id="{231C4599-9B9A-4401-9A52-FAD13FCF7D05}"/>
              </a:ext>
            </a:extLst>
          </p:cNvPr>
          <p:cNvSpPr>
            <a:spLocks noChangeArrowheads="1"/>
          </p:cNvSpPr>
          <p:nvPr/>
        </p:nvSpPr>
        <p:spPr bwMode="auto">
          <a:xfrm>
            <a:off x="3972840" y="3492113"/>
            <a:ext cx="1004190" cy="1004190"/>
          </a:xfrm>
          <a:prstGeom prst="ellipse">
            <a:avLst/>
          </a:prstGeom>
          <a:solidFill>
            <a:srgbClr val="5AB7EE"/>
          </a:solidFill>
          <a:ln>
            <a:noFill/>
          </a:ln>
          <a:effectLst/>
        </p:spPr>
        <p:txBody>
          <a:bodyPr wrap="none" anchor="ctr"/>
          <a:lstStyle/>
          <a:p>
            <a:endParaRPr lang="en-US" sz="6530" dirty="0">
              <a:latin typeface="Lato Light" panose="020F0502020204030203" pitchFamily="34" charset="0"/>
            </a:endParaRPr>
          </a:p>
        </p:txBody>
      </p:sp>
      <p:sp>
        <p:nvSpPr>
          <p:cNvPr id="31" name="Freeform 137">
            <a:extLst>
              <a:ext uri="{FF2B5EF4-FFF2-40B4-BE49-F238E27FC236}">
                <a16:creationId xmlns:a16="http://schemas.microsoft.com/office/drawing/2014/main" id="{ED638CFA-34EE-40E7-8C12-0E417E203E28}"/>
              </a:ext>
            </a:extLst>
          </p:cNvPr>
          <p:cNvSpPr>
            <a:spLocks noChangeArrowheads="1"/>
          </p:cNvSpPr>
          <p:nvPr/>
        </p:nvSpPr>
        <p:spPr bwMode="auto">
          <a:xfrm>
            <a:off x="5583869" y="4662968"/>
            <a:ext cx="1004190" cy="1004190"/>
          </a:xfrm>
          <a:prstGeom prst="ellipse">
            <a:avLst/>
          </a:prstGeom>
          <a:solidFill>
            <a:srgbClr val="2F74CD"/>
          </a:solidFill>
          <a:ln>
            <a:noFill/>
          </a:ln>
          <a:effectLst/>
        </p:spPr>
        <p:txBody>
          <a:bodyPr wrap="none" anchor="ctr"/>
          <a:lstStyle/>
          <a:p>
            <a:endParaRPr lang="en-US" sz="6530" dirty="0">
              <a:latin typeface="Lato Light" panose="020F0502020204030203" pitchFamily="34" charset="0"/>
            </a:endParaRPr>
          </a:p>
        </p:txBody>
      </p:sp>
      <p:sp>
        <p:nvSpPr>
          <p:cNvPr id="32" name="Freeform 137">
            <a:extLst>
              <a:ext uri="{FF2B5EF4-FFF2-40B4-BE49-F238E27FC236}">
                <a16:creationId xmlns:a16="http://schemas.microsoft.com/office/drawing/2014/main" id="{5DC48F22-CB8D-4F02-A419-F7C3EB440BD9}"/>
              </a:ext>
            </a:extLst>
          </p:cNvPr>
          <p:cNvSpPr>
            <a:spLocks noChangeArrowheads="1"/>
          </p:cNvSpPr>
          <p:nvPr/>
        </p:nvSpPr>
        <p:spPr bwMode="auto">
          <a:xfrm>
            <a:off x="7211855" y="3508667"/>
            <a:ext cx="1004190" cy="1004190"/>
          </a:xfrm>
          <a:prstGeom prst="ellipse">
            <a:avLst/>
          </a:prstGeom>
          <a:solidFill>
            <a:srgbClr val="2557AC"/>
          </a:solidFill>
          <a:ln>
            <a:noFill/>
          </a:ln>
          <a:effectLst/>
        </p:spPr>
        <p:txBody>
          <a:bodyPr wrap="none" anchor="ctr"/>
          <a:lstStyle/>
          <a:p>
            <a:endParaRPr lang="en-US" sz="6530" dirty="0">
              <a:latin typeface="Lato Light" panose="020F0502020204030203" pitchFamily="34" charset="0"/>
            </a:endParaRPr>
          </a:p>
        </p:txBody>
      </p:sp>
      <p:sp>
        <p:nvSpPr>
          <p:cNvPr id="33" name="Freeform 137">
            <a:extLst>
              <a:ext uri="{FF2B5EF4-FFF2-40B4-BE49-F238E27FC236}">
                <a16:creationId xmlns:a16="http://schemas.microsoft.com/office/drawing/2014/main" id="{A6C3B656-1496-460C-99A4-C014A02C7A02}"/>
              </a:ext>
            </a:extLst>
          </p:cNvPr>
          <p:cNvSpPr>
            <a:spLocks noChangeArrowheads="1"/>
          </p:cNvSpPr>
          <p:nvPr/>
        </p:nvSpPr>
        <p:spPr bwMode="auto">
          <a:xfrm>
            <a:off x="8851166" y="4659237"/>
            <a:ext cx="1004190" cy="1004190"/>
          </a:xfrm>
          <a:prstGeom prst="ellipse">
            <a:avLst/>
          </a:prstGeom>
          <a:solidFill>
            <a:srgbClr val="ED7D31"/>
          </a:solidFill>
          <a:ln>
            <a:noFill/>
          </a:ln>
          <a:effectLst/>
        </p:spPr>
        <p:txBody>
          <a:bodyPr wrap="none" anchor="ctr"/>
          <a:lstStyle/>
          <a:p>
            <a:endParaRPr lang="en-US" sz="6530" dirty="0">
              <a:latin typeface="Lato Light" panose="020F0502020204030203" pitchFamily="34" charset="0"/>
            </a:endParaRPr>
          </a:p>
        </p:txBody>
      </p:sp>
      <p:sp>
        <p:nvSpPr>
          <p:cNvPr id="34" name="TextBox 1">
            <a:extLst>
              <a:ext uri="{FF2B5EF4-FFF2-40B4-BE49-F238E27FC236}">
                <a16:creationId xmlns:a16="http://schemas.microsoft.com/office/drawing/2014/main" id="{43892DC1-07FD-4A3C-A470-BA8B8E64437F}"/>
              </a:ext>
            </a:extLst>
          </p:cNvPr>
          <p:cNvSpPr txBox="1"/>
          <p:nvPr/>
        </p:nvSpPr>
        <p:spPr>
          <a:xfrm>
            <a:off x="3554011" y="707442"/>
            <a:ext cx="4853316" cy="769441"/>
          </a:xfrm>
          <a:prstGeom prst="rect">
            <a:avLst/>
          </a:prstGeom>
          <a:noFill/>
        </p:spPr>
        <p:txBody>
          <a:bodyPr wrap="none" rtlCol="0">
            <a:spAutoFit/>
          </a:bodyPr>
          <a:lstStyle/>
          <a:p>
            <a:pPr algn="ctr"/>
            <a:r>
              <a:rPr lang="en-US" sz="4400" b="1" dirty="0">
                <a:latin typeface="Poppins" pitchFamily="2" charset="77"/>
                <a:cs typeface="Poppins" pitchFamily="2" charset="77"/>
              </a:rPr>
              <a:t>PROJECT ROADMAP</a:t>
            </a:r>
          </a:p>
        </p:txBody>
      </p:sp>
      <p:sp>
        <p:nvSpPr>
          <p:cNvPr id="35" name="TextBox 27">
            <a:extLst>
              <a:ext uri="{FF2B5EF4-FFF2-40B4-BE49-F238E27FC236}">
                <a16:creationId xmlns:a16="http://schemas.microsoft.com/office/drawing/2014/main" id="{ADDE7D3C-558C-46A5-B59E-9C366DD33FD2}"/>
              </a:ext>
            </a:extLst>
          </p:cNvPr>
          <p:cNvSpPr txBox="1"/>
          <p:nvPr/>
        </p:nvSpPr>
        <p:spPr>
          <a:xfrm>
            <a:off x="1856798" y="5731480"/>
            <a:ext cx="1983555" cy="830997"/>
          </a:xfrm>
          <a:prstGeom prst="rect">
            <a:avLst/>
          </a:prstGeom>
          <a:noFill/>
        </p:spPr>
        <p:txBody>
          <a:bodyPr wrap="none" rtlCol="0" anchor="b" anchorCtr="0">
            <a:spAutoFit/>
          </a:bodyPr>
          <a:lstStyle/>
          <a:p>
            <a:pPr algn="ctr"/>
            <a:r>
              <a:rPr lang="hr-HR" sz="1600" dirty="0">
                <a:latin typeface="Poppins" pitchFamily="2" charset="77"/>
                <a:ea typeface="League Spartan" charset="0"/>
                <a:cs typeface="Poppins" pitchFamily="2" charset="77"/>
              </a:rPr>
              <a:t>NEEDS ANALYSIS </a:t>
            </a:r>
            <a:br>
              <a:rPr lang="hr-HR" sz="1600" dirty="0">
                <a:latin typeface="Poppins" pitchFamily="2" charset="77"/>
                <a:ea typeface="League Spartan" charset="0"/>
                <a:cs typeface="Poppins" pitchFamily="2" charset="77"/>
              </a:rPr>
            </a:br>
            <a:r>
              <a:rPr lang="hr-HR" sz="1600" dirty="0">
                <a:latin typeface="Poppins" pitchFamily="2" charset="77"/>
                <a:ea typeface="League Spartan" charset="0"/>
                <a:cs typeface="Poppins" pitchFamily="2" charset="77"/>
              </a:rPr>
              <a:t>AND POLICY DIALOGS</a:t>
            </a:r>
          </a:p>
          <a:p>
            <a:pPr algn="ctr"/>
            <a:r>
              <a:rPr lang="hr-HR" sz="1600" dirty="0">
                <a:latin typeface="Poppins" pitchFamily="2" charset="77"/>
                <a:ea typeface="League Spartan" charset="0"/>
                <a:cs typeface="Poppins" pitchFamily="2" charset="77"/>
              </a:rPr>
              <a:t>PERFORMED</a:t>
            </a:r>
            <a:endParaRPr lang="en-US" sz="1600" dirty="0">
              <a:latin typeface="Poppins" pitchFamily="2" charset="77"/>
              <a:ea typeface="League Spartan" charset="0"/>
              <a:cs typeface="Poppins" pitchFamily="2" charset="77"/>
            </a:endParaRPr>
          </a:p>
        </p:txBody>
      </p:sp>
      <p:sp>
        <p:nvSpPr>
          <p:cNvPr id="36" name="TextBox 27">
            <a:extLst>
              <a:ext uri="{FF2B5EF4-FFF2-40B4-BE49-F238E27FC236}">
                <a16:creationId xmlns:a16="http://schemas.microsoft.com/office/drawing/2014/main" id="{CE938100-B1C6-4D52-A51D-3C81B21792D0}"/>
              </a:ext>
            </a:extLst>
          </p:cNvPr>
          <p:cNvSpPr txBox="1"/>
          <p:nvPr/>
        </p:nvSpPr>
        <p:spPr>
          <a:xfrm>
            <a:off x="3440141" y="2661116"/>
            <a:ext cx="2143728" cy="830997"/>
          </a:xfrm>
          <a:prstGeom prst="rect">
            <a:avLst/>
          </a:prstGeom>
          <a:noFill/>
        </p:spPr>
        <p:txBody>
          <a:bodyPr wrap="none" rtlCol="0" anchor="b" anchorCtr="0">
            <a:spAutoFit/>
          </a:bodyPr>
          <a:lstStyle/>
          <a:p>
            <a:pPr algn="ctr"/>
            <a:r>
              <a:rPr lang="en-US" sz="1600" dirty="0">
                <a:latin typeface="Poppins" pitchFamily="2" charset="77"/>
                <a:ea typeface="League Spartan" charset="0"/>
                <a:cs typeface="Poppins" pitchFamily="2" charset="77"/>
              </a:rPr>
              <a:t>TRAINING PLAN </a:t>
            </a:r>
            <a:br>
              <a:rPr lang="hr-HR" sz="1600" dirty="0">
                <a:latin typeface="Poppins" pitchFamily="2" charset="77"/>
                <a:ea typeface="League Spartan" charset="0"/>
                <a:cs typeface="Poppins" pitchFamily="2" charset="77"/>
              </a:rPr>
            </a:br>
            <a:r>
              <a:rPr lang="en-US" sz="1600" dirty="0">
                <a:latin typeface="Poppins" pitchFamily="2" charset="77"/>
                <a:ea typeface="League Spartan" charset="0"/>
                <a:cs typeface="Poppins" pitchFamily="2" charset="77"/>
              </a:rPr>
              <a:t>PERFORMED</a:t>
            </a:r>
            <a:r>
              <a:rPr lang="hr-HR" sz="1600" dirty="0">
                <a:latin typeface="Poppins" pitchFamily="2" charset="77"/>
                <a:ea typeface="League Spartan" charset="0"/>
                <a:cs typeface="Poppins" pitchFamily="2" charset="77"/>
              </a:rPr>
              <a:t> </a:t>
            </a:r>
            <a:r>
              <a:rPr lang="en-US" sz="1600" dirty="0">
                <a:latin typeface="Poppins" pitchFamily="2" charset="77"/>
                <a:ea typeface="League Spartan" charset="0"/>
                <a:cs typeface="Poppins" pitchFamily="2" charset="77"/>
              </a:rPr>
              <a:t>AND</a:t>
            </a:r>
            <a:r>
              <a:rPr lang="hr-HR" sz="1600" dirty="0">
                <a:latin typeface="Poppins" pitchFamily="2" charset="77"/>
                <a:ea typeface="League Spartan" charset="0"/>
                <a:cs typeface="Poppins" pitchFamily="2" charset="77"/>
              </a:rPr>
              <a:t> </a:t>
            </a:r>
            <a:br>
              <a:rPr lang="hr-HR" sz="1600" dirty="0">
                <a:latin typeface="Poppins" pitchFamily="2" charset="77"/>
                <a:ea typeface="League Spartan" charset="0"/>
                <a:cs typeface="Poppins" pitchFamily="2" charset="77"/>
              </a:rPr>
            </a:br>
            <a:r>
              <a:rPr lang="en-US" sz="1600" dirty="0">
                <a:latin typeface="Poppins" pitchFamily="2" charset="77"/>
                <a:ea typeface="League Spartan" charset="0"/>
                <a:cs typeface="Poppins" pitchFamily="2" charset="77"/>
              </a:rPr>
              <a:t>EQUIPMENT INSTALLED</a:t>
            </a:r>
          </a:p>
        </p:txBody>
      </p:sp>
      <p:sp>
        <p:nvSpPr>
          <p:cNvPr id="37" name="TextBox 27">
            <a:extLst>
              <a:ext uri="{FF2B5EF4-FFF2-40B4-BE49-F238E27FC236}">
                <a16:creationId xmlns:a16="http://schemas.microsoft.com/office/drawing/2014/main" id="{AB0D4A05-1AEC-417E-852E-227685B1B2BF}"/>
              </a:ext>
            </a:extLst>
          </p:cNvPr>
          <p:cNvSpPr txBox="1"/>
          <p:nvPr/>
        </p:nvSpPr>
        <p:spPr>
          <a:xfrm>
            <a:off x="5250263" y="5731479"/>
            <a:ext cx="1711431" cy="830997"/>
          </a:xfrm>
          <a:prstGeom prst="rect">
            <a:avLst/>
          </a:prstGeom>
          <a:noFill/>
        </p:spPr>
        <p:txBody>
          <a:bodyPr wrap="none" rtlCol="0" anchor="b" anchorCtr="0">
            <a:spAutoFit/>
          </a:bodyPr>
          <a:lstStyle/>
          <a:p>
            <a:pPr algn="ctr"/>
            <a:r>
              <a:rPr lang="en-US" sz="1600" dirty="0">
                <a:latin typeface="Poppins" pitchFamily="2" charset="77"/>
                <a:ea typeface="League Spartan" charset="0"/>
                <a:cs typeface="Poppins" pitchFamily="2" charset="77"/>
              </a:rPr>
              <a:t>STUDY PROGRAM </a:t>
            </a:r>
            <a:br>
              <a:rPr lang="hr-HR" sz="1600" dirty="0">
                <a:latin typeface="Poppins" pitchFamily="2" charset="77"/>
                <a:ea typeface="League Spartan" charset="0"/>
                <a:cs typeface="Poppins" pitchFamily="2" charset="77"/>
              </a:rPr>
            </a:br>
            <a:r>
              <a:rPr lang="en-US" sz="1600" dirty="0">
                <a:latin typeface="Poppins" pitchFamily="2" charset="77"/>
                <a:ea typeface="League Spartan" charset="0"/>
                <a:cs typeface="Poppins" pitchFamily="2" charset="77"/>
              </a:rPr>
              <a:t>DEVELOPED AND </a:t>
            </a:r>
            <a:br>
              <a:rPr lang="hr-HR" sz="1600" dirty="0">
                <a:latin typeface="Poppins" pitchFamily="2" charset="77"/>
                <a:ea typeface="League Spartan" charset="0"/>
                <a:cs typeface="Poppins" pitchFamily="2" charset="77"/>
              </a:rPr>
            </a:br>
            <a:r>
              <a:rPr lang="en-US" sz="1600" dirty="0">
                <a:latin typeface="Poppins" pitchFamily="2" charset="77"/>
                <a:ea typeface="League Spartan" charset="0"/>
                <a:cs typeface="Poppins" pitchFamily="2" charset="77"/>
              </a:rPr>
              <a:t>PILOTED</a:t>
            </a:r>
          </a:p>
        </p:txBody>
      </p:sp>
      <p:sp>
        <p:nvSpPr>
          <p:cNvPr id="38" name="TextBox 27">
            <a:extLst>
              <a:ext uri="{FF2B5EF4-FFF2-40B4-BE49-F238E27FC236}">
                <a16:creationId xmlns:a16="http://schemas.microsoft.com/office/drawing/2014/main" id="{A52AF15F-6BEA-4E5E-B12E-78DE3C96B764}"/>
              </a:ext>
            </a:extLst>
          </p:cNvPr>
          <p:cNvSpPr txBox="1"/>
          <p:nvPr/>
        </p:nvSpPr>
        <p:spPr>
          <a:xfrm>
            <a:off x="7128226" y="2688660"/>
            <a:ext cx="1255408" cy="830997"/>
          </a:xfrm>
          <a:prstGeom prst="rect">
            <a:avLst/>
          </a:prstGeom>
          <a:noFill/>
        </p:spPr>
        <p:txBody>
          <a:bodyPr wrap="none" rtlCol="0" anchor="b" anchorCtr="0">
            <a:spAutoFit/>
          </a:bodyPr>
          <a:lstStyle/>
          <a:p>
            <a:pPr algn="ctr"/>
            <a:r>
              <a:rPr lang="hr-HR" sz="1600" dirty="0">
                <a:latin typeface="Poppins" pitchFamily="2" charset="77"/>
                <a:ea typeface="League Spartan" charset="0"/>
                <a:cs typeface="Poppins" pitchFamily="2" charset="77"/>
              </a:rPr>
              <a:t>E-LEARNING </a:t>
            </a:r>
          </a:p>
          <a:p>
            <a:pPr algn="ctr"/>
            <a:r>
              <a:rPr lang="hr-HR" sz="1600" dirty="0">
                <a:latin typeface="Poppins" pitchFamily="2" charset="77"/>
                <a:ea typeface="League Spartan" charset="0"/>
                <a:cs typeface="Poppins" pitchFamily="2" charset="77"/>
              </a:rPr>
              <a:t>ROADMAP </a:t>
            </a:r>
            <a:br>
              <a:rPr lang="hr-HR" sz="1600" dirty="0">
                <a:latin typeface="Poppins" pitchFamily="2" charset="77"/>
                <a:ea typeface="League Spartan" charset="0"/>
                <a:cs typeface="Poppins" pitchFamily="2" charset="77"/>
              </a:rPr>
            </a:br>
            <a:r>
              <a:rPr lang="hr-HR" sz="1600" dirty="0">
                <a:latin typeface="Poppins" pitchFamily="2" charset="77"/>
                <a:ea typeface="League Spartan" charset="0"/>
                <a:cs typeface="Poppins" pitchFamily="2" charset="77"/>
              </a:rPr>
              <a:t>CO-CREATED</a:t>
            </a:r>
            <a:endParaRPr lang="en-US" sz="1600" dirty="0">
              <a:latin typeface="Poppins" pitchFamily="2" charset="77"/>
              <a:ea typeface="League Spartan" charset="0"/>
              <a:cs typeface="Poppins" pitchFamily="2" charset="77"/>
            </a:endParaRPr>
          </a:p>
        </p:txBody>
      </p:sp>
      <p:sp>
        <p:nvSpPr>
          <p:cNvPr id="39" name="TextBox 27">
            <a:extLst>
              <a:ext uri="{FF2B5EF4-FFF2-40B4-BE49-F238E27FC236}">
                <a16:creationId xmlns:a16="http://schemas.microsoft.com/office/drawing/2014/main" id="{C4FA6B6E-1916-441A-AA21-5443F520A306}"/>
              </a:ext>
            </a:extLst>
          </p:cNvPr>
          <p:cNvSpPr txBox="1"/>
          <p:nvPr/>
        </p:nvSpPr>
        <p:spPr>
          <a:xfrm>
            <a:off x="8182041" y="5735059"/>
            <a:ext cx="2521652" cy="830997"/>
          </a:xfrm>
          <a:prstGeom prst="rect">
            <a:avLst/>
          </a:prstGeom>
          <a:noFill/>
        </p:spPr>
        <p:txBody>
          <a:bodyPr wrap="none" rtlCol="0" anchor="b" anchorCtr="0">
            <a:spAutoFit/>
          </a:bodyPr>
          <a:lstStyle/>
          <a:p>
            <a:pPr algn="ctr"/>
            <a:r>
              <a:rPr lang="en-US" sz="1600" dirty="0">
                <a:latin typeface="Poppins" pitchFamily="2" charset="77"/>
                <a:ea typeface="League Spartan" charset="0"/>
                <a:cs typeface="Poppins" pitchFamily="2" charset="77"/>
              </a:rPr>
              <a:t>CONTINUAL SUSTAINED </a:t>
            </a:r>
            <a:br>
              <a:rPr lang="hr-HR" sz="1600" dirty="0">
                <a:latin typeface="Poppins" pitchFamily="2" charset="77"/>
                <a:ea typeface="League Spartan" charset="0"/>
                <a:cs typeface="Poppins" pitchFamily="2" charset="77"/>
              </a:rPr>
            </a:br>
            <a:r>
              <a:rPr lang="en-US" sz="1600" dirty="0">
                <a:latin typeface="Poppins" pitchFamily="2" charset="77"/>
                <a:ea typeface="League Spartan" charset="0"/>
                <a:cs typeface="Poppins" pitchFamily="2" charset="77"/>
              </a:rPr>
              <a:t>DIGITAL TRANSFORMATION </a:t>
            </a:r>
            <a:br>
              <a:rPr lang="hr-HR" sz="1600" dirty="0">
                <a:latin typeface="Poppins" pitchFamily="2" charset="77"/>
                <a:ea typeface="League Spartan" charset="0"/>
                <a:cs typeface="Poppins" pitchFamily="2" charset="77"/>
              </a:rPr>
            </a:br>
            <a:r>
              <a:rPr lang="en-US" sz="1600" dirty="0">
                <a:latin typeface="Poppins" pitchFamily="2" charset="77"/>
                <a:ea typeface="League Spartan" charset="0"/>
                <a:cs typeface="Poppins" pitchFamily="2" charset="77"/>
              </a:rPr>
              <a:t>OF THE MNU STARTED</a:t>
            </a:r>
          </a:p>
        </p:txBody>
      </p:sp>
      <p:sp>
        <p:nvSpPr>
          <p:cNvPr id="40" name="Freeform 933">
            <a:extLst>
              <a:ext uri="{FF2B5EF4-FFF2-40B4-BE49-F238E27FC236}">
                <a16:creationId xmlns:a16="http://schemas.microsoft.com/office/drawing/2014/main" id="{776989AE-FEC1-4E1B-974A-400F75AA2FE2}"/>
              </a:ext>
            </a:extLst>
          </p:cNvPr>
          <p:cNvSpPr>
            <a:spLocks noChangeAspect="1" noChangeArrowheads="1"/>
          </p:cNvSpPr>
          <p:nvPr/>
        </p:nvSpPr>
        <p:spPr bwMode="auto">
          <a:xfrm>
            <a:off x="7486904" y="3765879"/>
            <a:ext cx="454092" cy="424180"/>
          </a:xfrm>
          <a:custGeom>
            <a:avLst/>
            <a:gdLst>
              <a:gd name="T0" fmla="*/ 10084954 w 291412"/>
              <a:gd name="T1" fmla="*/ 45492634 h 272690"/>
              <a:gd name="T2" fmla="*/ 18604109 w 291412"/>
              <a:gd name="T3" fmla="*/ 47286187 h 272690"/>
              <a:gd name="T4" fmla="*/ 17011509 w 291412"/>
              <a:gd name="T5" fmla="*/ 52432592 h 272690"/>
              <a:gd name="T6" fmla="*/ 24655008 w 291412"/>
              <a:gd name="T7" fmla="*/ 50639051 h 272690"/>
              <a:gd name="T8" fmla="*/ 30865306 w 291412"/>
              <a:gd name="T9" fmla="*/ 57189479 h 272690"/>
              <a:gd name="T10" fmla="*/ 36518120 w 291412"/>
              <a:gd name="T11" fmla="*/ 51964853 h 272690"/>
              <a:gd name="T12" fmla="*/ 45196345 w 291412"/>
              <a:gd name="T13" fmla="*/ 54537932 h 272690"/>
              <a:gd name="T14" fmla="*/ 47186986 w 291412"/>
              <a:gd name="T15" fmla="*/ 48455792 h 272690"/>
              <a:gd name="T16" fmla="*/ 55706032 w 291412"/>
              <a:gd name="T17" fmla="*/ 45414427 h 272690"/>
              <a:gd name="T18" fmla="*/ 59845949 w 291412"/>
              <a:gd name="T19" fmla="*/ 41203582 h 272690"/>
              <a:gd name="T20" fmla="*/ 54670837 w 291412"/>
              <a:gd name="T21" fmla="*/ 47052109 h 272690"/>
              <a:gd name="T22" fmla="*/ 51088336 w 291412"/>
              <a:gd name="T23" fmla="*/ 52666648 h 272690"/>
              <a:gd name="T24" fmla="*/ 41294932 w 291412"/>
              <a:gd name="T25" fmla="*/ 52744406 h 272690"/>
              <a:gd name="T26" fmla="*/ 30865306 w 291412"/>
              <a:gd name="T27" fmla="*/ 59138586 h 272690"/>
              <a:gd name="T28" fmla="*/ 23221945 w 291412"/>
              <a:gd name="T29" fmla="*/ 55318191 h 272690"/>
              <a:gd name="T30" fmla="*/ 15260308 w 291412"/>
              <a:gd name="T31" fmla="*/ 50795034 h 272690"/>
              <a:gd name="T32" fmla="*/ 9527805 w 291412"/>
              <a:gd name="T33" fmla="*/ 47363776 h 272690"/>
              <a:gd name="T34" fmla="*/ 20902552 w 291412"/>
              <a:gd name="T35" fmla="*/ 36312252 h 272690"/>
              <a:gd name="T36" fmla="*/ 44757441 w 291412"/>
              <a:gd name="T37" fmla="*/ 36312252 h 272690"/>
              <a:gd name="T38" fmla="*/ 9638742 w 291412"/>
              <a:gd name="T39" fmla="*/ 33099928 h 272690"/>
              <a:gd name="T40" fmla="*/ 9638742 w 291412"/>
              <a:gd name="T41" fmla="*/ 26039728 h 272690"/>
              <a:gd name="T42" fmla="*/ 18043261 w 291412"/>
              <a:gd name="T43" fmla="*/ 29143062 h 272690"/>
              <a:gd name="T44" fmla="*/ 9073068 w 291412"/>
              <a:gd name="T45" fmla="*/ 35039317 h 272690"/>
              <a:gd name="T46" fmla="*/ 8184059 w 291412"/>
              <a:gd name="T47" fmla="*/ 24565518 h 272690"/>
              <a:gd name="T48" fmla="*/ 11568182 w 291412"/>
              <a:gd name="T49" fmla="*/ 38962426 h 272690"/>
              <a:gd name="T50" fmla="*/ 46033951 w 291412"/>
              <a:gd name="T51" fmla="*/ 34831082 h 272690"/>
              <a:gd name="T52" fmla="*/ 51777938 w 291412"/>
              <a:gd name="T53" fmla="*/ 34597452 h 272690"/>
              <a:gd name="T54" fmla="*/ 52655885 w 291412"/>
              <a:gd name="T55" fmla="*/ 24073988 h 272690"/>
              <a:gd name="T56" fmla="*/ 45236152 w 291412"/>
              <a:gd name="T57" fmla="*/ 24697619 h 272690"/>
              <a:gd name="T58" fmla="*/ 32790144 w 291412"/>
              <a:gd name="T59" fmla="*/ 14953572 h 272690"/>
              <a:gd name="T60" fmla="*/ 45475504 w 291412"/>
              <a:gd name="T61" fmla="*/ 21891310 h 272690"/>
              <a:gd name="T62" fmla="*/ 54012180 w 291412"/>
              <a:gd name="T63" fmla="*/ 18227647 h 272690"/>
              <a:gd name="T64" fmla="*/ 53214328 w 291412"/>
              <a:gd name="T65" fmla="*/ 26022589 h 272690"/>
              <a:gd name="T66" fmla="*/ 64383378 w 291412"/>
              <a:gd name="T67" fmla="*/ 33583948 h 272690"/>
              <a:gd name="T68" fmla="*/ 32790144 w 291412"/>
              <a:gd name="T69" fmla="*/ 46056081 h 272690"/>
              <a:gd name="T70" fmla="*/ 11568182 w 291412"/>
              <a:gd name="T71" fmla="*/ 18227647 h 272690"/>
              <a:gd name="T72" fmla="*/ 35244211 w 291412"/>
              <a:gd name="T73" fmla="*/ 0 h 272690"/>
              <a:gd name="T74" fmla="*/ 42887241 w 291412"/>
              <a:gd name="T75" fmla="*/ 3743152 h 272690"/>
              <a:gd name="T76" fmla="*/ 51088336 w 291412"/>
              <a:gd name="T77" fmla="*/ 6472255 h 272690"/>
              <a:gd name="T78" fmla="*/ 54670837 w 291412"/>
              <a:gd name="T79" fmla="*/ 12086946 h 272690"/>
              <a:gd name="T80" fmla="*/ 59845949 w 291412"/>
              <a:gd name="T81" fmla="*/ 17935004 h 272690"/>
              <a:gd name="T82" fmla="*/ 56024507 w 291412"/>
              <a:gd name="T83" fmla="*/ 13646193 h 272690"/>
              <a:gd name="T84" fmla="*/ 47425591 w 291412"/>
              <a:gd name="T85" fmla="*/ 11930930 h 272690"/>
              <a:gd name="T86" fmla="*/ 45196345 w 291412"/>
              <a:gd name="T87" fmla="*/ 4523147 h 272690"/>
              <a:gd name="T88" fmla="*/ 36518120 w 291412"/>
              <a:gd name="T89" fmla="*/ 7174160 h 272690"/>
              <a:gd name="T90" fmla="*/ 30865306 w 291412"/>
              <a:gd name="T91" fmla="*/ 1949612 h 272690"/>
              <a:gd name="T92" fmla="*/ 24655008 w 291412"/>
              <a:gd name="T93" fmla="*/ 8499776 h 272690"/>
              <a:gd name="T94" fmla="*/ 17011509 w 291412"/>
              <a:gd name="T95" fmla="*/ 6706268 h 272690"/>
              <a:gd name="T96" fmla="*/ 18604109 w 291412"/>
              <a:gd name="T97" fmla="*/ 11930930 h 272690"/>
              <a:gd name="T98" fmla="*/ 10084954 w 291412"/>
              <a:gd name="T99" fmla="*/ 13646193 h 272690"/>
              <a:gd name="T100" fmla="*/ 5865341 w 291412"/>
              <a:gd name="T101" fmla="*/ 16609484 h 272690"/>
              <a:gd name="T102" fmla="*/ 14065828 w 291412"/>
              <a:gd name="T103" fmla="*/ 13568377 h 272690"/>
              <a:gd name="T104" fmla="*/ 16135847 w 291412"/>
              <a:gd name="T105" fmla="*/ 5068522 h 272690"/>
              <a:gd name="T106" fmla="*/ 24734789 w 291412"/>
              <a:gd name="T107" fmla="*/ 6394152 h 27269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91412" h="272690">
                <a:moveTo>
                  <a:pt x="28276" y="189991"/>
                </a:moveTo>
                <a:cubicBezTo>
                  <a:pt x="30432" y="188912"/>
                  <a:pt x="32948" y="189631"/>
                  <a:pt x="34027" y="191789"/>
                </a:cubicBezTo>
                <a:lnTo>
                  <a:pt x="44091" y="208328"/>
                </a:lnTo>
                <a:cubicBezTo>
                  <a:pt x="44450" y="209407"/>
                  <a:pt x="45169" y="209767"/>
                  <a:pt x="45528" y="209767"/>
                </a:cubicBezTo>
                <a:cubicBezTo>
                  <a:pt x="45888" y="209767"/>
                  <a:pt x="46247" y="209767"/>
                  <a:pt x="46966" y="209407"/>
                </a:cubicBezTo>
                <a:lnTo>
                  <a:pt x="62422" y="200418"/>
                </a:lnTo>
                <a:cubicBezTo>
                  <a:pt x="64219" y="199339"/>
                  <a:pt x="66735" y="200059"/>
                  <a:pt x="67813" y="201497"/>
                </a:cubicBezTo>
                <a:cubicBezTo>
                  <a:pt x="72845" y="207609"/>
                  <a:pt x="78237" y="213003"/>
                  <a:pt x="83988" y="218037"/>
                </a:cubicBezTo>
                <a:cubicBezTo>
                  <a:pt x="85785" y="219115"/>
                  <a:pt x="86144" y="221632"/>
                  <a:pt x="85426" y="223430"/>
                </a:cubicBezTo>
                <a:lnTo>
                  <a:pt x="76440" y="238891"/>
                </a:lnTo>
                <a:cubicBezTo>
                  <a:pt x="76080" y="239611"/>
                  <a:pt x="76080" y="239970"/>
                  <a:pt x="76080" y="240330"/>
                </a:cubicBezTo>
                <a:cubicBezTo>
                  <a:pt x="76080" y="240689"/>
                  <a:pt x="76440" y="241408"/>
                  <a:pt x="76799" y="241768"/>
                </a:cubicBezTo>
                <a:lnTo>
                  <a:pt x="94052" y="251476"/>
                </a:lnTo>
                <a:cubicBezTo>
                  <a:pt x="95130" y="252195"/>
                  <a:pt x="96568" y="251836"/>
                  <a:pt x="96927" y="250757"/>
                </a:cubicBezTo>
                <a:lnTo>
                  <a:pt x="105913" y="235296"/>
                </a:lnTo>
                <a:cubicBezTo>
                  <a:pt x="106992" y="233498"/>
                  <a:pt x="109148" y="232779"/>
                  <a:pt x="111305" y="233498"/>
                </a:cubicBezTo>
                <a:cubicBezTo>
                  <a:pt x="118494" y="236374"/>
                  <a:pt x="126042" y="238172"/>
                  <a:pt x="133230" y="239611"/>
                </a:cubicBezTo>
                <a:cubicBezTo>
                  <a:pt x="135387" y="239970"/>
                  <a:pt x="137184" y="241768"/>
                  <a:pt x="137184" y="243925"/>
                </a:cubicBezTo>
                <a:lnTo>
                  <a:pt x="137184" y="261544"/>
                </a:lnTo>
                <a:cubicBezTo>
                  <a:pt x="137184" y="262623"/>
                  <a:pt x="137903" y="263701"/>
                  <a:pt x="139341" y="263701"/>
                </a:cubicBezTo>
                <a:lnTo>
                  <a:pt x="159110" y="263701"/>
                </a:lnTo>
                <a:cubicBezTo>
                  <a:pt x="160188" y="263701"/>
                  <a:pt x="161266" y="262623"/>
                  <a:pt x="161266" y="261544"/>
                </a:cubicBezTo>
                <a:lnTo>
                  <a:pt x="161266" y="243925"/>
                </a:lnTo>
                <a:cubicBezTo>
                  <a:pt x="161266" y="241768"/>
                  <a:pt x="162704" y="239970"/>
                  <a:pt x="164861" y="239611"/>
                </a:cubicBezTo>
                <a:cubicBezTo>
                  <a:pt x="172409" y="238172"/>
                  <a:pt x="179957" y="236374"/>
                  <a:pt x="187145" y="233498"/>
                </a:cubicBezTo>
                <a:cubicBezTo>
                  <a:pt x="188943" y="232779"/>
                  <a:pt x="191099" y="233498"/>
                  <a:pt x="192177" y="235296"/>
                </a:cubicBezTo>
                <a:lnTo>
                  <a:pt x="201163" y="250757"/>
                </a:lnTo>
                <a:cubicBezTo>
                  <a:pt x="201882" y="251836"/>
                  <a:pt x="202961" y="252195"/>
                  <a:pt x="204039" y="251476"/>
                </a:cubicBezTo>
                <a:lnTo>
                  <a:pt x="221292" y="241768"/>
                </a:lnTo>
                <a:cubicBezTo>
                  <a:pt x="221651" y="241408"/>
                  <a:pt x="222011" y="240689"/>
                  <a:pt x="222011" y="240330"/>
                </a:cubicBezTo>
                <a:cubicBezTo>
                  <a:pt x="222011" y="239970"/>
                  <a:pt x="222370" y="239611"/>
                  <a:pt x="222011" y="238891"/>
                </a:cubicBezTo>
                <a:lnTo>
                  <a:pt x="213025" y="223430"/>
                </a:lnTo>
                <a:cubicBezTo>
                  <a:pt x="211946" y="221632"/>
                  <a:pt x="212665" y="219115"/>
                  <a:pt x="214103" y="218037"/>
                </a:cubicBezTo>
                <a:cubicBezTo>
                  <a:pt x="220213" y="213003"/>
                  <a:pt x="225605" y="207609"/>
                  <a:pt x="230277" y="201497"/>
                </a:cubicBezTo>
                <a:cubicBezTo>
                  <a:pt x="231715" y="200059"/>
                  <a:pt x="234231" y="199339"/>
                  <a:pt x="236028" y="200418"/>
                </a:cubicBezTo>
                <a:lnTo>
                  <a:pt x="251484" y="209407"/>
                </a:lnTo>
                <a:cubicBezTo>
                  <a:pt x="251844" y="209767"/>
                  <a:pt x="252562" y="209767"/>
                  <a:pt x="252922" y="209767"/>
                </a:cubicBezTo>
                <a:cubicBezTo>
                  <a:pt x="253281" y="209767"/>
                  <a:pt x="254000" y="209407"/>
                  <a:pt x="254360" y="208328"/>
                </a:cubicBezTo>
                <a:lnTo>
                  <a:pt x="264064" y="191789"/>
                </a:lnTo>
                <a:cubicBezTo>
                  <a:pt x="265143" y="189631"/>
                  <a:pt x="268018" y="188912"/>
                  <a:pt x="270175" y="189991"/>
                </a:cubicBezTo>
                <a:cubicBezTo>
                  <a:pt x="272331" y="191069"/>
                  <a:pt x="272691" y="193586"/>
                  <a:pt x="271972" y="195744"/>
                </a:cubicBezTo>
                <a:lnTo>
                  <a:pt x="261908" y="213003"/>
                </a:lnTo>
                <a:cubicBezTo>
                  <a:pt x="260470" y="215520"/>
                  <a:pt x="257954" y="217318"/>
                  <a:pt x="255078" y="218396"/>
                </a:cubicBezTo>
                <a:cubicBezTo>
                  <a:pt x="252562" y="218756"/>
                  <a:pt x="249327" y="218396"/>
                  <a:pt x="246811" y="216958"/>
                </a:cubicBezTo>
                <a:lnTo>
                  <a:pt x="234591" y="210126"/>
                </a:lnTo>
                <a:cubicBezTo>
                  <a:pt x="230996" y="214441"/>
                  <a:pt x="227043" y="218396"/>
                  <a:pt x="222729" y="222351"/>
                </a:cubicBezTo>
                <a:lnTo>
                  <a:pt x="229559" y="234217"/>
                </a:lnTo>
                <a:cubicBezTo>
                  <a:pt x="230996" y="236734"/>
                  <a:pt x="231715" y="239970"/>
                  <a:pt x="230637" y="242847"/>
                </a:cubicBezTo>
                <a:cubicBezTo>
                  <a:pt x="229918" y="245364"/>
                  <a:pt x="228121" y="247881"/>
                  <a:pt x="225605" y="249319"/>
                </a:cubicBezTo>
                <a:lnTo>
                  <a:pt x="208352" y="259027"/>
                </a:lnTo>
                <a:cubicBezTo>
                  <a:pt x="203320" y="262263"/>
                  <a:pt x="196491" y="260465"/>
                  <a:pt x="193615" y="255072"/>
                </a:cubicBezTo>
                <a:lnTo>
                  <a:pt x="186427" y="243206"/>
                </a:lnTo>
                <a:cubicBezTo>
                  <a:pt x="181035" y="245004"/>
                  <a:pt x="175644" y="246442"/>
                  <a:pt x="170252" y="247521"/>
                </a:cubicBezTo>
                <a:lnTo>
                  <a:pt x="170252" y="261544"/>
                </a:lnTo>
                <a:cubicBezTo>
                  <a:pt x="170252" y="267297"/>
                  <a:pt x="164861" y="272690"/>
                  <a:pt x="159110" y="272690"/>
                </a:cubicBezTo>
                <a:lnTo>
                  <a:pt x="139341" y="272690"/>
                </a:lnTo>
                <a:cubicBezTo>
                  <a:pt x="133230" y="272690"/>
                  <a:pt x="128198" y="267297"/>
                  <a:pt x="128198" y="261544"/>
                </a:cubicBezTo>
                <a:lnTo>
                  <a:pt x="128198" y="247521"/>
                </a:lnTo>
                <a:cubicBezTo>
                  <a:pt x="122807" y="246442"/>
                  <a:pt x="117056" y="245004"/>
                  <a:pt x="111664" y="243206"/>
                </a:cubicBezTo>
                <a:lnTo>
                  <a:pt x="104835" y="255072"/>
                </a:lnTo>
                <a:cubicBezTo>
                  <a:pt x="101600" y="260465"/>
                  <a:pt x="94771" y="262263"/>
                  <a:pt x="89739" y="259027"/>
                </a:cubicBezTo>
                <a:lnTo>
                  <a:pt x="72845" y="249319"/>
                </a:lnTo>
                <a:cubicBezTo>
                  <a:pt x="70329" y="247881"/>
                  <a:pt x="68173" y="245364"/>
                  <a:pt x="67454" y="242847"/>
                </a:cubicBezTo>
                <a:cubicBezTo>
                  <a:pt x="66735" y="239970"/>
                  <a:pt x="67454" y="236734"/>
                  <a:pt x="68892" y="234217"/>
                </a:cubicBezTo>
                <a:lnTo>
                  <a:pt x="75721" y="222351"/>
                </a:lnTo>
                <a:cubicBezTo>
                  <a:pt x="71408" y="218396"/>
                  <a:pt x="67454" y="214441"/>
                  <a:pt x="63500" y="210126"/>
                </a:cubicBezTo>
                <a:lnTo>
                  <a:pt x="51279" y="216958"/>
                </a:lnTo>
                <a:cubicBezTo>
                  <a:pt x="49123" y="218396"/>
                  <a:pt x="45888" y="218756"/>
                  <a:pt x="43012" y="218396"/>
                </a:cubicBezTo>
                <a:cubicBezTo>
                  <a:pt x="40137" y="217318"/>
                  <a:pt x="37980" y="215520"/>
                  <a:pt x="36543" y="213003"/>
                </a:cubicBezTo>
                <a:lnTo>
                  <a:pt x="26478" y="195744"/>
                </a:lnTo>
                <a:cubicBezTo>
                  <a:pt x="25400" y="193586"/>
                  <a:pt x="26119" y="191069"/>
                  <a:pt x="28276" y="189991"/>
                </a:cubicBezTo>
                <a:close/>
                <a:moveTo>
                  <a:pt x="94365" y="167436"/>
                </a:moveTo>
                <a:cubicBezTo>
                  <a:pt x="93285" y="168874"/>
                  <a:pt x="91844" y="170312"/>
                  <a:pt x="90764" y="171390"/>
                </a:cubicBezTo>
                <a:cubicBezTo>
                  <a:pt x="102649" y="190800"/>
                  <a:pt x="123900" y="203739"/>
                  <a:pt x="148031" y="203739"/>
                </a:cubicBezTo>
                <a:cubicBezTo>
                  <a:pt x="172163" y="203739"/>
                  <a:pt x="193413" y="190800"/>
                  <a:pt x="205659" y="171390"/>
                </a:cubicBezTo>
                <a:cubicBezTo>
                  <a:pt x="204218" y="170312"/>
                  <a:pt x="202777" y="168874"/>
                  <a:pt x="202057" y="167436"/>
                </a:cubicBezTo>
                <a:lnTo>
                  <a:pt x="94365" y="167436"/>
                </a:lnTo>
                <a:close/>
                <a:moveTo>
                  <a:pt x="43514" y="120069"/>
                </a:moveTo>
                <a:lnTo>
                  <a:pt x="34028" y="136167"/>
                </a:lnTo>
                <a:lnTo>
                  <a:pt x="43514" y="152624"/>
                </a:lnTo>
                <a:lnTo>
                  <a:pt x="62850" y="152624"/>
                </a:lnTo>
                <a:lnTo>
                  <a:pt x="72335" y="136167"/>
                </a:lnTo>
                <a:lnTo>
                  <a:pt x="62850" y="120069"/>
                </a:lnTo>
                <a:lnTo>
                  <a:pt x="43514" y="120069"/>
                </a:lnTo>
                <a:close/>
                <a:moveTo>
                  <a:pt x="40960" y="111125"/>
                </a:moveTo>
                <a:lnTo>
                  <a:pt x="65403" y="111125"/>
                </a:lnTo>
                <a:cubicBezTo>
                  <a:pt x="67227" y="111125"/>
                  <a:pt x="68322" y="111841"/>
                  <a:pt x="69052" y="113271"/>
                </a:cubicBezTo>
                <a:lnTo>
                  <a:pt x="81456" y="134379"/>
                </a:lnTo>
                <a:cubicBezTo>
                  <a:pt x="82185" y="135452"/>
                  <a:pt x="82185" y="137241"/>
                  <a:pt x="81456" y="138671"/>
                </a:cubicBezTo>
                <a:lnTo>
                  <a:pt x="69052" y="159421"/>
                </a:lnTo>
                <a:cubicBezTo>
                  <a:pt x="68322" y="160494"/>
                  <a:pt x="67227" y="161567"/>
                  <a:pt x="65403" y="161567"/>
                </a:cubicBezTo>
                <a:lnTo>
                  <a:pt x="40960" y="161567"/>
                </a:lnTo>
                <a:cubicBezTo>
                  <a:pt x="39136" y="161567"/>
                  <a:pt x="37677" y="160494"/>
                  <a:pt x="36947" y="159421"/>
                </a:cubicBezTo>
                <a:lnTo>
                  <a:pt x="24543" y="138671"/>
                </a:lnTo>
                <a:cubicBezTo>
                  <a:pt x="23813" y="137241"/>
                  <a:pt x="23813" y="135452"/>
                  <a:pt x="24543" y="134379"/>
                </a:cubicBezTo>
                <a:lnTo>
                  <a:pt x="36947" y="113271"/>
                </a:lnTo>
                <a:cubicBezTo>
                  <a:pt x="37677" y="111841"/>
                  <a:pt x="39136" y="111125"/>
                  <a:pt x="40960" y="111125"/>
                </a:cubicBezTo>
                <a:close/>
                <a:moveTo>
                  <a:pt x="52225" y="92674"/>
                </a:moveTo>
                <a:cubicBezTo>
                  <a:pt x="28454" y="92674"/>
                  <a:pt x="8644" y="112443"/>
                  <a:pt x="8644" y="136166"/>
                </a:cubicBezTo>
                <a:cubicBezTo>
                  <a:pt x="8644" y="160248"/>
                  <a:pt x="28454" y="179657"/>
                  <a:pt x="52225" y="179657"/>
                </a:cubicBezTo>
                <a:cubicBezTo>
                  <a:pt x="66632" y="179657"/>
                  <a:pt x="79958" y="172468"/>
                  <a:pt x="88242" y="160607"/>
                </a:cubicBezTo>
                <a:cubicBezTo>
                  <a:pt x="88963" y="159529"/>
                  <a:pt x="90403" y="158810"/>
                  <a:pt x="91844" y="158810"/>
                </a:cubicBezTo>
                <a:lnTo>
                  <a:pt x="204218" y="158810"/>
                </a:lnTo>
                <a:cubicBezTo>
                  <a:pt x="205659" y="158810"/>
                  <a:pt x="207099" y="159529"/>
                  <a:pt x="207820" y="160607"/>
                </a:cubicBezTo>
                <a:cubicBezTo>
                  <a:pt x="216104" y="172468"/>
                  <a:pt x="229430" y="179657"/>
                  <a:pt x="243837" y="179657"/>
                </a:cubicBezTo>
                <a:cubicBezTo>
                  <a:pt x="258244" y="179657"/>
                  <a:pt x="271210" y="173187"/>
                  <a:pt x="279134" y="161685"/>
                </a:cubicBezTo>
                <a:lnTo>
                  <a:pt x="237714" y="161685"/>
                </a:lnTo>
                <a:cubicBezTo>
                  <a:pt x="236273" y="161685"/>
                  <a:pt x="234833" y="160607"/>
                  <a:pt x="233752" y="159529"/>
                </a:cubicBezTo>
                <a:lnTo>
                  <a:pt x="221866" y="138682"/>
                </a:lnTo>
                <a:cubicBezTo>
                  <a:pt x="220786" y="137244"/>
                  <a:pt x="220786" y="135447"/>
                  <a:pt x="221866" y="134368"/>
                </a:cubicBezTo>
                <a:lnTo>
                  <a:pt x="233752" y="113162"/>
                </a:lnTo>
                <a:cubicBezTo>
                  <a:pt x="234833" y="111724"/>
                  <a:pt x="236273" y="111005"/>
                  <a:pt x="237714" y="111005"/>
                </a:cubicBezTo>
                <a:lnTo>
                  <a:pt x="279134" y="111005"/>
                </a:lnTo>
                <a:cubicBezTo>
                  <a:pt x="271210" y="99863"/>
                  <a:pt x="258244" y="92674"/>
                  <a:pt x="243837" y="92674"/>
                </a:cubicBezTo>
                <a:cubicBezTo>
                  <a:pt x="229430" y="92674"/>
                  <a:pt x="216104" y="99863"/>
                  <a:pt x="207820" y="111724"/>
                </a:cubicBezTo>
                <a:cubicBezTo>
                  <a:pt x="207099" y="113162"/>
                  <a:pt x="205659" y="113881"/>
                  <a:pt x="204218" y="113881"/>
                </a:cubicBezTo>
                <a:lnTo>
                  <a:pt x="91844" y="113881"/>
                </a:lnTo>
                <a:cubicBezTo>
                  <a:pt x="90403" y="113881"/>
                  <a:pt x="88963" y="113162"/>
                  <a:pt x="88242" y="111724"/>
                </a:cubicBezTo>
                <a:cubicBezTo>
                  <a:pt x="79958" y="99863"/>
                  <a:pt x="66632" y="92674"/>
                  <a:pt x="52225" y="92674"/>
                </a:cubicBezTo>
                <a:close/>
                <a:moveTo>
                  <a:pt x="148031" y="68951"/>
                </a:moveTo>
                <a:cubicBezTo>
                  <a:pt x="123900" y="68951"/>
                  <a:pt x="102649" y="81891"/>
                  <a:pt x="90764" y="100941"/>
                </a:cubicBezTo>
                <a:cubicBezTo>
                  <a:pt x="92204" y="102379"/>
                  <a:pt x="93285" y="103457"/>
                  <a:pt x="94365" y="104895"/>
                </a:cubicBezTo>
                <a:lnTo>
                  <a:pt x="202057" y="104895"/>
                </a:lnTo>
                <a:cubicBezTo>
                  <a:pt x="202777" y="103457"/>
                  <a:pt x="204218" y="102379"/>
                  <a:pt x="205299" y="100941"/>
                </a:cubicBezTo>
                <a:cubicBezTo>
                  <a:pt x="193413" y="81891"/>
                  <a:pt x="172163" y="68951"/>
                  <a:pt x="148031" y="68951"/>
                </a:cubicBezTo>
                <a:close/>
                <a:moveTo>
                  <a:pt x="148031" y="60325"/>
                </a:moveTo>
                <a:cubicBezTo>
                  <a:pt x="174684" y="60325"/>
                  <a:pt x="198455" y="73984"/>
                  <a:pt x="212142" y="94831"/>
                </a:cubicBezTo>
                <a:cubicBezTo>
                  <a:pt x="221146" y="88001"/>
                  <a:pt x="231951" y="84048"/>
                  <a:pt x="243837" y="84048"/>
                </a:cubicBezTo>
                <a:cubicBezTo>
                  <a:pt x="264007" y="84048"/>
                  <a:pt x="282015" y="95190"/>
                  <a:pt x="291020" y="113521"/>
                </a:cubicBezTo>
                <a:cubicBezTo>
                  <a:pt x="291740" y="114600"/>
                  <a:pt x="291380" y="116397"/>
                  <a:pt x="290659" y="117834"/>
                </a:cubicBezTo>
                <a:cubicBezTo>
                  <a:pt x="289939" y="118913"/>
                  <a:pt x="288498" y="119991"/>
                  <a:pt x="287058" y="119991"/>
                </a:cubicBezTo>
                <a:lnTo>
                  <a:pt x="240235" y="119991"/>
                </a:lnTo>
                <a:lnTo>
                  <a:pt x="230871" y="136166"/>
                </a:lnTo>
                <a:lnTo>
                  <a:pt x="240235" y="152700"/>
                </a:lnTo>
                <a:lnTo>
                  <a:pt x="287058" y="152700"/>
                </a:lnTo>
                <a:cubicBezTo>
                  <a:pt x="288498" y="152700"/>
                  <a:pt x="289939" y="153418"/>
                  <a:pt x="290659" y="154856"/>
                </a:cubicBezTo>
                <a:cubicBezTo>
                  <a:pt x="291380" y="156294"/>
                  <a:pt x="291740" y="157732"/>
                  <a:pt x="291020" y="159169"/>
                </a:cubicBezTo>
                <a:cubicBezTo>
                  <a:pt x="282015" y="177141"/>
                  <a:pt x="264007" y="188643"/>
                  <a:pt x="243837" y="188643"/>
                </a:cubicBezTo>
                <a:cubicBezTo>
                  <a:pt x="231951" y="188643"/>
                  <a:pt x="221146" y="184689"/>
                  <a:pt x="212142" y="177860"/>
                </a:cubicBezTo>
                <a:cubicBezTo>
                  <a:pt x="198455" y="198707"/>
                  <a:pt x="174684" y="212366"/>
                  <a:pt x="148031" y="212366"/>
                </a:cubicBezTo>
                <a:cubicBezTo>
                  <a:pt x="121378" y="212366"/>
                  <a:pt x="97967" y="198707"/>
                  <a:pt x="84281" y="177860"/>
                </a:cubicBezTo>
                <a:cubicBezTo>
                  <a:pt x="75276" y="184689"/>
                  <a:pt x="64111" y="188643"/>
                  <a:pt x="52225" y="188643"/>
                </a:cubicBezTo>
                <a:cubicBezTo>
                  <a:pt x="23411" y="188643"/>
                  <a:pt x="0" y="164920"/>
                  <a:pt x="0" y="136166"/>
                </a:cubicBezTo>
                <a:cubicBezTo>
                  <a:pt x="0" y="107770"/>
                  <a:pt x="23411" y="84048"/>
                  <a:pt x="52225" y="84048"/>
                </a:cubicBezTo>
                <a:cubicBezTo>
                  <a:pt x="64111" y="84048"/>
                  <a:pt x="75276" y="88001"/>
                  <a:pt x="84281" y="95190"/>
                </a:cubicBezTo>
                <a:cubicBezTo>
                  <a:pt x="97967" y="73984"/>
                  <a:pt x="121378" y="60325"/>
                  <a:pt x="148031" y="60325"/>
                </a:cubicBezTo>
                <a:close/>
                <a:moveTo>
                  <a:pt x="139341" y="0"/>
                </a:moveTo>
                <a:lnTo>
                  <a:pt x="159110" y="0"/>
                </a:lnTo>
                <a:cubicBezTo>
                  <a:pt x="164861" y="0"/>
                  <a:pt x="170252" y="5034"/>
                  <a:pt x="170252" y="11146"/>
                </a:cubicBezTo>
                <a:lnTo>
                  <a:pt x="170252" y="25169"/>
                </a:lnTo>
                <a:cubicBezTo>
                  <a:pt x="175644" y="26248"/>
                  <a:pt x="181035" y="27686"/>
                  <a:pt x="186427" y="29484"/>
                </a:cubicBezTo>
                <a:lnTo>
                  <a:pt x="193615" y="17259"/>
                </a:lnTo>
                <a:cubicBezTo>
                  <a:pt x="195053" y="14742"/>
                  <a:pt x="197210" y="13304"/>
                  <a:pt x="200085" y="12225"/>
                </a:cubicBezTo>
                <a:cubicBezTo>
                  <a:pt x="202961" y="11506"/>
                  <a:pt x="205836" y="11865"/>
                  <a:pt x="208352" y="13304"/>
                </a:cubicBezTo>
                <a:lnTo>
                  <a:pt x="225605" y="23371"/>
                </a:lnTo>
                <a:cubicBezTo>
                  <a:pt x="228121" y="24810"/>
                  <a:pt x="229918" y="26967"/>
                  <a:pt x="230637" y="29843"/>
                </a:cubicBezTo>
                <a:cubicBezTo>
                  <a:pt x="231715" y="32720"/>
                  <a:pt x="230996" y="35596"/>
                  <a:pt x="229559" y="38473"/>
                </a:cubicBezTo>
                <a:lnTo>
                  <a:pt x="222729" y="50338"/>
                </a:lnTo>
                <a:cubicBezTo>
                  <a:pt x="227043" y="53934"/>
                  <a:pt x="230996" y="58249"/>
                  <a:pt x="234591" y="62563"/>
                </a:cubicBezTo>
                <a:lnTo>
                  <a:pt x="246811" y="55732"/>
                </a:lnTo>
                <a:cubicBezTo>
                  <a:pt x="249327" y="53934"/>
                  <a:pt x="252562" y="53574"/>
                  <a:pt x="255078" y="54653"/>
                </a:cubicBezTo>
                <a:cubicBezTo>
                  <a:pt x="257954" y="55013"/>
                  <a:pt x="260470" y="57170"/>
                  <a:pt x="261908" y="59687"/>
                </a:cubicBezTo>
                <a:lnTo>
                  <a:pt x="271972" y="76586"/>
                </a:lnTo>
                <a:cubicBezTo>
                  <a:pt x="272691" y="78744"/>
                  <a:pt x="272331" y="81261"/>
                  <a:pt x="270175" y="82699"/>
                </a:cubicBezTo>
                <a:cubicBezTo>
                  <a:pt x="269456" y="83058"/>
                  <a:pt x="268737" y="83418"/>
                  <a:pt x="268018" y="83418"/>
                </a:cubicBezTo>
                <a:cubicBezTo>
                  <a:pt x="266221" y="83418"/>
                  <a:pt x="264783" y="82339"/>
                  <a:pt x="264064" y="81261"/>
                </a:cubicBezTo>
                <a:lnTo>
                  <a:pt x="254360" y="64002"/>
                </a:lnTo>
                <a:cubicBezTo>
                  <a:pt x="254000" y="63283"/>
                  <a:pt x="253281" y="62923"/>
                  <a:pt x="252922" y="62923"/>
                </a:cubicBezTo>
                <a:cubicBezTo>
                  <a:pt x="252562" y="62563"/>
                  <a:pt x="251844" y="62563"/>
                  <a:pt x="251484" y="63283"/>
                </a:cubicBezTo>
                <a:lnTo>
                  <a:pt x="236028" y="71912"/>
                </a:lnTo>
                <a:cubicBezTo>
                  <a:pt x="234231" y="72991"/>
                  <a:pt x="231715" y="72631"/>
                  <a:pt x="230277" y="71193"/>
                </a:cubicBezTo>
                <a:cubicBezTo>
                  <a:pt x="225605" y="65080"/>
                  <a:pt x="220213" y="59687"/>
                  <a:pt x="214103" y="55013"/>
                </a:cubicBezTo>
                <a:cubicBezTo>
                  <a:pt x="212665" y="53574"/>
                  <a:pt x="211946" y="51057"/>
                  <a:pt x="213025" y="49260"/>
                </a:cubicBezTo>
                <a:lnTo>
                  <a:pt x="222011" y="33799"/>
                </a:lnTo>
                <a:cubicBezTo>
                  <a:pt x="222729" y="32720"/>
                  <a:pt x="222011" y="31641"/>
                  <a:pt x="221292" y="30922"/>
                </a:cubicBezTo>
                <a:lnTo>
                  <a:pt x="204039" y="20854"/>
                </a:lnTo>
                <a:cubicBezTo>
                  <a:pt x="202961" y="20495"/>
                  <a:pt x="201882" y="20854"/>
                  <a:pt x="201163" y="21933"/>
                </a:cubicBezTo>
                <a:lnTo>
                  <a:pt x="192177" y="37035"/>
                </a:lnTo>
                <a:cubicBezTo>
                  <a:pt x="191099" y="39192"/>
                  <a:pt x="188943" y="39911"/>
                  <a:pt x="187145" y="39192"/>
                </a:cubicBezTo>
                <a:cubicBezTo>
                  <a:pt x="179957" y="36316"/>
                  <a:pt x="172409" y="34158"/>
                  <a:pt x="164861" y="33079"/>
                </a:cubicBezTo>
                <a:cubicBezTo>
                  <a:pt x="162704" y="32720"/>
                  <a:pt x="161266" y="30922"/>
                  <a:pt x="161266" y="28765"/>
                </a:cubicBezTo>
                <a:lnTo>
                  <a:pt x="161266" y="11146"/>
                </a:lnTo>
                <a:cubicBezTo>
                  <a:pt x="161266" y="10068"/>
                  <a:pt x="160188" y="8989"/>
                  <a:pt x="159110" y="8989"/>
                </a:cubicBezTo>
                <a:lnTo>
                  <a:pt x="139341" y="8989"/>
                </a:lnTo>
                <a:cubicBezTo>
                  <a:pt x="137903" y="8989"/>
                  <a:pt x="137184" y="10068"/>
                  <a:pt x="137184" y="11146"/>
                </a:cubicBezTo>
                <a:lnTo>
                  <a:pt x="137184" y="28765"/>
                </a:lnTo>
                <a:cubicBezTo>
                  <a:pt x="137184" y="30922"/>
                  <a:pt x="135387" y="32720"/>
                  <a:pt x="133230" y="33079"/>
                </a:cubicBezTo>
                <a:cubicBezTo>
                  <a:pt x="126042" y="34158"/>
                  <a:pt x="118494" y="36316"/>
                  <a:pt x="111305" y="39192"/>
                </a:cubicBezTo>
                <a:cubicBezTo>
                  <a:pt x="109148" y="39911"/>
                  <a:pt x="106992" y="39192"/>
                  <a:pt x="105913" y="37035"/>
                </a:cubicBezTo>
                <a:lnTo>
                  <a:pt x="96927" y="21933"/>
                </a:lnTo>
                <a:cubicBezTo>
                  <a:pt x="96568" y="20854"/>
                  <a:pt x="95130" y="20495"/>
                  <a:pt x="94052" y="20854"/>
                </a:cubicBezTo>
                <a:lnTo>
                  <a:pt x="76799" y="30922"/>
                </a:lnTo>
                <a:cubicBezTo>
                  <a:pt x="76440" y="31282"/>
                  <a:pt x="76080" y="32001"/>
                  <a:pt x="76080" y="32001"/>
                </a:cubicBezTo>
                <a:cubicBezTo>
                  <a:pt x="76080" y="32720"/>
                  <a:pt x="76080" y="33079"/>
                  <a:pt x="76440" y="33799"/>
                </a:cubicBezTo>
                <a:lnTo>
                  <a:pt x="85426" y="49260"/>
                </a:lnTo>
                <a:cubicBezTo>
                  <a:pt x="86144" y="51057"/>
                  <a:pt x="85785" y="53574"/>
                  <a:pt x="83988" y="55013"/>
                </a:cubicBezTo>
                <a:cubicBezTo>
                  <a:pt x="78237" y="59687"/>
                  <a:pt x="72845" y="65080"/>
                  <a:pt x="67813" y="71193"/>
                </a:cubicBezTo>
                <a:cubicBezTo>
                  <a:pt x="66735" y="72631"/>
                  <a:pt x="64219" y="72991"/>
                  <a:pt x="62422" y="71912"/>
                </a:cubicBezTo>
                <a:lnTo>
                  <a:pt x="46966" y="63283"/>
                </a:lnTo>
                <a:cubicBezTo>
                  <a:pt x="46247" y="62563"/>
                  <a:pt x="45888" y="62563"/>
                  <a:pt x="45528" y="62923"/>
                </a:cubicBezTo>
                <a:cubicBezTo>
                  <a:pt x="45169" y="62923"/>
                  <a:pt x="44450" y="63283"/>
                  <a:pt x="44091" y="64002"/>
                </a:cubicBezTo>
                <a:lnTo>
                  <a:pt x="34027" y="81261"/>
                </a:lnTo>
                <a:cubicBezTo>
                  <a:pt x="32948" y="83418"/>
                  <a:pt x="30432" y="83777"/>
                  <a:pt x="28276" y="82699"/>
                </a:cubicBezTo>
                <a:cubicBezTo>
                  <a:pt x="26119" y="81261"/>
                  <a:pt x="25400" y="78744"/>
                  <a:pt x="26478" y="76586"/>
                </a:cubicBezTo>
                <a:lnTo>
                  <a:pt x="36543" y="59687"/>
                </a:lnTo>
                <a:cubicBezTo>
                  <a:pt x="37980" y="57170"/>
                  <a:pt x="40137" y="55013"/>
                  <a:pt x="43012" y="54653"/>
                </a:cubicBezTo>
                <a:cubicBezTo>
                  <a:pt x="45888" y="53574"/>
                  <a:pt x="49123" y="53934"/>
                  <a:pt x="51279" y="55732"/>
                </a:cubicBezTo>
                <a:lnTo>
                  <a:pt x="63500" y="62563"/>
                </a:lnTo>
                <a:cubicBezTo>
                  <a:pt x="67454" y="58249"/>
                  <a:pt x="71408" y="53934"/>
                  <a:pt x="75721" y="50338"/>
                </a:cubicBezTo>
                <a:lnTo>
                  <a:pt x="68892" y="38473"/>
                </a:lnTo>
                <a:cubicBezTo>
                  <a:pt x="67454" y="35596"/>
                  <a:pt x="66735" y="32720"/>
                  <a:pt x="67454" y="29843"/>
                </a:cubicBezTo>
                <a:cubicBezTo>
                  <a:pt x="68173" y="26967"/>
                  <a:pt x="70329" y="24810"/>
                  <a:pt x="72845" y="23371"/>
                </a:cubicBezTo>
                <a:lnTo>
                  <a:pt x="89739" y="13304"/>
                </a:lnTo>
                <a:cubicBezTo>
                  <a:pt x="92255" y="11865"/>
                  <a:pt x="95490" y="11506"/>
                  <a:pt x="98006" y="12225"/>
                </a:cubicBezTo>
                <a:cubicBezTo>
                  <a:pt x="100881" y="13304"/>
                  <a:pt x="103397" y="14742"/>
                  <a:pt x="104835" y="17259"/>
                </a:cubicBezTo>
                <a:lnTo>
                  <a:pt x="111664" y="29484"/>
                </a:lnTo>
                <a:cubicBezTo>
                  <a:pt x="117056" y="27686"/>
                  <a:pt x="122807" y="26248"/>
                  <a:pt x="128198" y="25169"/>
                </a:cubicBezTo>
                <a:lnTo>
                  <a:pt x="128198" y="11146"/>
                </a:lnTo>
                <a:cubicBezTo>
                  <a:pt x="128198" y="5034"/>
                  <a:pt x="133230" y="0"/>
                  <a:pt x="139341"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41" name="Freeform 45">
            <a:extLst>
              <a:ext uri="{FF2B5EF4-FFF2-40B4-BE49-F238E27FC236}">
                <a16:creationId xmlns:a16="http://schemas.microsoft.com/office/drawing/2014/main" id="{236371E7-8A3F-4207-BB8E-9744DB58EC4C}"/>
              </a:ext>
            </a:extLst>
          </p:cNvPr>
          <p:cNvSpPr>
            <a:spLocks noChangeAspect="1" noChangeArrowheads="1"/>
          </p:cNvSpPr>
          <p:nvPr/>
        </p:nvSpPr>
        <p:spPr bwMode="auto">
          <a:xfrm>
            <a:off x="9152839" y="4964484"/>
            <a:ext cx="400844" cy="402049"/>
          </a:xfrm>
          <a:custGeom>
            <a:avLst/>
            <a:gdLst>
              <a:gd name="T0" fmla="*/ 2147483646 w 811"/>
              <a:gd name="T1" fmla="*/ 2147483646 h 811"/>
              <a:gd name="T2" fmla="*/ 2147483646 w 811"/>
              <a:gd name="T3" fmla="*/ 2147483646 h 811"/>
              <a:gd name="T4" fmla="*/ 2147483646 w 811"/>
              <a:gd name="T5" fmla="*/ 2147483646 h 811"/>
              <a:gd name="T6" fmla="*/ 2147483646 w 811"/>
              <a:gd name="T7" fmla="*/ 2147483646 h 811"/>
              <a:gd name="T8" fmla="*/ 2147483646 w 811"/>
              <a:gd name="T9" fmla="*/ 2147483646 h 811"/>
              <a:gd name="T10" fmla="*/ 2147483646 w 811"/>
              <a:gd name="T11" fmla="*/ 2147483646 h 811"/>
              <a:gd name="T12" fmla="*/ 2147483646 w 811"/>
              <a:gd name="T13" fmla="*/ 2147483646 h 811"/>
              <a:gd name="T14" fmla="*/ 2147483646 w 811"/>
              <a:gd name="T15" fmla="*/ 2147483646 h 811"/>
              <a:gd name="T16" fmla="*/ 2147483646 w 811"/>
              <a:gd name="T17" fmla="*/ 2147483646 h 811"/>
              <a:gd name="T18" fmla="*/ 2147483646 w 811"/>
              <a:gd name="T19" fmla="*/ 2147483646 h 811"/>
              <a:gd name="T20" fmla="*/ 2147483646 w 811"/>
              <a:gd name="T21" fmla="*/ 2147483646 h 811"/>
              <a:gd name="T22" fmla="*/ 2147483646 w 811"/>
              <a:gd name="T23" fmla="*/ 2147483646 h 811"/>
              <a:gd name="T24" fmla="*/ 2147483646 w 811"/>
              <a:gd name="T25" fmla="*/ 2147483646 h 811"/>
              <a:gd name="T26" fmla="*/ 2147483646 w 811"/>
              <a:gd name="T27" fmla="*/ 2147483646 h 811"/>
              <a:gd name="T28" fmla="*/ 2147483646 w 811"/>
              <a:gd name="T29" fmla="*/ 2147483646 h 811"/>
              <a:gd name="T30" fmla="*/ 2147483646 w 811"/>
              <a:gd name="T31" fmla="*/ 2147483646 h 811"/>
              <a:gd name="T32" fmla="*/ 2147483646 w 811"/>
              <a:gd name="T33" fmla="*/ 2147483646 h 811"/>
              <a:gd name="T34" fmla="*/ 2147483646 w 811"/>
              <a:gd name="T35" fmla="*/ 2147483646 h 811"/>
              <a:gd name="T36" fmla="*/ 2147483646 w 811"/>
              <a:gd name="T37" fmla="*/ 2147483646 h 811"/>
              <a:gd name="T38" fmla="*/ 2147483646 w 811"/>
              <a:gd name="T39" fmla="*/ 2147483646 h 811"/>
              <a:gd name="T40" fmla="*/ 2147483646 w 811"/>
              <a:gd name="T41" fmla="*/ 2147483646 h 811"/>
              <a:gd name="T42" fmla="*/ 2147483646 w 811"/>
              <a:gd name="T43" fmla="*/ 2147483646 h 811"/>
              <a:gd name="T44" fmla="*/ 2147483646 w 811"/>
              <a:gd name="T45" fmla="*/ 2147483646 h 811"/>
              <a:gd name="T46" fmla="*/ 2147483646 w 811"/>
              <a:gd name="T47" fmla="*/ 2147483646 h 811"/>
              <a:gd name="T48" fmla="*/ 2147483646 w 811"/>
              <a:gd name="T49" fmla="*/ 2147483646 h 811"/>
              <a:gd name="T50" fmla="*/ 2147483646 w 811"/>
              <a:gd name="T51" fmla="*/ 2147483646 h 811"/>
              <a:gd name="T52" fmla="*/ 2147483646 w 811"/>
              <a:gd name="T53" fmla="*/ 2147483646 h 811"/>
              <a:gd name="T54" fmla="*/ 2147483646 w 811"/>
              <a:gd name="T55" fmla="*/ 2147483646 h 811"/>
              <a:gd name="T56" fmla="*/ 2147483646 w 811"/>
              <a:gd name="T57" fmla="*/ 2147483646 h 811"/>
              <a:gd name="T58" fmla="*/ 2147483646 w 811"/>
              <a:gd name="T59" fmla="*/ 2147483646 h 811"/>
              <a:gd name="T60" fmla="*/ 2147483646 w 811"/>
              <a:gd name="T61" fmla="*/ 2147483646 h 811"/>
              <a:gd name="T62" fmla="*/ 2147483646 w 811"/>
              <a:gd name="T63" fmla="*/ 2147483646 h 811"/>
              <a:gd name="T64" fmla="*/ 2147483646 w 811"/>
              <a:gd name="T65" fmla="*/ 2147483646 h 811"/>
              <a:gd name="T66" fmla="*/ 2147483646 w 811"/>
              <a:gd name="T67" fmla="*/ 2147483646 h 811"/>
              <a:gd name="T68" fmla="*/ 2147483646 w 811"/>
              <a:gd name="T69" fmla="*/ 2147483646 h 811"/>
              <a:gd name="T70" fmla="*/ 2147483646 w 811"/>
              <a:gd name="T71" fmla="*/ 2147483646 h 811"/>
              <a:gd name="T72" fmla="*/ 2147483646 w 811"/>
              <a:gd name="T73" fmla="*/ 2147483646 h 811"/>
              <a:gd name="T74" fmla="*/ 2147483646 w 811"/>
              <a:gd name="T75" fmla="*/ 2147483646 h 811"/>
              <a:gd name="T76" fmla="*/ 2147483646 w 811"/>
              <a:gd name="T77" fmla="*/ 2147483646 h 811"/>
              <a:gd name="T78" fmla="*/ 2147483646 w 811"/>
              <a:gd name="T79" fmla="*/ 2147483646 h 811"/>
              <a:gd name="T80" fmla="*/ 2147483646 w 811"/>
              <a:gd name="T81" fmla="*/ 2147483646 h 811"/>
              <a:gd name="T82" fmla="*/ 2147483646 w 811"/>
              <a:gd name="T83" fmla="*/ 2147483646 h 811"/>
              <a:gd name="T84" fmla="*/ 2147483646 w 811"/>
              <a:gd name="T85" fmla="*/ 2147483646 h 811"/>
              <a:gd name="T86" fmla="*/ 2147483646 w 811"/>
              <a:gd name="T87" fmla="*/ 2147483646 h 811"/>
              <a:gd name="T88" fmla="*/ 2147483646 w 811"/>
              <a:gd name="T89" fmla="*/ 2147483646 h 811"/>
              <a:gd name="T90" fmla="*/ 2147483646 w 811"/>
              <a:gd name="T91" fmla="*/ 2147483646 h 811"/>
              <a:gd name="T92" fmla="*/ 2147483646 w 811"/>
              <a:gd name="T93" fmla="*/ 2147483646 h 811"/>
              <a:gd name="T94" fmla="*/ 2147483646 w 811"/>
              <a:gd name="T95" fmla="*/ 2147483646 h 811"/>
              <a:gd name="T96" fmla="*/ 2147483646 w 811"/>
              <a:gd name="T97" fmla="*/ 2147483646 h 811"/>
              <a:gd name="T98" fmla="*/ 2147483646 w 811"/>
              <a:gd name="T99" fmla="*/ 2147483646 h 811"/>
              <a:gd name="T100" fmla="*/ 0 w 811"/>
              <a:gd name="T101" fmla="*/ 2147483646 h 811"/>
              <a:gd name="T102" fmla="*/ 2147483646 w 811"/>
              <a:gd name="T103" fmla="*/ 2147483646 h 811"/>
              <a:gd name="T104" fmla="*/ 2147483646 w 811"/>
              <a:gd name="T105" fmla="*/ 2147483646 h 81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811" h="811">
                <a:moveTo>
                  <a:pt x="784" y="393"/>
                </a:moveTo>
                <a:lnTo>
                  <a:pt x="686" y="393"/>
                </a:lnTo>
                <a:cubicBezTo>
                  <a:pt x="684" y="342"/>
                  <a:pt x="668" y="295"/>
                  <a:pt x="642" y="254"/>
                </a:cubicBezTo>
                <a:lnTo>
                  <a:pt x="666" y="254"/>
                </a:lnTo>
                <a:cubicBezTo>
                  <a:pt x="669" y="254"/>
                  <a:pt x="673" y="253"/>
                  <a:pt x="675" y="251"/>
                </a:cubicBezTo>
                <a:lnTo>
                  <a:pt x="724" y="201"/>
                </a:lnTo>
                <a:cubicBezTo>
                  <a:pt x="760" y="257"/>
                  <a:pt x="782" y="323"/>
                  <a:pt x="784" y="393"/>
                </a:cubicBezTo>
                <a:close/>
                <a:moveTo>
                  <a:pt x="417" y="785"/>
                </a:moveTo>
                <a:lnTo>
                  <a:pt x="417" y="686"/>
                </a:lnTo>
                <a:cubicBezTo>
                  <a:pt x="563" y="681"/>
                  <a:pt x="680" y="563"/>
                  <a:pt x="686" y="418"/>
                </a:cubicBezTo>
                <a:lnTo>
                  <a:pt x="784" y="418"/>
                </a:lnTo>
                <a:cubicBezTo>
                  <a:pt x="778" y="618"/>
                  <a:pt x="617" y="779"/>
                  <a:pt x="417" y="785"/>
                </a:cubicBezTo>
                <a:close/>
                <a:moveTo>
                  <a:pt x="25" y="418"/>
                </a:moveTo>
                <a:lnTo>
                  <a:pt x="123" y="418"/>
                </a:lnTo>
                <a:cubicBezTo>
                  <a:pt x="130" y="563"/>
                  <a:pt x="247" y="681"/>
                  <a:pt x="393" y="686"/>
                </a:cubicBezTo>
                <a:lnTo>
                  <a:pt x="393" y="785"/>
                </a:lnTo>
                <a:cubicBezTo>
                  <a:pt x="193" y="779"/>
                  <a:pt x="31" y="618"/>
                  <a:pt x="25" y="418"/>
                </a:cubicBezTo>
                <a:close/>
                <a:moveTo>
                  <a:pt x="393" y="26"/>
                </a:moveTo>
                <a:lnTo>
                  <a:pt x="393" y="124"/>
                </a:lnTo>
                <a:cubicBezTo>
                  <a:pt x="247" y="131"/>
                  <a:pt x="130" y="248"/>
                  <a:pt x="123" y="393"/>
                </a:cubicBezTo>
                <a:lnTo>
                  <a:pt x="25" y="393"/>
                </a:lnTo>
                <a:cubicBezTo>
                  <a:pt x="31" y="194"/>
                  <a:pt x="193" y="32"/>
                  <a:pt x="393" y="26"/>
                </a:cubicBezTo>
                <a:close/>
                <a:moveTo>
                  <a:pt x="559" y="135"/>
                </a:moveTo>
                <a:lnTo>
                  <a:pt x="559" y="135"/>
                </a:lnTo>
                <a:cubicBezTo>
                  <a:pt x="557" y="138"/>
                  <a:pt x="556" y="141"/>
                  <a:pt x="556" y="144"/>
                </a:cubicBezTo>
                <a:lnTo>
                  <a:pt x="556" y="168"/>
                </a:lnTo>
                <a:cubicBezTo>
                  <a:pt x="515" y="143"/>
                  <a:pt x="468" y="126"/>
                  <a:pt x="417" y="124"/>
                </a:cubicBezTo>
                <a:lnTo>
                  <a:pt x="417" y="26"/>
                </a:lnTo>
                <a:cubicBezTo>
                  <a:pt x="488" y="29"/>
                  <a:pt x="553" y="50"/>
                  <a:pt x="609" y="85"/>
                </a:cubicBezTo>
                <a:lnTo>
                  <a:pt x="559" y="135"/>
                </a:lnTo>
                <a:close/>
                <a:moveTo>
                  <a:pt x="563" y="393"/>
                </a:moveTo>
                <a:lnTo>
                  <a:pt x="563" y="393"/>
                </a:lnTo>
                <a:cubicBezTo>
                  <a:pt x="560" y="359"/>
                  <a:pt x="547" y="327"/>
                  <a:pt x="525" y="302"/>
                </a:cubicBezTo>
                <a:lnTo>
                  <a:pt x="573" y="254"/>
                </a:lnTo>
                <a:lnTo>
                  <a:pt x="612" y="254"/>
                </a:lnTo>
                <a:cubicBezTo>
                  <a:pt x="641" y="294"/>
                  <a:pt x="659" y="342"/>
                  <a:pt x="661" y="393"/>
                </a:cubicBezTo>
                <a:lnTo>
                  <a:pt x="563" y="393"/>
                </a:lnTo>
                <a:close/>
                <a:moveTo>
                  <a:pt x="417" y="564"/>
                </a:moveTo>
                <a:lnTo>
                  <a:pt x="417" y="564"/>
                </a:lnTo>
                <a:cubicBezTo>
                  <a:pt x="495" y="558"/>
                  <a:pt x="558" y="496"/>
                  <a:pt x="563" y="418"/>
                </a:cubicBezTo>
                <a:lnTo>
                  <a:pt x="661" y="418"/>
                </a:lnTo>
                <a:cubicBezTo>
                  <a:pt x="655" y="550"/>
                  <a:pt x="549" y="656"/>
                  <a:pt x="417" y="662"/>
                </a:cubicBezTo>
                <a:lnTo>
                  <a:pt x="417" y="564"/>
                </a:lnTo>
                <a:close/>
                <a:moveTo>
                  <a:pt x="246" y="418"/>
                </a:moveTo>
                <a:lnTo>
                  <a:pt x="246" y="418"/>
                </a:lnTo>
                <a:cubicBezTo>
                  <a:pt x="252" y="496"/>
                  <a:pt x="314" y="558"/>
                  <a:pt x="393" y="564"/>
                </a:cubicBezTo>
                <a:lnTo>
                  <a:pt x="393" y="662"/>
                </a:lnTo>
                <a:cubicBezTo>
                  <a:pt x="260" y="656"/>
                  <a:pt x="154" y="550"/>
                  <a:pt x="148" y="418"/>
                </a:cubicBezTo>
                <a:lnTo>
                  <a:pt x="246" y="418"/>
                </a:lnTo>
                <a:close/>
                <a:moveTo>
                  <a:pt x="393" y="246"/>
                </a:moveTo>
                <a:lnTo>
                  <a:pt x="393" y="246"/>
                </a:lnTo>
                <a:cubicBezTo>
                  <a:pt x="314" y="253"/>
                  <a:pt x="252" y="315"/>
                  <a:pt x="246" y="393"/>
                </a:cubicBezTo>
                <a:lnTo>
                  <a:pt x="148" y="393"/>
                </a:lnTo>
                <a:cubicBezTo>
                  <a:pt x="154" y="261"/>
                  <a:pt x="260" y="155"/>
                  <a:pt x="393" y="149"/>
                </a:cubicBezTo>
                <a:lnTo>
                  <a:pt x="393" y="246"/>
                </a:lnTo>
                <a:close/>
                <a:moveTo>
                  <a:pt x="508" y="285"/>
                </a:moveTo>
                <a:lnTo>
                  <a:pt x="508" y="285"/>
                </a:lnTo>
                <a:cubicBezTo>
                  <a:pt x="483" y="263"/>
                  <a:pt x="452" y="249"/>
                  <a:pt x="417" y="246"/>
                </a:cubicBezTo>
                <a:lnTo>
                  <a:pt x="417" y="148"/>
                </a:lnTo>
                <a:cubicBezTo>
                  <a:pt x="469" y="151"/>
                  <a:pt x="516" y="169"/>
                  <a:pt x="556" y="198"/>
                </a:cubicBezTo>
                <a:lnTo>
                  <a:pt x="556" y="237"/>
                </a:lnTo>
                <a:lnTo>
                  <a:pt x="508" y="285"/>
                </a:lnTo>
                <a:close/>
                <a:moveTo>
                  <a:pt x="503" y="418"/>
                </a:moveTo>
                <a:lnTo>
                  <a:pt x="539" y="418"/>
                </a:lnTo>
                <a:cubicBezTo>
                  <a:pt x="533" y="482"/>
                  <a:pt x="481" y="534"/>
                  <a:pt x="417" y="540"/>
                </a:cubicBezTo>
                <a:lnTo>
                  <a:pt x="417" y="504"/>
                </a:lnTo>
                <a:cubicBezTo>
                  <a:pt x="417" y="497"/>
                  <a:pt x="411" y="491"/>
                  <a:pt x="405" y="491"/>
                </a:cubicBezTo>
                <a:cubicBezTo>
                  <a:pt x="398" y="491"/>
                  <a:pt x="393" y="497"/>
                  <a:pt x="393" y="504"/>
                </a:cubicBezTo>
                <a:lnTo>
                  <a:pt x="393" y="540"/>
                </a:lnTo>
                <a:cubicBezTo>
                  <a:pt x="328" y="534"/>
                  <a:pt x="276" y="482"/>
                  <a:pt x="270" y="418"/>
                </a:cubicBezTo>
                <a:lnTo>
                  <a:pt x="307" y="418"/>
                </a:lnTo>
                <a:cubicBezTo>
                  <a:pt x="313" y="418"/>
                  <a:pt x="319" y="412"/>
                  <a:pt x="319" y="406"/>
                </a:cubicBezTo>
                <a:cubicBezTo>
                  <a:pt x="319" y="399"/>
                  <a:pt x="313" y="393"/>
                  <a:pt x="307" y="393"/>
                </a:cubicBezTo>
                <a:lnTo>
                  <a:pt x="270" y="393"/>
                </a:lnTo>
                <a:cubicBezTo>
                  <a:pt x="276" y="329"/>
                  <a:pt x="328" y="277"/>
                  <a:pt x="393" y="271"/>
                </a:cubicBezTo>
                <a:lnTo>
                  <a:pt x="393" y="308"/>
                </a:lnTo>
                <a:cubicBezTo>
                  <a:pt x="393" y="314"/>
                  <a:pt x="398" y="320"/>
                  <a:pt x="405" y="320"/>
                </a:cubicBezTo>
                <a:cubicBezTo>
                  <a:pt x="411" y="320"/>
                  <a:pt x="417" y="314"/>
                  <a:pt x="417" y="308"/>
                </a:cubicBezTo>
                <a:lnTo>
                  <a:pt x="417" y="271"/>
                </a:lnTo>
                <a:cubicBezTo>
                  <a:pt x="445" y="274"/>
                  <a:pt x="471" y="285"/>
                  <a:pt x="490" y="302"/>
                </a:cubicBezTo>
                <a:lnTo>
                  <a:pt x="396" y="397"/>
                </a:lnTo>
                <a:cubicBezTo>
                  <a:pt x="391" y="401"/>
                  <a:pt x="391" y="409"/>
                  <a:pt x="396" y="414"/>
                </a:cubicBezTo>
                <a:cubicBezTo>
                  <a:pt x="398" y="416"/>
                  <a:pt x="401" y="418"/>
                  <a:pt x="405" y="418"/>
                </a:cubicBezTo>
                <a:cubicBezTo>
                  <a:pt x="408" y="418"/>
                  <a:pt x="411" y="416"/>
                  <a:pt x="413" y="414"/>
                </a:cubicBezTo>
                <a:lnTo>
                  <a:pt x="508" y="319"/>
                </a:lnTo>
                <a:cubicBezTo>
                  <a:pt x="525" y="340"/>
                  <a:pt x="536" y="365"/>
                  <a:pt x="539" y="393"/>
                </a:cubicBezTo>
                <a:lnTo>
                  <a:pt x="503" y="393"/>
                </a:lnTo>
                <a:cubicBezTo>
                  <a:pt x="496" y="393"/>
                  <a:pt x="490" y="399"/>
                  <a:pt x="490" y="406"/>
                </a:cubicBezTo>
                <a:cubicBezTo>
                  <a:pt x="490" y="412"/>
                  <a:pt x="496" y="418"/>
                  <a:pt x="503" y="418"/>
                </a:cubicBezTo>
                <a:close/>
                <a:moveTo>
                  <a:pt x="687" y="43"/>
                </a:moveTo>
                <a:lnTo>
                  <a:pt x="687" y="112"/>
                </a:lnTo>
                <a:cubicBezTo>
                  <a:pt x="687" y="118"/>
                  <a:pt x="692" y="124"/>
                  <a:pt x="699" y="124"/>
                </a:cubicBezTo>
                <a:lnTo>
                  <a:pt x="767" y="124"/>
                </a:lnTo>
                <a:lnTo>
                  <a:pt x="661" y="230"/>
                </a:lnTo>
                <a:lnTo>
                  <a:pt x="580" y="230"/>
                </a:lnTo>
                <a:lnTo>
                  <a:pt x="580" y="149"/>
                </a:lnTo>
                <a:lnTo>
                  <a:pt x="687" y="43"/>
                </a:lnTo>
                <a:close/>
                <a:moveTo>
                  <a:pt x="805" y="120"/>
                </a:moveTo>
                <a:lnTo>
                  <a:pt x="805" y="120"/>
                </a:lnTo>
                <a:cubicBezTo>
                  <a:pt x="809" y="117"/>
                  <a:pt x="810" y="112"/>
                  <a:pt x="808" y="107"/>
                </a:cubicBezTo>
                <a:cubicBezTo>
                  <a:pt x="806" y="102"/>
                  <a:pt x="802" y="99"/>
                  <a:pt x="797" y="99"/>
                </a:cubicBezTo>
                <a:lnTo>
                  <a:pt x="729" y="99"/>
                </a:lnTo>
                <a:lnTo>
                  <a:pt x="805" y="22"/>
                </a:lnTo>
                <a:cubicBezTo>
                  <a:pt x="810" y="17"/>
                  <a:pt x="810" y="9"/>
                  <a:pt x="805" y="4"/>
                </a:cubicBezTo>
                <a:cubicBezTo>
                  <a:pt x="801" y="0"/>
                  <a:pt x="793" y="0"/>
                  <a:pt x="788" y="4"/>
                </a:cubicBezTo>
                <a:lnTo>
                  <a:pt x="711" y="82"/>
                </a:lnTo>
                <a:lnTo>
                  <a:pt x="711" y="13"/>
                </a:lnTo>
                <a:cubicBezTo>
                  <a:pt x="711" y="9"/>
                  <a:pt x="708" y="4"/>
                  <a:pt x="703" y="2"/>
                </a:cubicBezTo>
                <a:cubicBezTo>
                  <a:pt x="699" y="0"/>
                  <a:pt x="694" y="1"/>
                  <a:pt x="690" y="4"/>
                </a:cubicBezTo>
                <a:lnTo>
                  <a:pt x="627" y="68"/>
                </a:lnTo>
                <a:cubicBezTo>
                  <a:pt x="563" y="26"/>
                  <a:pt x="486" y="1"/>
                  <a:pt x="405" y="1"/>
                </a:cubicBezTo>
                <a:cubicBezTo>
                  <a:pt x="182" y="1"/>
                  <a:pt x="0" y="183"/>
                  <a:pt x="0" y="406"/>
                </a:cubicBezTo>
                <a:cubicBezTo>
                  <a:pt x="0" y="628"/>
                  <a:pt x="182" y="810"/>
                  <a:pt x="405" y="810"/>
                </a:cubicBezTo>
                <a:cubicBezTo>
                  <a:pt x="627" y="810"/>
                  <a:pt x="809" y="628"/>
                  <a:pt x="809" y="406"/>
                </a:cubicBezTo>
                <a:cubicBezTo>
                  <a:pt x="809" y="323"/>
                  <a:pt x="784" y="247"/>
                  <a:pt x="742" y="184"/>
                </a:cubicBezTo>
                <a:lnTo>
                  <a:pt x="805" y="120"/>
                </a:ln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42" name="Freeform 11">
            <a:extLst>
              <a:ext uri="{FF2B5EF4-FFF2-40B4-BE49-F238E27FC236}">
                <a16:creationId xmlns:a16="http://schemas.microsoft.com/office/drawing/2014/main" id="{904BBF50-9115-4805-92C0-58AA171E4CA5}"/>
              </a:ext>
            </a:extLst>
          </p:cNvPr>
          <p:cNvSpPr>
            <a:spLocks noChangeAspect="1" noChangeArrowheads="1"/>
          </p:cNvSpPr>
          <p:nvPr/>
        </p:nvSpPr>
        <p:spPr bwMode="auto">
          <a:xfrm>
            <a:off x="2696839" y="4949269"/>
            <a:ext cx="303475" cy="402226"/>
          </a:xfrm>
          <a:custGeom>
            <a:avLst/>
            <a:gdLst>
              <a:gd name="T0" fmla="*/ 2147483646 w 614"/>
              <a:gd name="T1" fmla="*/ 2147483646 h 810"/>
              <a:gd name="T2" fmla="*/ 2147483646 w 614"/>
              <a:gd name="T3" fmla="*/ 2147483646 h 810"/>
              <a:gd name="T4" fmla="*/ 2147483646 w 614"/>
              <a:gd name="T5" fmla="*/ 2147483646 h 810"/>
              <a:gd name="T6" fmla="*/ 2147483646 w 614"/>
              <a:gd name="T7" fmla="*/ 2147483646 h 810"/>
              <a:gd name="T8" fmla="*/ 2147483646 w 614"/>
              <a:gd name="T9" fmla="*/ 2147483646 h 810"/>
              <a:gd name="T10" fmla="*/ 2147483646 w 614"/>
              <a:gd name="T11" fmla="*/ 2147483646 h 810"/>
              <a:gd name="T12" fmla="*/ 2147483646 w 614"/>
              <a:gd name="T13" fmla="*/ 2147483646 h 810"/>
              <a:gd name="T14" fmla="*/ 2147483646 w 614"/>
              <a:gd name="T15" fmla="*/ 2147483646 h 810"/>
              <a:gd name="T16" fmla="*/ 2147483646 w 614"/>
              <a:gd name="T17" fmla="*/ 2147483646 h 810"/>
              <a:gd name="T18" fmla="*/ 2147483646 w 614"/>
              <a:gd name="T19" fmla="*/ 2147483646 h 810"/>
              <a:gd name="T20" fmla="*/ 2147483646 w 614"/>
              <a:gd name="T21" fmla="*/ 2147483646 h 810"/>
              <a:gd name="T22" fmla="*/ 2147483646 w 614"/>
              <a:gd name="T23" fmla="*/ 2147483646 h 810"/>
              <a:gd name="T24" fmla="*/ 2147483646 w 614"/>
              <a:gd name="T25" fmla="*/ 2147483646 h 810"/>
              <a:gd name="T26" fmla="*/ 2147483646 w 614"/>
              <a:gd name="T27" fmla="*/ 2147483646 h 810"/>
              <a:gd name="T28" fmla="*/ 2147483646 w 614"/>
              <a:gd name="T29" fmla="*/ 2147483646 h 810"/>
              <a:gd name="T30" fmla="*/ 2147483646 w 614"/>
              <a:gd name="T31" fmla="*/ 2147483646 h 810"/>
              <a:gd name="T32" fmla="*/ 2147483646 w 614"/>
              <a:gd name="T33" fmla="*/ 2147483646 h 810"/>
              <a:gd name="T34" fmla="*/ 2147483646 w 614"/>
              <a:gd name="T35" fmla="*/ 2147483646 h 810"/>
              <a:gd name="T36" fmla="*/ 2147483646 w 614"/>
              <a:gd name="T37" fmla="*/ 2147483646 h 810"/>
              <a:gd name="T38" fmla="*/ 2147483646 w 614"/>
              <a:gd name="T39" fmla="*/ 2147483646 h 810"/>
              <a:gd name="T40" fmla="*/ 2147483646 w 614"/>
              <a:gd name="T41" fmla="*/ 2147483646 h 810"/>
              <a:gd name="T42" fmla="*/ 2147483646 w 614"/>
              <a:gd name="T43" fmla="*/ 2147483646 h 810"/>
              <a:gd name="T44" fmla="*/ 2147483646 w 614"/>
              <a:gd name="T45" fmla="*/ 2147483646 h 810"/>
              <a:gd name="T46" fmla="*/ 2147483646 w 614"/>
              <a:gd name="T47" fmla="*/ 2147483646 h 810"/>
              <a:gd name="T48" fmla="*/ 2147483646 w 614"/>
              <a:gd name="T49" fmla="*/ 2147483646 h 810"/>
              <a:gd name="T50" fmla="*/ 2147483646 w 614"/>
              <a:gd name="T51" fmla="*/ 2147483646 h 810"/>
              <a:gd name="T52" fmla="*/ 2147483646 w 614"/>
              <a:gd name="T53" fmla="*/ 2147483646 h 810"/>
              <a:gd name="T54" fmla="*/ 2147483646 w 614"/>
              <a:gd name="T55" fmla="*/ 2147483646 h 810"/>
              <a:gd name="T56" fmla="*/ 2147483646 w 614"/>
              <a:gd name="T57" fmla="*/ 2147483646 h 810"/>
              <a:gd name="T58" fmla="*/ 2147483646 w 614"/>
              <a:gd name="T59" fmla="*/ 2147483646 h 810"/>
              <a:gd name="T60" fmla="*/ 2147483646 w 614"/>
              <a:gd name="T61" fmla="*/ 2147483646 h 810"/>
              <a:gd name="T62" fmla="*/ 2147483646 w 614"/>
              <a:gd name="T63" fmla="*/ 2147483646 h 810"/>
              <a:gd name="T64" fmla="*/ 2147483646 w 614"/>
              <a:gd name="T65" fmla="*/ 2147483646 h 810"/>
              <a:gd name="T66" fmla="*/ 2147483646 w 614"/>
              <a:gd name="T67" fmla="*/ 2147483646 h 810"/>
              <a:gd name="T68" fmla="*/ 2147483646 w 614"/>
              <a:gd name="T69" fmla="*/ 2147483646 h 810"/>
              <a:gd name="T70" fmla="*/ 2147483646 w 614"/>
              <a:gd name="T71" fmla="*/ 2147483646 h 810"/>
              <a:gd name="T72" fmla="*/ 2147483646 w 614"/>
              <a:gd name="T73" fmla="*/ 2147483646 h 810"/>
              <a:gd name="T74" fmla="*/ 2147483646 w 614"/>
              <a:gd name="T75" fmla="*/ 2147483646 h 810"/>
              <a:gd name="T76" fmla="*/ 2147483646 w 614"/>
              <a:gd name="T77" fmla="*/ 2147483646 h 810"/>
              <a:gd name="T78" fmla="*/ 2147483646 w 614"/>
              <a:gd name="T79" fmla="*/ 2147483646 h 810"/>
              <a:gd name="T80" fmla="*/ 2147483646 w 614"/>
              <a:gd name="T81" fmla="*/ 2147483646 h 810"/>
              <a:gd name="T82" fmla="*/ 2147483646 w 614"/>
              <a:gd name="T83" fmla="*/ 2147483646 h 810"/>
              <a:gd name="T84" fmla="*/ 2147483646 w 614"/>
              <a:gd name="T85" fmla="*/ 2147483646 h 810"/>
              <a:gd name="T86" fmla="*/ 2147483646 w 614"/>
              <a:gd name="T87" fmla="*/ 0 h 810"/>
              <a:gd name="T88" fmla="*/ 2147483646 w 614"/>
              <a:gd name="T89" fmla="*/ 2147483646 h 810"/>
              <a:gd name="T90" fmla="*/ 2147483646 w 614"/>
              <a:gd name="T91" fmla="*/ 2147483646 h 810"/>
              <a:gd name="T92" fmla="*/ 2147483646 w 614"/>
              <a:gd name="T93" fmla="*/ 2147483646 h 810"/>
              <a:gd name="T94" fmla="*/ 2147483646 w 614"/>
              <a:gd name="T95" fmla="*/ 2147483646 h 810"/>
              <a:gd name="T96" fmla="*/ 2147483646 w 614"/>
              <a:gd name="T97" fmla="*/ 2147483646 h 810"/>
              <a:gd name="T98" fmla="*/ 2147483646 w 614"/>
              <a:gd name="T99" fmla="*/ 2147483646 h 81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614" h="810">
                <a:moveTo>
                  <a:pt x="507" y="505"/>
                </a:moveTo>
                <a:lnTo>
                  <a:pt x="507" y="505"/>
                </a:lnTo>
                <a:cubicBezTo>
                  <a:pt x="485" y="527"/>
                  <a:pt x="470" y="553"/>
                  <a:pt x="462" y="582"/>
                </a:cubicBezTo>
                <a:lnTo>
                  <a:pt x="318" y="582"/>
                </a:lnTo>
                <a:lnTo>
                  <a:pt x="318" y="495"/>
                </a:lnTo>
                <a:cubicBezTo>
                  <a:pt x="327" y="500"/>
                  <a:pt x="337" y="502"/>
                  <a:pt x="348" y="502"/>
                </a:cubicBezTo>
                <a:cubicBezTo>
                  <a:pt x="368" y="502"/>
                  <a:pt x="387" y="494"/>
                  <a:pt x="400" y="478"/>
                </a:cubicBezTo>
                <a:cubicBezTo>
                  <a:pt x="412" y="463"/>
                  <a:pt x="418" y="443"/>
                  <a:pt x="414" y="423"/>
                </a:cubicBezTo>
                <a:cubicBezTo>
                  <a:pt x="409" y="396"/>
                  <a:pt x="387" y="373"/>
                  <a:pt x="359" y="369"/>
                </a:cubicBezTo>
                <a:cubicBezTo>
                  <a:pt x="344" y="366"/>
                  <a:pt x="330" y="369"/>
                  <a:pt x="318" y="375"/>
                </a:cubicBezTo>
                <a:lnTo>
                  <a:pt x="318" y="319"/>
                </a:lnTo>
                <a:lnTo>
                  <a:pt x="435" y="319"/>
                </a:lnTo>
                <a:cubicBezTo>
                  <a:pt x="439" y="319"/>
                  <a:pt x="442" y="317"/>
                  <a:pt x="445" y="314"/>
                </a:cubicBezTo>
                <a:cubicBezTo>
                  <a:pt x="447" y="311"/>
                  <a:pt x="448" y="307"/>
                  <a:pt x="447" y="303"/>
                </a:cubicBezTo>
                <a:cubicBezTo>
                  <a:pt x="447" y="301"/>
                  <a:pt x="445" y="299"/>
                  <a:pt x="443" y="297"/>
                </a:cubicBezTo>
                <a:cubicBezTo>
                  <a:pt x="432" y="287"/>
                  <a:pt x="427" y="274"/>
                  <a:pt x="428" y="260"/>
                </a:cubicBezTo>
                <a:cubicBezTo>
                  <a:pt x="430" y="240"/>
                  <a:pt x="447" y="224"/>
                  <a:pt x="466" y="222"/>
                </a:cubicBezTo>
                <a:cubicBezTo>
                  <a:pt x="478" y="220"/>
                  <a:pt x="490" y="224"/>
                  <a:pt x="499" y="232"/>
                </a:cubicBezTo>
                <a:cubicBezTo>
                  <a:pt x="508" y="240"/>
                  <a:pt x="513" y="252"/>
                  <a:pt x="513" y="264"/>
                </a:cubicBezTo>
                <a:cubicBezTo>
                  <a:pt x="513" y="277"/>
                  <a:pt x="508" y="289"/>
                  <a:pt x="498" y="297"/>
                </a:cubicBezTo>
                <a:cubicBezTo>
                  <a:pt x="494" y="300"/>
                  <a:pt x="493" y="306"/>
                  <a:pt x="495" y="310"/>
                </a:cubicBezTo>
                <a:cubicBezTo>
                  <a:pt x="497" y="316"/>
                  <a:pt x="501" y="319"/>
                  <a:pt x="506" y="319"/>
                </a:cubicBezTo>
                <a:lnTo>
                  <a:pt x="588" y="319"/>
                </a:lnTo>
                <a:cubicBezTo>
                  <a:pt x="584" y="389"/>
                  <a:pt x="556" y="454"/>
                  <a:pt x="507" y="505"/>
                </a:cubicBezTo>
                <a:close/>
                <a:moveTo>
                  <a:pt x="457" y="628"/>
                </a:moveTo>
                <a:lnTo>
                  <a:pt x="457" y="712"/>
                </a:lnTo>
                <a:cubicBezTo>
                  <a:pt x="457" y="714"/>
                  <a:pt x="455" y="716"/>
                  <a:pt x="452" y="716"/>
                </a:cubicBezTo>
                <a:lnTo>
                  <a:pt x="158" y="716"/>
                </a:lnTo>
                <a:cubicBezTo>
                  <a:pt x="156" y="716"/>
                  <a:pt x="154" y="714"/>
                  <a:pt x="154" y="712"/>
                </a:cubicBezTo>
                <a:lnTo>
                  <a:pt x="154" y="674"/>
                </a:lnTo>
                <a:lnTo>
                  <a:pt x="404" y="674"/>
                </a:lnTo>
                <a:cubicBezTo>
                  <a:pt x="410" y="674"/>
                  <a:pt x="416" y="669"/>
                  <a:pt x="416" y="662"/>
                </a:cubicBezTo>
                <a:cubicBezTo>
                  <a:pt x="416" y="655"/>
                  <a:pt x="410" y="650"/>
                  <a:pt x="404" y="650"/>
                </a:cubicBezTo>
                <a:lnTo>
                  <a:pt x="154" y="650"/>
                </a:lnTo>
                <a:lnTo>
                  <a:pt x="154" y="625"/>
                </a:lnTo>
                <a:cubicBezTo>
                  <a:pt x="154" y="619"/>
                  <a:pt x="154" y="613"/>
                  <a:pt x="154" y="607"/>
                </a:cubicBezTo>
                <a:lnTo>
                  <a:pt x="458" y="607"/>
                </a:lnTo>
                <a:cubicBezTo>
                  <a:pt x="457" y="614"/>
                  <a:pt x="457" y="621"/>
                  <a:pt x="457" y="628"/>
                </a:cubicBezTo>
                <a:lnTo>
                  <a:pt x="368" y="784"/>
                </a:lnTo>
                <a:lnTo>
                  <a:pt x="243" y="784"/>
                </a:lnTo>
                <a:cubicBezTo>
                  <a:pt x="216" y="784"/>
                  <a:pt x="194" y="765"/>
                  <a:pt x="188" y="740"/>
                </a:cubicBezTo>
                <a:lnTo>
                  <a:pt x="422" y="740"/>
                </a:lnTo>
                <a:cubicBezTo>
                  <a:pt x="417" y="765"/>
                  <a:pt x="394" y="784"/>
                  <a:pt x="368" y="784"/>
                </a:cubicBezTo>
                <a:lnTo>
                  <a:pt x="457" y="628"/>
                </a:lnTo>
                <a:close/>
                <a:moveTo>
                  <a:pt x="105" y="503"/>
                </a:moveTo>
                <a:lnTo>
                  <a:pt x="105" y="503"/>
                </a:lnTo>
                <a:cubicBezTo>
                  <a:pt x="56" y="453"/>
                  <a:pt x="28" y="388"/>
                  <a:pt x="25" y="319"/>
                </a:cubicBezTo>
                <a:lnTo>
                  <a:pt x="141" y="319"/>
                </a:lnTo>
                <a:cubicBezTo>
                  <a:pt x="148" y="319"/>
                  <a:pt x="153" y="314"/>
                  <a:pt x="154" y="308"/>
                </a:cubicBezTo>
                <a:cubicBezTo>
                  <a:pt x="154" y="304"/>
                  <a:pt x="152" y="300"/>
                  <a:pt x="149" y="297"/>
                </a:cubicBezTo>
                <a:cubicBezTo>
                  <a:pt x="138" y="287"/>
                  <a:pt x="132" y="272"/>
                  <a:pt x="135" y="257"/>
                </a:cubicBezTo>
                <a:cubicBezTo>
                  <a:pt x="137" y="239"/>
                  <a:pt x="152" y="225"/>
                  <a:pt x="169" y="222"/>
                </a:cubicBezTo>
                <a:cubicBezTo>
                  <a:pt x="182" y="219"/>
                  <a:pt x="195" y="223"/>
                  <a:pt x="204" y="231"/>
                </a:cubicBezTo>
                <a:cubicBezTo>
                  <a:pt x="214" y="239"/>
                  <a:pt x="220" y="252"/>
                  <a:pt x="220" y="264"/>
                </a:cubicBezTo>
                <a:cubicBezTo>
                  <a:pt x="220" y="277"/>
                  <a:pt x="214" y="289"/>
                  <a:pt x="204" y="297"/>
                </a:cubicBezTo>
                <a:cubicBezTo>
                  <a:pt x="200" y="300"/>
                  <a:pt x="199" y="306"/>
                  <a:pt x="200" y="310"/>
                </a:cubicBezTo>
                <a:cubicBezTo>
                  <a:pt x="202" y="316"/>
                  <a:pt x="207" y="319"/>
                  <a:pt x="212" y="319"/>
                </a:cubicBezTo>
                <a:lnTo>
                  <a:pt x="293" y="319"/>
                </a:lnTo>
                <a:lnTo>
                  <a:pt x="293" y="400"/>
                </a:lnTo>
                <a:cubicBezTo>
                  <a:pt x="293" y="403"/>
                  <a:pt x="295" y="406"/>
                  <a:pt x="297" y="409"/>
                </a:cubicBezTo>
                <a:cubicBezTo>
                  <a:pt x="300" y="411"/>
                  <a:pt x="303" y="412"/>
                  <a:pt x="306" y="412"/>
                </a:cubicBezTo>
                <a:cubicBezTo>
                  <a:pt x="310" y="411"/>
                  <a:pt x="313" y="410"/>
                  <a:pt x="315" y="407"/>
                </a:cubicBezTo>
                <a:cubicBezTo>
                  <a:pt x="325" y="396"/>
                  <a:pt x="340" y="390"/>
                  <a:pt x="355" y="393"/>
                </a:cubicBezTo>
                <a:cubicBezTo>
                  <a:pt x="373" y="396"/>
                  <a:pt x="387" y="410"/>
                  <a:pt x="390" y="427"/>
                </a:cubicBezTo>
                <a:cubicBezTo>
                  <a:pt x="392" y="440"/>
                  <a:pt x="389" y="452"/>
                  <a:pt x="381" y="462"/>
                </a:cubicBezTo>
                <a:cubicBezTo>
                  <a:pt x="364" y="482"/>
                  <a:pt x="331" y="482"/>
                  <a:pt x="315" y="462"/>
                </a:cubicBezTo>
                <a:cubicBezTo>
                  <a:pt x="311" y="458"/>
                  <a:pt x="306" y="457"/>
                  <a:pt x="301" y="459"/>
                </a:cubicBezTo>
                <a:cubicBezTo>
                  <a:pt x="296" y="461"/>
                  <a:pt x="293" y="465"/>
                  <a:pt x="293" y="470"/>
                </a:cubicBezTo>
                <a:lnTo>
                  <a:pt x="293" y="582"/>
                </a:lnTo>
                <a:lnTo>
                  <a:pt x="149" y="582"/>
                </a:lnTo>
                <a:cubicBezTo>
                  <a:pt x="142" y="553"/>
                  <a:pt x="126" y="525"/>
                  <a:pt x="105" y="503"/>
                </a:cubicBezTo>
                <a:lnTo>
                  <a:pt x="293" y="25"/>
                </a:lnTo>
                <a:lnTo>
                  <a:pt x="293" y="105"/>
                </a:lnTo>
                <a:cubicBezTo>
                  <a:pt x="293" y="110"/>
                  <a:pt x="296" y="114"/>
                  <a:pt x="299" y="116"/>
                </a:cubicBezTo>
                <a:cubicBezTo>
                  <a:pt x="303" y="118"/>
                  <a:pt x="308" y="118"/>
                  <a:pt x="311" y="116"/>
                </a:cubicBezTo>
                <a:cubicBezTo>
                  <a:pt x="313" y="115"/>
                  <a:pt x="314" y="114"/>
                  <a:pt x="315" y="114"/>
                </a:cubicBezTo>
                <a:cubicBezTo>
                  <a:pt x="324" y="103"/>
                  <a:pt x="337" y="97"/>
                  <a:pt x="352" y="98"/>
                </a:cubicBezTo>
                <a:cubicBezTo>
                  <a:pt x="372" y="100"/>
                  <a:pt x="388" y="117"/>
                  <a:pt x="390" y="136"/>
                </a:cubicBezTo>
                <a:cubicBezTo>
                  <a:pt x="392" y="148"/>
                  <a:pt x="388" y="161"/>
                  <a:pt x="380" y="169"/>
                </a:cubicBezTo>
                <a:cubicBezTo>
                  <a:pt x="363" y="188"/>
                  <a:pt x="331" y="188"/>
                  <a:pt x="315" y="168"/>
                </a:cubicBezTo>
                <a:cubicBezTo>
                  <a:pt x="311" y="165"/>
                  <a:pt x="306" y="163"/>
                  <a:pt x="301" y="165"/>
                </a:cubicBezTo>
                <a:cubicBezTo>
                  <a:pt x="296" y="166"/>
                  <a:pt x="293" y="171"/>
                  <a:pt x="293" y="176"/>
                </a:cubicBezTo>
                <a:lnTo>
                  <a:pt x="293" y="294"/>
                </a:lnTo>
                <a:lnTo>
                  <a:pt x="237" y="294"/>
                </a:lnTo>
                <a:cubicBezTo>
                  <a:pt x="242" y="285"/>
                  <a:pt x="244" y="275"/>
                  <a:pt x="244" y="264"/>
                </a:cubicBezTo>
                <a:cubicBezTo>
                  <a:pt x="244" y="244"/>
                  <a:pt x="235" y="225"/>
                  <a:pt x="220" y="212"/>
                </a:cubicBezTo>
                <a:cubicBezTo>
                  <a:pt x="205" y="199"/>
                  <a:pt x="185" y="194"/>
                  <a:pt x="165" y="198"/>
                </a:cubicBezTo>
                <a:cubicBezTo>
                  <a:pt x="137" y="202"/>
                  <a:pt x="115" y="225"/>
                  <a:pt x="110" y="253"/>
                </a:cubicBezTo>
                <a:cubicBezTo>
                  <a:pt x="108" y="268"/>
                  <a:pt x="110" y="282"/>
                  <a:pt x="116" y="294"/>
                </a:cubicBezTo>
                <a:lnTo>
                  <a:pt x="25" y="294"/>
                </a:lnTo>
                <a:cubicBezTo>
                  <a:pt x="32" y="149"/>
                  <a:pt x="148" y="32"/>
                  <a:pt x="293" y="25"/>
                </a:cubicBezTo>
                <a:lnTo>
                  <a:pt x="105" y="503"/>
                </a:lnTo>
                <a:close/>
                <a:moveTo>
                  <a:pt x="318" y="25"/>
                </a:moveTo>
                <a:lnTo>
                  <a:pt x="318" y="25"/>
                </a:lnTo>
                <a:cubicBezTo>
                  <a:pt x="464" y="31"/>
                  <a:pt x="582" y="148"/>
                  <a:pt x="588" y="294"/>
                </a:cubicBezTo>
                <a:lnTo>
                  <a:pt x="531" y="294"/>
                </a:lnTo>
                <a:cubicBezTo>
                  <a:pt x="536" y="285"/>
                  <a:pt x="538" y="275"/>
                  <a:pt x="538" y="264"/>
                </a:cubicBezTo>
                <a:cubicBezTo>
                  <a:pt x="538" y="245"/>
                  <a:pt x="530" y="226"/>
                  <a:pt x="516" y="214"/>
                </a:cubicBezTo>
                <a:cubicBezTo>
                  <a:pt x="502" y="201"/>
                  <a:pt x="482" y="195"/>
                  <a:pt x="463" y="197"/>
                </a:cubicBezTo>
                <a:cubicBezTo>
                  <a:pt x="432" y="200"/>
                  <a:pt x="407" y="226"/>
                  <a:pt x="404" y="258"/>
                </a:cubicBezTo>
                <a:cubicBezTo>
                  <a:pt x="402" y="270"/>
                  <a:pt x="405" y="283"/>
                  <a:pt x="411" y="294"/>
                </a:cubicBezTo>
                <a:lnTo>
                  <a:pt x="318" y="294"/>
                </a:lnTo>
                <a:lnTo>
                  <a:pt x="318" y="201"/>
                </a:lnTo>
                <a:cubicBezTo>
                  <a:pt x="343" y="214"/>
                  <a:pt x="378" y="208"/>
                  <a:pt x="398" y="186"/>
                </a:cubicBezTo>
                <a:cubicBezTo>
                  <a:pt x="411" y="172"/>
                  <a:pt x="417" y="152"/>
                  <a:pt x="415" y="134"/>
                </a:cubicBezTo>
                <a:cubicBezTo>
                  <a:pt x="411" y="102"/>
                  <a:pt x="386" y="77"/>
                  <a:pt x="354" y="74"/>
                </a:cubicBezTo>
                <a:cubicBezTo>
                  <a:pt x="341" y="73"/>
                  <a:pt x="329" y="75"/>
                  <a:pt x="318" y="81"/>
                </a:cubicBezTo>
                <a:lnTo>
                  <a:pt x="318" y="25"/>
                </a:lnTo>
                <a:close/>
                <a:moveTo>
                  <a:pt x="307" y="0"/>
                </a:moveTo>
                <a:lnTo>
                  <a:pt x="307" y="0"/>
                </a:lnTo>
                <a:cubicBezTo>
                  <a:pt x="138" y="0"/>
                  <a:pt x="0" y="138"/>
                  <a:pt x="0" y="306"/>
                </a:cubicBezTo>
                <a:cubicBezTo>
                  <a:pt x="0" y="387"/>
                  <a:pt x="31" y="463"/>
                  <a:pt x="87" y="521"/>
                </a:cubicBezTo>
                <a:cubicBezTo>
                  <a:pt x="115" y="548"/>
                  <a:pt x="130" y="585"/>
                  <a:pt x="130" y="625"/>
                </a:cubicBezTo>
                <a:lnTo>
                  <a:pt x="130" y="712"/>
                </a:lnTo>
                <a:cubicBezTo>
                  <a:pt x="130" y="727"/>
                  <a:pt x="142" y="740"/>
                  <a:pt x="158" y="740"/>
                </a:cubicBezTo>
                <a:lnTo>
                  <a:pt x="164" y="740"/>
                </a:lnTo>
                <a:cubicBezTo>
                  <a:pt x="169" y="779"/>
                  <a:pt x="203" y="809"/>
                  <a:pt x="243" y="809"/>
                </a:cubicBezTo>
                <a:lnTo>
                  <a:pt x="368" y="809"/>
                </a:lnTo>
                <a:cubicBezTo>
                  <a:pt x="408" y="809"/>
                  <a:pt x="441" y="779"/>
                  <a:pt x="447" y="740"/>
                </a:cubicBezTo>
                <a:lnTo>
                  <a:pt x="452" y="740"/>
                </a:lnTo>
                <a:cubicBezTo>
                  <a:pt x="468" y="740"/>
                  <a:pt x="481" y="727"/>
                  <a:pt x="481" y="712"/>
                </a:cubicBezTo>
                <a:lnTo>
                  <a:pt x="481" y="628"/>
                </a:lnTo>
                <a:cubicBezTo>
                  <a:pt x="481" y="588"/>
                  <a:pt x="497" y="550"/>
                  <a:pt x="524" y="522"/>
                </a:cubicBezTo>
                <a:cubicBezTo>
                  <a:pt x="582" y="464"/>
                  <a:pt x="613" y="387"/>
                  <a:pt x="613" y="306"/>
                </a:cubicBezTo>
                <a:cubicBezTo>
                  <a:pt x="613" y="138"/>
                  <a:pt x="475" y="0"/>
                  <a:pt x="307" y="0"/>
                </a:cubicBez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43" name="Freeform 1016">
            <a:extLst>
              <a:ext uri="{FF2B5EF4-FFF2-40B4-BE49-F238E27FC236}">
                <a16:creationId xmlns:a16="http://schemas.microsoft.com/office/drawing/2014/main" id="{AA1A94CC-E7CB-47C6-8500-DFDA0917E8EF}"/>
              </a:ext>
            </a:extLst>
          </p:cNvPr>
          <p:cNvSpPr>
            <a:spLocks noChangeAspect="1" noChangeArrowheads="1"/>
          </p:cNvSpPr>
          <p:nvPr/>
        </p:nvSpPr>
        <p:spPr bwMode="auto">
          <a:xfrm>
            <a:off x="4242722" y="3754802"/>
            <a:ext cx="464427" cy="463723"/>
          </a:xfrm>
          <a:custGeom>
            <a:avLst/>
            <a:gdLst>
              <a:gd name="T0" fmla="*/ 67396042 w 288565"/>
              <a:gd name="T1" fmla="*/ 92877014 h 288565"/>
              <a:gd name="T2" fmla="*/ 54034295 w 288565"/>
              <a:gd name="T3" fmla="*/ 102044141 h 288565"/>
              <a:gd name="T4" fmla="*/ 78582751 w 288565"/>
              <a:gd name="T5" fmla="*/ 111366086 h 288565"/>
              <a:gd name="T6" fmla="*/ 82311448 w 288565"/>
              <a:gd name="T7" fmla="*/ 115095226 h 288565"/>
              <a:gd name="T8" fmla="*/ 102509904 w 288565"/>
              <a:gd name="T9" fmla="*/ 95829239 h 288565"/>
              <a:gd name="T10" fmla="*/ 75009190 w 288565"/>
              <a:gd name="T11" fmla="*/ 86196073 h 288565"/>
              <a:gd name="T12" fmla="*/ 90080684 w 288565"/>
              <a:gd name="T13" fmla="*/ 91323631 h 288565"/>
              <a:gd name="T14" fmla="*/ 75009190 w 288565"/>
              <a:gd name="T15" fmla="*/ 86196073 h 288565"/>
              <a:gd name="T16" fmla="*/ 80291529 w 288565"/>
              <a:gd name="T17" fmla="*/ 83710061 h 288565"/>
              <a:gd name="T18" fmla="*/ 78582751 w 288565"/>
              <a:gd name="T19" fmla="*/ 45799888 h 288565"/>
              <a:gd name="T20" fmla="*/ 51237058 w 288565"/>
              <a:gd name="T21" fmla="*/ 80447079 h 288565"/>
              <a:gd name="T22" fmla="*/ 50926900 w 288565"/>
              <a:gd name="T23" fmla="*/ 98625689 h 288565"/>
              <a:gd name="T24" fmla="*/ 66619254 w 288565"/>
              <a:gd name="T25" fmla="*/ 88992399 h 288565"/>
              <a:gd name="T26" fmla="*/ 66308541 w 288565"/>
              <a:gd name="T27" fmla="*/ 70814429 h 288565"/>
              <a:gd name="T28" fmla="*/ 89148378 w 288565"/>
              <a:gd name="T29" fmla="*/ 83865550 h 288565"/>
              <a:gd name="T30" fmla="*/ 97227340 w 288565"/>
              <a:gd name="T31" fmla="*/ 89924978 h 288565"/>
              <a:gd name="T32" fmla="*/ 115095226 w 288565"/>
              <a:gd name="T33" fmla="*/ 82311448 h 288565"/>
              <a:gd name="T34" fmla="*/ 111366086 w 288565"/>
              <a:gd name="T35" fmla="*/ 78427280 h 288565"/>
              <a:gd name="T36" fmla="*/ 82311448 w 288565"/>
              <a:gd name="T37" fmla="*/ 49373187 h 288565"/>
              <a:gd name="T38" fmla="*/ 78582751 w 288565"/>
              <a:gd name="T39" fmla="*/ 45799888 h 288565"/>
              <a:gd name="T40" fmla="*/ 82311448 w 288565"/>
              <a:gd name="T41" fmla="*/ 41915146 h 288565"/>
              <a:gd name="T42" fmla="*/ 124572489 w 288565"/>
              <a:gd name="T43" fmla="*/ 80447079 h 288565"/>
              <a:gd name="T44" fmla="*/ 82311448 w 288565"/>
              <a:gd name="T45" fmla="*/ 118824362 h 288565"/>
              <a:gd name="T46" fmla="*/ 78582751 w 288565"/>
              <a:gd name="T47" fmla="*/ 122708207 h 288565"/>
              <a:gd name="T48" fmla="*/ 38186024 w 288565"/>
              <a:gd name="T49" fmla="*/ 82311448 h 288565"/>
              <a:gd name="T50" fmla="*/ 41915146 w 288565"/>
              <a:gd name="T51" fmla="*/ 78427280 h 288565"/>
              <a:gd name="T52" fmla="*/ 80291529 w 288565"/>
              <a:gd name="T53" fmla="*/ 36321478 h 288565"/>
              <a:gd name="T54" fmla="*/ 44303012 w 288565"/>
              <a:gd name="T55" fmla="*/ 47357010 h 288565"/>
              <a:gd name="T56" fmla="*/ 44303012 w 288565"/>
              <a:gd name="T57" fmla="*/ 0 h 288565"/>
              <a:gd name="T58" fmla="*/ 79402078 w 288565"/>
              <a:gd name="T59" fmla="*/ 28103717 h 288565"/>
              <a:gd name="T60" fmla="*/ 46175228 w 288565"/>
              <a:gd name="T61" fmla="*/ 9470595 h 288565"/>
              <a:gd name="T62" fmla="*/ 42431195 w 288565"/>
              <a:gd name="T63" fmla="*/ 13197165 h 288565"/>
              <a:gd name="T64" fmla="*/ 13103777 w 288565"/>
              <a:gd name="T65" fmla="*/ 42233195 h 288565"/>
              <a:gd name="T66" fmla="*/ 9516619 w 288565"/>
              <a:gd name="T67" fmla="*/ 45959116 h 288565"/>
              <a:gd name="T68" fmla="*/ 27298848 w 288565"/>
              <a:gd name="T69" fmla="*/ 53567658 h 288565"/>
              <a:gd name="T70" fmla="*/ 35566931 w 288565"/>
              <a:gd name="T71" fmla="*/ 47666972 h 288565"/>
              <a:gd name="T72" fmla="*/ 58498606 w 288565"/>
              <a:gd name="T73" fmla="*/ 34624555 h 288565"/>
              <a:gd name="T74" fmla="*/ 34630948 w 288565"/>
              <a:gd name="T75" fmla="*/ 54964819 h 288565"/>
              <a:gd name="T76" fmla="*/ 40870936 w 288565"/>
              <a:gd name="T77" fmla="*/ 63504527 h 288565"/>
              <a:gd name="T78" fmla="*/ 28391035 w 288565"/>
              <a:gd name="T79" fmla="*/ 57138811 h 288565"/>
              <a:gd name="T80" fmla="*/ 17939566 w 288565"/>
              <a:gd name="T81" fmla="*/ 66764779 h 288565"/>
              <a:gd name="T82" fmla="*/ 29015049 w 288565"/>
              <a:gd name="T83" fmla="*/ 79341912 h 288565"/>
              <a:gd name="T84" fmla="*/ 1870721 w 288565"/>
              <a:gd name="T85" fmla="*/ 45959116 h 288565"/>
              <a:gd name="T86" fmla="*/ 5772603 w 288565"/>
              <a:gd name="T87" fmla="*/ 42233195 h 288565"/>
              <a:gd name="T88" fmla="*/ 44303012 w 288565"/>
              <a:gd name="T89" fmla="*/ 0 h 2885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88565" h="288565">
                <a:moveTo>
                  <a:pt x="216584" y="214784"/>
                </a:moveTo>
                <a:cubicBezTo>
                  <a:pt x="212984" y="224862"/>
                  <a:pt x="201107" y="232420"/>
                  <a:pt x="185991" y="232420"/>
                </a:cubicBezTo>
                <a:cubicBezTo>
                  <a:pt x="171595" y="232420"/>
                  <a:pt x="159358" y="224862"/>
                  <a:pt x="156119" y="215144"/>
                </a:cubicBezTo>
                <a:cubicBezTo>
                  <a:pt x="153959" y="215504"/>
                  <a:pt x="151800" y="216224"/>
                  <a:pt x="149640" y="216584"/>
                </a:cubicBezTo>
                <a:cubicBezTo>
                  <a:pt x="144242" y="218023"/>
                  <a:pt x="139563" y="220183"/>
                  <a:pt x="134884" y="222342"/>
                </a:cubicBezTo>
                <a:cubicBezTo>
                  <a:pt x="129126" y="224862"/>
                  <a:pt x="125167" y="230620"/>
                  <a:pt x="125167" y="236379"/>
                </a:cubicBezTo>
                <a:lnTo>
                  <a:pt x="125167" y="238538"/>
                </a:lnTo>
                <a:cubicBezTo>
                  <a:pt x="139203" y="254734"/>
                  <a:pt x="159358" y="265171"/>
                  <a:pt x="182032" y="266611"/>
                </a:cubicBezTo>
                <a:lnTo>
                  <a:pt x="182032" y="257973"/>
                </a:lnTo>
                <a:cubicBezTo>
                  <a:pt x="182032" y="255814"/>
                  <a:pt x="183832" y="253654"/>
                  <a:pt x="185991" y="253654"/>
                </a:cubicBezTo>
                <a:cubicBezTo>
                  <a:pt x="188871" y="253654"/>
                  <a:pt x="190670" y="255814"/>
                  <a:pt x="190670" y="257973"/>
                </a:cubicBezTo>
                <a:lnTo>
                  <a:pt x="190670" y="266611"/>
                </a:lnTo>
                <a:cubicBezTo>
                  <a:pt x="213344" y="265171"/>
                  <a:pt x="233139" y="254734"/>
                  <a:pt x="247176" y="238538"/>
                </a:cubicBezTo>
                <a:lnTo>
                  <a:pt x="247176" y="236379"/>
                </a:lnTo>
                <a:cubicBezTo>
                  <a:pt x="247176" y="230620"/>
                  <a:pt x="243577" y="224862"/>
                  <a:pt x="237458" y="221982"/>
                </a:cubicBezTo>
                <a:cubicBezTo>
                  <a:pt x="233139" y="220183"/>
                  <a:pt x="228460" y="218023"/>
                  <a:pt x="222702" y="216584"/>
                </a:cubicBezTo>
                <a:cubicBezTo>
                  <a:pt x="220902" y="216224"/>
                  <a:pt x="218743" y="215504"/>
                  <a:pt x="216584" y="214784"/>
                </a:cubicBezTo>
                <a:close/>
                <a:moveTo>
                  <a:pt x="173754" y="199668"/>
                </a:moveTo>
                <a:cubicBezTo>
                  <a:pt x="171955" y="204347"/>
                  <a:pt x="168716" y="208666"/>
                  <a:pt x="164037" y="211545"/>
                </a:cubicBezTo>
                <a:cubicBezTo>
                  <a:pt x="165836" y="217663"/>
                  <a:pt x="174474" y="223422"/>
                  <a:pt x="185991" y="223422"/>
                </a:cubicBezTo>
                <a:cubicBezTo>
                  <a:pt x="198228" y="223422"/>
                  <a:pt x="206866" y="217663"/>
                  <a:pt x="208666" y="211545"/>
                </a:cubicBezTo>
                <a:cubicBezTo>
                  <a:pt x="203987" y="208666"/>
                  <a:pt x="200388" y="204347"/>
                  <a:pt x="198948" y="199668"/>
                </a:cubicBezTo>
                <a:cubicBezTo>
                  <a:pt x="194989" y="201467"/>
                  <a:pt x="190670" y="202547"/>
                  <a:pt x="185991" y="202547"/>
                </a:cubicBezTo>
                <a:cubicBezTo>
                  <a:pt x="181672" y="202547"/>
                  <a:pt x="177713" y="201467"/>
                  <a:pt x="173754" y="199668"/>
                </a:cubicBezTo>
                <a:close/>
                <a:moveTo>
                  <a:pt x="185991" y="138843"/>
                </a:moveTo>
                <a:cubicBezTo>
                  <a:pt x="171595" y="138843"/>
                  <a:pt x="162237" y="148921"/>
                  <a:pt x="162237" y="164037"/>
                </a:cubicBezTo>
                <a:cubicBezTo>
                  <a:pt x="162237" y="180593"/>
                  <a:pt x="173035" y="193909"/>
                  <a:pt x="185991" y="193909"/>
                </a:cubicBezTo>
                <a:cubicBezTo>
                  <a:pt x="199668" y="193909"/>
                  <a:pt x="210465" y="180593"/>
                  <a:pt x="210465" y="164037"/>
                </a:cubicBezTo>
                <a:cubicBezTo>
                  <a:pt x="210465" y="148921"/>
                  <a:pt x="200748" y="138843"/>
                  <a:pt x="185991" y="138843"/>
                </a:cubicBezTo>
                <a:close/>
                <a:moveTo>
                  <a:pt x="182032" y="106092"/>
                </a:moveTo>
                <a:cubicBezTo>
                  <a:pt x="141003" y="108251"/>
                  <a:pt x="108251" y="141003"/>
                  <a:pt x="106092" y="181672"/>
                </a:cubicBezTo>
                <a:lnTo>
                  <a:pt x="114369" y="181672"/>
                </a:lnTo>
                <a:cubicBezTo>
                  <a:pt x="116889" y="181672"/>
                  <a:pt x="118688" y="183832"/>
                  <a:pt x="118688" y="186351"/>
                </a:cubicBezTo>
                <a:cubicBezTo>
                  <a:pt x="118688" y="188871"/>
                  <a:pt x="116889" y="190670"/>
                  <a:pt x="114369" y="190670"/>
                </a:cubicBezTo>
                <a:lnTo>
                  <a:pt x="106092" y="190670"/>
                </a:lnTo>
                <a:cubicBezTo>
                  <a:pt x="106811" y="204347"/>
                  <a:pt x="111130" y="217303"/>
                  <a:pt x="117969" y="228461"/>
                </a:cubicBezTo>
                <a:cubicBezTo>
                  <a:pt x="120128" y="222342"/>
                  <a:pt x="124807" y="216944"/>
                  <a:pt x="131285" y="214064"/>
                </a:cubicBezTo>
                <a:cubicBezTo>
                  <a:pt x="135964" y="211905"/>
                  <a:pt x="141363" y="209745"/>
                  <a:pt x="147121" y="208306"/>
                </a:cubicBezTo>
                <a:cubicBezTo>
                  <a:pt x="149281" y="207586"/>
                  <a:pt x="151800" y="206866"/>
                  <a:pt x="154319" y="206146"/>
                </a:cubicBezTo>
                <a:cubicBezTo>
                  <a:pt x="160078" y="205067"/>
                  <a:pt x="164757" y="200388"/>
                  <a:pt x="165836" y="194989"/>
                </a:cubicBezTo>
                <a:cubicBezTo>
                  <a:pt x="166196" y="194989"/>
                  <a:pt x="166196" y="194629"/>
                  <a:pt x="166196" y="194269"/>
                </a:cubicBezTo>
                <a:cubicBezTo>
                  <a:pt x="158638" y="187431"/>
                  <a:pt x="153599" y="176274"/>
                  <a:pt x="153599" y="164037"/>
                </a:cubicBezTo>
                <a:cubicBezTo>
                  <a:pt x="153599" y="144242"/>
                  <a:pt x="166916" y="130206"/>
                  <a:pt x="185991" y="130206"/>
                </a:cubicBezTo>
                <a:cubicBezTo>
                  <a:pt x="205426" y="130206"/>
                  <a:pt x="218743" y="144242"/>
                  <a:pt x="218743" y="164037"/>
                </a:cubicBezTo>
                <a:cubicBezTo>
                  <a:pt x="218743" y="176274"/>
                  <a:pt x="214064" y="187431"/>
                  <a:pt x="206506" y="194269"/>
                </a:cubicBezTo>
                <a:cubicBezTo>
                  <a:pt x="206506" y="194629"/>
                  <a:pt x="206506" y="194629"/>
                  <a:pt x="206506" y="194629"/>
                </a:cubicBezTo>
                <a:cubicBezTo>
                  <a:pt x="207586" y="200388"/>
                  <a:pt x="212265" y="204707"/>
                  <a:pt x="218383" y="206146"/>
                </a:cubicBezTo>
                <a:cubicBezTo>
                  <a:pt x="220542" y="206866"/>
                  <a:pt x="223062" y="207586"/>
                  <a:pt x="225221" y="208306"/>
                </a:cubicBezTo>
                <a:cubicBezTo>
                  <a:pt x="231340" y="209745"/>
                  <a:pt x="236378" y="211905"/>
                  <a:pt x="241057" y="214064"/>
                </a:cubicBezTo>
                <a:cubicBezTo>
                  <a:pt x="247536" y="216944"/>
                  <a:pt x="252214" y="222342"/>
                  <a:pt x="254374" y="228461"/>
                </a:cubicBezTo>
                <a:cubicBezTo>
                  <a:pt x="261572" y="217303"/>
                  <a:pt x="265531" y="204347"/>
                  <a:pt x="266611" y="190670"/>
                </a:cubicBezTo>
                <a:lnTo>
                  <a:pt x="257973" y="190670"/>
                </a:lnTo>
                <a:cubicBezTo>
                  <a:pt x="255814" y="190670"/>
                  <a:pt x="253654" y="188871"/>
                  <a:pt x="253654" y="186351"/>
                </a:cubicBezTo>
                <a:cubicBezTo>
                  <a:pt x="253654" y="183832"/>
                  <a:pt x="255814" y="181672"/>
                  <a:pt x="257973" y="181672"/>
                </a:cubicBezTo>
                <a:lnTo>
                  <a:pt x="266611" y="181672"/>
                </a:lnTo>
                <a:cubicBezTo>
                  <a:pt x="264091" y="141003"/>
                  <a:pt x="231340" y="108251"/>
                  <a:pt x="190670" y="106092"/>
                </a:cubicBezTo>
                <a:lnTo>
                  <a:pt x="190670" y="114370"/>
                </a:lnTo>
                <a:cubicBezTo>
                  <a:pt x="190670" y="116889"/>
                  <a:pt x="188871" y="118688"/>
                  <a:pt x="185991" y="118688"/>
                </a:cubicBezTo>
                <a:cubicBezTo>
                  <a:pt x="183832" y="118688"/>
                  <a:pt x="182032" y="116889"/>
                  <a:pt x="182032" y="114370"/>
                </a:cubicBezTo>
                <a:lnTo>
                  <a:pt x="182032" y="106092"/>
                </a:lnTo>
                <a:close/>
                <a:moveTo>
                  <a:pt x="185991" y="84137"/>
                </a:moveTo>
                <a:cubicBezTo>
                  <a:pt x="188871" y="84137"/>
                  <a:pt x="190670" y="85937"/>
                  <a:pt x="190670" y="88456"/>
                </a:cubicBezTo>
                <a:lnTo>
                  <a:pt x="190670" y="97094"/>
                </a:lnTo>
                <a:cubicBezTo>
                  <a:pt x="236378" y="99613"/>
                  <a:pt x="273089" y="136324"/>
                  <a:pt x="275249" y="181672"/>
                </a:cubicBezTo>
                <a:lnTo>
                  <a:pt x="284246" y="181672"/>
                </a:lnTo>
                <a:cubicBezTo>
                  <a:pt x="286766" y="181672"/>
                  <a:pt x="288565" y="183832"/>
                  <a:pt x="288565" y="186351"/>
                </a:cubicBezTo>
                <a:cubicBezTo>
                  <a:pt x="288565" y="188871"/>
                  <a:pt x="286766" y="190670"/>
                  <a:pt x="284246" y="190670"/>
                </a:cubicBezTo>
                <a:lnTo>
                  <a:pt x="275249" y="190670"/>
                </a:lnTo>
                <a:cubicBezTo>
                  <a:pt x="273089" y="236379"/>
                  <a:pt x="236378" y="273089"/>
                  <a:pt x="190670" y="275249"/>
                </a:cubicBezTo>
                <a:lnTo>
                  <a:pt x="190670" y="284246"/>
                </a:lnTo>
                <a:cubicBezTo>
                  <a:pt x="190670" y="286766"/>
                  <a:pt x="188871" y="288565"/>
                  <a:pt x="185991" y="288565"/>
                </a:cubicBezTo>
                <a:cubicBezTo>
                  <a:pt x="183832" y="288565"/>
                  <a:pt x="182032" y="286766"/>
                  <a:pt x="182032" y="284246"/>
                </a:cubicBezTo>
                <a:lnTo>
                  <a:pt x="182032" y="275249"/>
                </a:lnTo>
                <a:cubicBezTo>
                  <a:pt x="135964" y="273089"/>
                  <a:pt x="99613" y="236379"/>
                  <a:pt x="97094" y="190670"/>
                </a:cubicBezTo>
                <a:lnTo>
                  <a:pt x="88456" y="190670"/>
                </a:lnTo>
                <a:cubicBezTo>
                  <a:pt x="85937" y="190670"/>
                  <a:pt x="84137" y="188871"/>
                  <a:pt x="84137" y="186351"/>
                </a:cubicBezTo>
                <a:cubicBezTo>
                  <a:pt x="84137" y="183832"/>
                  <a:pt x="85937" y="181672"/>
                  <a:pt x="88456" y="181672"/>
                </a:cubicBezTo>
                <a:lnTo>
                  <a:pt x="97094" y="181672"/>
                </a:lnTo>
                <a:cubicBezTo>
                  <a:pt x="99613" y="136324"/>
                  <a:pt x="135964" y="99613"/>
                  <a:pt x="182032" y="97094"/>
                </a:cubicBezTo>
                <a:lnTo>
                  <a:pt x="182032" y="88456"/>
                </a:lnTo>
                <a:cubicBezTo>
                  <a:pt x="182032" y="85937"/>
                  <a:pt x="183832" y="84137"/>
                  <a:pt x="185991" y="84137"/>
                </a:cubicBezTo>
                <a:close/>
                <a:moveTo>
                  <a:pt x="102625" y="55029"/>
                </a:moveTo>
                <a:cubicBezTo>
                  <a:pt x="87810" y="55029"/>
                  <a:pt x="78776" y="64740"/>
                  <a:pt x="78776" y="80206"/>
                </a:cubicBezTo>
                <a:cubicBezTo>
                  <a:pt x="78776" y="96391"/>
                  <a:pt x="89616" y="109699"/>
                  <a:pt x="102625" y="109699"/>
                </a:cubicBezTo>
                <a:cubicBezTo>
                  <a:pt x="115634" y="109699"/>
                  <a:pt x="126475" y="96391"/>
                  <a:pt x="126475" y="80206"/>
                </a:cubicBezTo>
                <a:cubicBezTo>
                  <a:pt x="126475" y="64740"/>
                  <a:pt x="117441" y="55029"/>
                  <a:pt x="102625" y="55029"/>
                </a:cubicBezTo>
                <a:close/>
                <a:moveTo>
                  <a:pt x="102625" y="0"/>
                </a:moveTo>
                <a:cubicBezTo>
                  <a:pt x="105155" y="0"/>
                  <a:pt x="106962" y="1798"/>
                  <a:pt x="106962" y="4316"/>
                </a:cubicBezTo>
                <a:lnTo>
                  <a:pt x="106962" y="12948"/>
                </a:lnTo>
                <a:cubicBezTo>
                  <a:pt x="140206" y="14746"/>
                  <a:pt x="170199" y="34888"/>
                  <a:pt x="183930" y="65100"/>
                </a:cubicBezTo>
                <a:cubicBezTo>
                  <a:pt x="185376" y="67258"/>
                  <a:pt x="184292" y="70135"/>
                  <a:pt x="182124" y="71214"/>
                </a:cubicBezTo>
                <a:cubicBezTo>
                  <a:pt x="179955" y="71933"/>
                  <a:pt x="177065" y="71214"/>
                  <a:pt x="176342" y="68696"/>
                </a:cubicBezTo>
                <a:cubicBezTo>
                  <a:pt x="163694" y="41721"/>
                  <a:pt x="136593" y="23738"/>
                  <a:pt x="106962" y="21939"/>
                </a:cubicBezTo>
                <a:lnTo>
                  <a:pt x="106962" y="30572"/>
                </a:lnTo>
                <a:cubicBezTo>
                  <a:pt x="106962" y="33089"/>
                  <a:pt x="105155" y="34888"/>
                  <a:pt x="102625" y="34888"/>
                </a:cubicBezTo>
                <a:cubicBezTo>
                  <a:pt x="100096" y="34888"/>
                  <a:pt x="98289" y="33089"/>
                  <a:pt x="98289" y="30572"/>
                </a:cubicBezTo>
                <a:lnTo>
                  <a:pt x="98289" y="21939"/>
                </a:lnTo>
                <a:cubicBezTo>
                  <a:pt x="57094" y="24098"/>
                  <a:pt x="24211" y="56827"/>
                  <a:pt x="22043" y="97830"/>
                </a:cubicBezTo>
                <a:lnTo>
                  <a:pt x="30354" y="97830"/>
                </a:lnTo>
                <a:cubicBezTo>
                  <a:pt x="32883" y="97830"/>
                  <a:pt x="35051" y="99628"/>
                  <a:pt x="35051" y="102146"/>
                </a:cubicBezTo>
                <a:cubicBezTo>
                  <a:pt x="35051" y="104664"/>
                  <a:pt x="32883" y="106462"/>
                  <a:pt x="30354" y="106462"/>
                </a:cubicBezTo>
                <a:lnTo>
                  <a:pt x="22043" y="106462"/>
                </a:lnTo>
                <a:cubicBezTo>
                  <a:pt x="22765" y="120129"/>
                  <a:pt x="27102" y="133437"/>
                  <a:pt x="33967" y="144587"/>
                </a:cubicBezTo>
                <a:cubicBezTo>
                  <a:pt x="36136" y="138472"/>
                  <a:pt x="40833" y="133077"/>
                  <a:pt x="47338" y="130200"/>
                </a:cubicBezTo>
                <a:cubicBezTo>
                  <a:pt x="52035" y="127682"/>
                  <a:pt x="57817" y="125884"/>
                  <a:pt x="63237" y="124086"/>
                </a:cubicBezTo>
                <a:cubicBezTo>
                  <a:pt x="65767" y="123366"/>
                  <a:pt x="67935" y="122647"/>
                  <a:pt x="70464" y="121928"/>
                </a:cubicBezTo>
                <a:cubicBezTo>
                  <a:pt x="76607" y="120489"/>
                  <a:pt x="81305" y="116533"/>
                  <a:pt x="82389" y="111138"/>
                </a:cubicBezTo>
                <a:cubicBezTo>
                  <a:pt x="82389" y="110778"/>
                  <a:pt x="82389" y="110418"/>
                  <a:pt x="82389" y="110418"/>
                </a:cubicBezTo>
                <a:cubicBezTo>
                  <a:pt x="74801" y="103225"/>
                  <a:pt x="69742" y="92435"/>
                  <a:pt x="69742" y="80206"/>
                </a:cubicBezTo>
                <a:cubicBezTo>
                  <a:pt x="69742" y="60064"/>
                  <a:pt x="83473" y="46037"/>
                  <a:pt x="102625" y="46037"/>
                </a:cubicBezTo>
                <a:cubicBezTo>
                  <a:pt x="121777" y="46037"/>
                  <a:pt x="135509" y="60064"/>
                  <a:pt x="135509" y="80206"/>
                </a:cubicBezTo>
                <a:cubicBezTo>
                  <a:pt x="135509" y="101067"/>
                  <a:pt x="120693" y="118331"/>
                  <a:pt x="102625" y="118331"/>
                </a:cubicBezTo>
                <a:cubicBezTo>
                  <a:pt x="98289" y="118331"/>
                  <a:pt x="93953" y="117612"/>
                  <a:pt x="89978" y="115454"/>
                </a:cubicBezTo>
                <a:cubicBezTo>
                  <a:pt x="88532" y="120489"/>
                  <a:pt x="84919" y="124805"/>
                  <a:pt x="80221" y="127323"/>
                </a:cubicBezTo>
                <a:cubicBezTo>
                  <a:pt x="81666" y="132358"/>
                  <a:pt x="87448" y="137034"/>
                  <a:pt x="95398" y="138472"/>
                </a:cubicBezTo>
                <a:cubicBezTo>
                  <a:pt x="97928" y="139192"/>
                  <a:pt x="99373" y="141350"/>
                  <a:pt x="98650" y="143867"/>
                </a:cubicBezTo>
                <a:cubicBezTo>
                  <a:pt x="98289" y="146025"/>
                  <a:pt x="96482" y="147104"/>
                  <a:pt x="94675" y="147104"/>
                </a:cubicBezTo>
                <a:cubicBezTo>
                  <a:pt x="94314" y="147104"/>
                  <a:pt x="93953" y="147104"/>
                  <a:pt x="93591" y="147104"/>
                </a:cubicBezTo>
                <a:cubicBezTo>
                  <a:pt x="82750" y="144587"/>
                  <a:pt x="74801" y="138472"/>
                  <a:pt x="72271" y="130560"/>
                </a:cubicBezTo>
                <a:cubicBezTo>
                  <a:pt x="70103" y="131279"/>
                  <a:pt x="67935" y="131998"/>
                  <a:pt x="65767" y="132358"/>
                </a:cubicBezTo>
                <a:cubicBezTo>
                  <a:pt x="60346" y="134156"/>
                  <a:pt x="55649" y="135955"/>
                  <a:pt x="51312" y="137753"/>
                </a:cubicBezTo>
                <a:cubicBezTo>
                  <a:pt x="45169" y="140990"/>
                  <a:pt x="41556" y="146025"/>
                  <a:pt x="41556" y="152140"/>
                </a:cubicBezTo>
                <a:lnTo>
                  <a:pt x="41556" y="154657"/>
                </a:lnTo>
                <a:cubicBezTo>
                  <a:pt x="48783" y="163289"/>
                  <a:pt x="58178" y="170483"/>
                  <a:pt x="69380" y="175518"/>
                </a:cubicBezTo>
                <a:cubicBezTo>
                  <a:pt x="71548" y="176238"/>
                  <a:pt x="72632" y="179115"/>
                  <a:pt x="71548" y="181273"/>
                </a:cubicBezTo>
                <a:cubicBezTo>
                  <a:pt x="70464" y="182712"/>
                  <a:pt x="69019" y="183791"/>
                  <a:pt x="67212" y="183791"/>
                </a:cubicBezTo>
                <a:cubicBezTo>
                  <a:pt x="66851" y="183791"/>
                  <a:pt x="66128" y="183431"/>
                  <a:pt x="65405" y="183431"/>
                </a:cubicBezTo>
                <a:cubicBezTo>
                  <a:pt x="35051" y="169764"/>
                  <a:pt x="14816" y="139551"/>
                  <a:pt x="13370" y="106462"/>
                </a:cubicBezTo>
                <a:lnTo>
                  <a:pt x="4336" y="106462"/>
                </a:lnTo>
                <a:cubicBezTo>
                  <a:pt x="1807" y="106462"/>
                  <a:pt x="0" y="104664"/>
                  <a:pt x="0" y="102146"/>
                </a:cubicBezTo>
                <a:cubicBezTo>
                  <a:pt x="0" y="99628"/>
                  <a:pt x="1807" y="97830"/>
                  <a:pt x="4336" y="97830"/>
                </a:cubicBezTo>
                <a:lnTo>
                  <a:pt x="13370" y="97830"/>
                </a:lnTo>
                <a:cubicBezTo>
                  <a:pt x="15538" y="52152"/>
                  <a:pt x="52397" y="15465"/>
                  <a:pt x="98289" y="13307"/>
                </a:cubicBezTo>
                <a:lnTo>
                  <a:pt x="98289" y="4316"/>
                </a:lnTo>
                <a:cubicBezTo>
                  <a:pt x="98289" y="1798"/>
                  <a:pt x="100096" y="0"/>
                  <a:pt x="102625"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44" name="Freeform 10">
            <a:extLst>
              <a:ext uri="{FF2B5EF4-FFF2-40B4-BE49-F238E27FC236}">
                <a16:creationId xmlns:a16="http://schemas.microsoft.com/office/drawing/2014/main" id="{D37A7ED9-5205-4B34-A883-D49857BC94BA}"/>
              </a:ext>
            </a:extLst>
          </p:cNvPr>
          <p:cNvSpPr>
            <a:spLocks noChangeAspect="1" noChangeArrowheads="1"/>
          </p:cNvSpPr>
          <p:nvPr/>
        </p:nvSpPr>
        <p:spPr bwMode="auto">
          <a:xfrm>
            <a:off x="5913050" y="4938628"/>
            <a:ext cx="385859" cy="385859"/>
          </a:xfrm>
          <a:custGeom>
            <a:avLst/>
            <a:gdLst>
              <a:gd name="T0" fmla="*/ 2147483646 w 810"/>
              <a:gd name="T1" fmla="*/ 2147483646 h 810"/>
              <a:gd name="T2" fmla="*/ 2147483646 w 810"/>
              <a:gd name="T3" fmla="*/ 2147483646 h 810"/>
              <a:gd name="T4" fmla="*/ 2147483646 w 810"/>
              <a:gd name="T5" fmla="*/ 2147483646 h 810"/>
              <a:gd name="T6" fmla="*/ 2147483646 w 810"/>
              <a:gd name="T7" fmla="*/ 2147483646 h 810"/>
              <a:gd name="T8" fmla="*/ 2147483646 w 810"/>
              <a:gd name="T9" fmla="*/ 2147483646 h 810"/>
              <a:gd name="T10" fmla="*/ 2147483646 w 810"/>
              <a:gd name="T11" fmla="*/ 2147483646 h 810"/>
              <a:gd name="T12" fmla="*/ 2147483646 w 810"/>
              <a:gd name="T13" fmla="*/ 2147483646 h 810"/>
              <a:gd name="T14" fmla="*/ 2147483646 w 810"/>
              <a:gd name="T15" fmla="*/ 2147483646 h 810"/>
              <a:gd name="T16" fmla="*/ 2147483646 w 810"/>
              <a:gd name="T17" fmla="*/ 2147483646 h 810"/>
              <a:gd name="T18" fmla="*/ 2147483646 w 810"/>
              <a:gd name="T19" fmla="*/ 2147483646 h 810"/>
              <a:gd name="T20" fmla="*/ 2147483646 w 810"/>
              <a:gd name="T21" fmla="*/ 2147483646 h 810"/>
              <a:gd name="T22" fmla="*/ 2147483646 w 810"/>
              <a:gd name="T23" fmla="*/ 2147483646 h 810"/>
              <a:gd name="T24" fmla="*/ 2147483646 w 810"/>
              <a:gd name="T25" fmla="*/ 2147483646 h 810"/>
              <a:gd name="T26" fmla="*/ 2147483646 w 810"/>
              <a:gd name="T27" fmla="*/ 2147483646 h 810"/>
              <a:gd name="T28" fmla="*/ 2147483646 w 810"/>
              <a:gd name="T29" fmla="*/ 2147483646 h 810"/>
              <a:gd name="T30" fmla="*/ 2147483646 w 810"/>
              <a:gd name="T31" fmla="*/ 2147483646 h 810"/>
              <a:gd name="T32" fmla="*/ 2147483646 w 810"/>
              <a:gd name="T33" fmla="*/ 2147483646 h 810"/>
              <a:gd name="T34" fmla="*/ 2147483646 w 810"/>
              <a:gd name="T35" fmla="*/ 2147483646 h 810"/>
              <a:gd name="T36" fmla="*/ 2147483646 w 810"/>
              <a:gd name="T37" fmla="*/ 2147483646 h 810"/>
              <a:gd name="T38" fmla="*/ 2147483646 w 810"/>
              <a:gd name="T39" fmla="*/ 2147483646 h 810"/>
              <a:gd name="T40" fmla="*/ 2147483646 w 810"/>
              <a:gd name="T41" fmla="*/ 2147483646 h 810"/>
              <a:gd name="T42" fmla="*/ 2147483646 w 810"/>
              <a:gd name="T43" fmla="*/ 2147483646 h 810"/>
              <a:gd name="T44" fmla="*/ 2147483646 w 810"/>
              <a:gd name="T45" fmla="*/ 2147483646 h 810"/>
              <a:gd name="T46" fmla="*/ 2147483646 w 810"/>
              <a:gd name="T47" fmla="*/ 2147483646 h 810"/>
              <a:gd name="T48" fmla="*/ 2147483646 w 810"/>
              <a:gd name="T49" fmla="*/ 2147483646 h 810"/>
              <a:gd name="T50" fmla="*/ 2147483646 w 810"/>
              <a:gd name="T51" fmla="*/ 2147483646 h 810"/>
              <a:gd name="T52" fmla="*/ 2147483646 w 810"/>
              <a:gd name="T53" fmla="*/ 2147483646 h 810"/>
              <a:gd name="T54" fmla="*/ 2147483646 w 810"/>
              <a:gd name="T55" fmla="*/ 2147483646 h 810"/>
              <a:gd name="T56" fmla="*/ 2147483646 w 810"/>
              <a:gd name="T57" fmla="*/ 2147483646 h 810"/>
              <a:gd name="T58" fmla="*/ 2147483646 w 810"/>
              <a:gd name="T59" fmla="*/ 2147483646 h 810"/>
              <a:gd name="T60" fmla="*/ 2147483646 w 810"/>
              <a:gd name="T61" fmla="*/ 2147483646 h 810"/>
              <a:gd name="T62" fmla="*/ 2147483646 w 810"/>
              <a:gd name="T63" fmla="*/ 2147483646 h 810"/>
              <a:gd name="T64" fmla="*/ 2147483646 w 810"/>
              <a:gd name="T65" fmla="*/ 2147483646 h 810"/>
              <a:gd name="T66" fmla="*/ 2147483646 w 810"/>
              <a:gd name="T67" fmla="*/ 2147483646 h 810"/>
              <a:gd name="T68" fmla="*/ 2147483646 w 810"/>
              <a:gd name="T69" fmla="*/ 2147483646 h 810"/>
              <a:gd name="T70" fmla="*/ 2147483646 w 810"/>
              <a:gd name="T71" fmla="*/ 2147483646 h 810"/>
              <a:gd name="T72" fmla="*/ 2147483646 w 810"/>
              <a:gd name="T73" fmla="*/ 2147483646 h 810"/>
              <a:gd name="T74" fmla="*/ 2147483646 w 810"/>
              <a:gd name="T75" fmla="*/ 2147483646 h 810"/>
              <a:gd name="T76" fmla="*/ 2147483646 w 810"/>
              <a:gd name="T77" fmla="*/ 2147483646 h 810"/>
              <a:gd name="T78" fmla="*/ 2147483646 w 810"/>
              <a:gd name="T79" fmla="*/ 2147483646 h 810"/>
              <a:gd name="T80" fmla="*/ 2147483646 w 810"/>
              <a:gd name="T81" fmla="*/ 2147483646 h 810"/>
              <a:gd name="T82" fmla="*/ 2147483646 w 810"/>
              <a:gd name="T83" fmla="*/ 2147483646 h 810"/>
              <a:gd name="T84" fmla="*/ 2147483646 w 810"/>
              <a:gd name="T85" fmla="*/ 2147483646 h 810"/>
              <a:gd name="T86" fmla="*/ 2147483646 w 810"/>
              <a:gd name="T87" fmla="*/ 2147483646 h 810"/>
              <a:gd name="T88" fmla="*/ 2147483646 w 810"/>
              <a:gd name="T89" fmla="*/ 2147483646 h 810"/>
              <a:gd name="T90" fmla="*/ 2147483646 w 810"/>
              <a:gd name="T91" fmla="*/ 2147483646 h 810"/>
              <a:gd name="T92" fmla="*/ 2147483646 w 810"/>
              <a:gd name="T93" fmla="*/ 2147483646 h 810"/>
              <a:gd name="T94" fmla="*/ 2147483646 w 810"/>
              <a:gd name="T95" fmla="*/ 2147483646 h 810"/>
              <a:gd name="T96" fmla="*/ 2147483646 w 810"/>
              <a:gd name="T97" fmla="*/ 2147483646 h 810"/>
              <a:gd name="T98" fmla="*/ 2147483646 w 810"/>
              <a:gd name="T99" fmla="*/ 2147483646 h 810"/>
              <a:gd name="T100" fmla="*/ 2147483646 w 810"/>
              <a:gd name="T101" fmla="*/ 2147483646 h 810"/>
              <a:gd name="T102" fmla="*/ 2147483646 w 810"/>
              <a:gd name="T103" fmla="*/ 2147483646 h 810"/>
              <a:gd name="T104" fmla="*/ 2147483646 w 810"/>
              <a:gd name="T105" fmla="*/ 2147483646 h 810"/>
              <a:gd name="T106" fmla="*/ 2147483646 w 810"/>
              <a:gd name="T107" fmla="*/ 0 h 810"/>
              <a:gd name="T108" fmla="*/ 2147483646 w 810"/>
              <a:gd name="T109" fmla="*/ 0 h 810"/>
              <a:gd name="T110" fmla="*/ 2147483646 w 810"/>
              <a:gd name="T111" fmla="*/ 2147483646 h 810"/>
              <a:gd name="T112" fmla="*/ 2147483646 w 810"/>
              <a:gd name="T113" fmla="*/ 2147483646 h 810"/>
              <a:gd name="T114" fmla="*/ 2147483646 w 810"/>
              <a:gd name="T115" fmla="*/ 2147483646 h 810"/>
              <a:gd name="T116" fmla="*/ 0 w 810"/>
              <a:gd name="T117" fmla="*/ 2147483646 h 810"/>
              <a:gd name="T118" fmla="*/ 2147483646 w 810"/>
              <a:gd name="T119" fmla="*/ 2147483646 h 810"/>
              <a:gd name="T120" fmla="*/ 2147483646 w 810"/>
              <a:gd name="T121" fmla="*/ 2147483646 h 810"/>
              <a:gd name="T122" fmla="*/ 2147483646 w 810"/>
              <a:gd name="T123" fmla="*/ 2147483646 h 810"/>
              <a:gd name="T124" fmla="*/ 2147483646 w 810"/>
              <a:gd name="T125" fmla="*/ 2147483646 h 8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810" h="810">
                <a:moveTo>
                  <a:pt x="784" y="654"/>
                </a:moveTo>
                <a:lnTo>
                  <a:pt x="784" y="654"/>
                </a:lnTo>
                <a:cubicBezTo>
                  <a:pt x="715" y="660"/>
                  <a:pt x="660" y="715"/>
                  <a:pt x="654" y="784"/>
                </a:cubicBezTo>
                <a:lnTo>
                  <a:pt x="155" y="784"/>
                </a:lnTo>
                <a:cubicBezTo>
                  <a:pt x="149" y="715"/>
                  <a:pt x="94" y="660"/>
                  <a:pt x="25" y="654"/>
                </a:cubicBezTo>
                <a:lnTo>
                  <a:pt x="25" y="243"/>
                </a:lnTo>
                <a:lnTo>
                  <a:pt x="78" y="401"/>
                </a:lnTo>
                <a:cubicBezTo>
                  <a:pt x="91" y="440"/>
                  <a:pt x="126" y="465"/>
                  <a:pt x="166" y="465"/>
                </a:cubicBezTo>
                <a:lnTo>
                  <a:pt x="180" y="465"/>
                </a:lnTo>
                <a:lnTo>
                  <a:pt x="180" y="478"/>
                </a:lnTo>
                <a:cubicBezTo>
                  <a:pt x="180" y="512"/>
                  <a:pt x="207" y="540"/>
                  <a:pt x="241" y="540"/>
                </a:cubicBezTo>
                <a:cubicBezTo>
                  <a:pt x="275" y="540"/>
                  <a:pt x="302" y="512"/>
                  <a:pt x="302" y="478"/>
                </a:cubicBezTo>
                <a:lnTo>
                  <a:pt x="302" y="465"/>
                </a:lnTo>
                <a:lnTo>
                  <a:pt x="506" y="465"/>
                </a:lnTo>
                <a:lnTo>
                  <a:pt x="506" y="478"/>
                </a:lnTo>
                <a:cubicBezTo>
                  <a:pt x="506" y="512"/>
                  <a:pt x="534" y="540"/>
                  <a:pt x="568" y="540"/>
                </a:cubicBezTo>
                <a:cubicBezTo>
                  <a:pt x="602" y="540"/>
                  <a:pt x="629" y="512"/>
                  <a:pt x="629" y="478"/>
                </a:cubicBezTo>
                <a:lnTo>
                  <a:pt x="629" y="465"/>
                </a:lnTo>
                <a:lnTo>
                  <a:pt x="642" y="465"/>
                </a:lnTo>
                <a:cubicBezTo>
                  <a:pt x="683" y="465"/>
                  <a:pt x="718" y="440"/>
                  <a:pt x="731" y="401"/>
                </a:cubicBezTo>
                <a:lnTo>
                  <a:pt x="784" y="243"/>
                </a:lnTo>
                <a:lnTo>
                  <a:pt x="784" y="654"/>
                </a:lnTo>
                <a:close/>
                <a:moveTo>
                  <a:pt x="784" y="747"/>
                </a:moveTo>
                <a:lnTo>
                  <a:pt x="784" y="747"/>
                </a:lnTo>
                <a:cubicBezTo>
                  <a:pt x="784" y="768"/>
                  <a:pt x="768" y="784"/>
                  <a:pt x="748" y="784"/>
                </a:cubicBezTo>
                <a:lnTo>
                  <a:pt x="679" y="784"/>
                </a:lnTo>
                <a:cubicBezTo>
                  <a:pt x="684" y="729"/>
                  <a:pt x="729" y="684"/>
                  <a:pt x="784" y="679"/>
                </a:cubicBezTo>
                <a:lnTo>
                  <a:pt x="784" y="747"/>
                </a:lnTo>
                <a:close/>
                <a:moveTo>
                  <a:pt x="61" y="784"/>
                </a:moveTo>
                <a:lnTo>
                  <a:pt x="61" y="784"/>
                </a:lnTo>
                <a:cubicBezTo>
                  <a:pt x="41" y="784"/>
                  <a:pt x="25" y="768"/>
                  <a:pt x="25" y="747"/>
                </a:cubicBezTo>
                <a:lnTo>
                  <a:pt x="25" y="679"/>
                </a:lnTo>
                <a:cubicBezTo>
                  <a:pt x="80" y="684"/>
                  <a:pt x="125" y="729"/>
                  <a:pt x="130" y="784"/>
                </a:cubicBezTo>
                <a:lnTo>
                  <a:pt x="61" y="784"/>
                </a:lnTo>
                <a:close/>
                <a:moveTo>
                  <a:pt x="278" y="425"/>
                </a:moveTo>
                <a:lnTo>
                  <a:pt x="278" y="478"/>
                </a:lnTo>
                <a:cubicBezTo>
                  <a:pt x="278" y="498"/>
                  <a:pt x="261" y="515"/>
                  <a:pt x="241" y="515"/>
                </a:cubicBezTo>
                <a:cubicBezTo>
                  <a:pt x="221" y="515"/>
                  <a:pt x="205" y="498"/>
                  <a:pt x="205" y="478"/>
                </a:cubicBezTo>
                <a:lnTo>
                  <a:pt x="205" y="425"/>
                </a:lnTo>
                <a:lnTo>
                  <a:pt x="278" y="425"/>
                </a:lnTo>
                <a:close/>
                <a:moveTo>
                  <a:pt x="604" y="425"/>
                </a:moveTo>
                <a:lnTo>
                  <a:pt x="604" y="478"/>
                </a:lnTo>
                <a:cubicBezTo>
                  <a:pt x="604" y="498"/>
                  <a:pt x="588" y="515"/>
                  <a:pt x="568" y="515"/>
                </a:cubicBezTo>
                <a:cubicBezTo>
                  <a:pt x="548" y="515"/>
                  <a:pt x="531" y="498"/>
                  <a:pt x="531" y="478"/>
                </a:cubicBezTo>
                <a:lnTo>
                  <a:pt x="531" y="425"/>
                </a:lnTo>
                <a:lnTo>
                  <a:pt x="604" y="425"/>
                </a:lnTo>
                <a:close/>
                <a:moveTo>
                  <a:pt x="32" y="138"/>
                </a:moveTo>
                <a:lnTo>
                  <a:pt x="32" y="138"/>
                </a:lnTo>
                <a:cubicBezTo>
                  <a:pt x="38" y="128"/>
                  <a:pt x="49" y="123"/>
                  <a:pt x="61" y="123"/>
                </a:cubicBezTo>
                <a:lnTo>
                  <a:pt x="747" y="123"/>
                </a:lnTo>
                <a:cubicBezTo>
                  <a:pt x="760" y="123"/>
                  <a:pt x="770" y="128"/>
                  <a:pt x="777" y="138"/>
                </a:cubicBezTo>
                <a:cubicBezTo>
                  <a:pt x="784" y="148"/>
                  <a:pt x="786" y="159"/>
                  <a:pt x="783" y="171"/>
                </a:cubicBezTo>
                <a:lnTo>
                  <a:pt x="708" y="394"/>
                </a:lnTo>
                <a:cubicBezTo>
                  <a:pt x="698" y="422"/>
                  <a:pt x="672" y="441"/>
                  <a:pt x="642" y="441"/>
                </a:cubicBezTo>
                <a:lnTo>
                  <a:pt x="629" y="441"/>
                </a:lnTo>
                <a:lnTo>
                  <a:pt x="629" y="412"/>
                </a:lnTo>
                <a:cubicBezTo>
                  <a:pt x="629" y="406"/>
                  <a:pt x="624" y="400"/>
                  <a:pt x="617" y="400"/>
                </a:cubicBezTo>
                <a:lnTo>
                  <a:pt x="519" y="400"/>
                </a:lnTo>
                <a:cubicBezTo>
                  <a:pt x="512" y="400"/>
                  <a:pt x="506" y="406"/>
                  <a:pt x="506" y="412"/>
                </a:cubicBezTo>
                <a:lnTo>
                  <a:pt x="506" y="441"/>
                </a:lnTo>
                <a:lnTo>
                  <a:pt x="302" y="441"/>
                </a:lnTo>
                <a:lnTo>
                  <a:pt x="302" y="412"/>
                </a:lnTo>
                <a:cubicBezTo>
                  <a:pt x="302" y="406"/>
                  <a:pt x="297" y="400"/>
                  <a:pt x="290" y="400"/>
                </a:cubicBezTo>
                <a:lnTo>
                  <a:pt x="192" y="400"/>
                </a:lnTo>
                <a:cubicBezTo>
                  <a:pt x="185" y="400"/>
                  <a:pt x="180" y="406"/>
                  <a:pt x="180" y="412"/>
                </a:cubicBezTo>
                <a:lnTo>
                  <a:pt x="180" y="441"/>
                </a:lnTo>
                <a:lnTo>
                  <a:pt x="166" y="441"/>
                </a:lnTo>
                <a:cubicBezTo>
                  <a:pt x="137" y="441"/>
                  <a:pt x="110" y="422"/>
                  <a:pt x="101" y="394"/>
                </a:cubicBezTo>
                <a:lnTo>
                  <a:pt x="27" y="171"/>
                </a:lnTo>
                <a:cubicBezTo>
                  <a:pt x="23" y="159"/>
                  <a:pt x="25" y="148"/>
                  <a:pt x="32" y="138"/>
                </a:cubicBezTo>
                <a:close/>
                <a:moveTo>
                  <a:pt x="253" y="78"/>
                </a:moveTo>
                <a:lnTo>
                  <a:pt x="253" y="78"/>
                </a:lnTo>
                <a:cubicBezTo>
                  <a:pt x="253" y="48"/>
                  <a:pt x="277" y="24"/>
                  <a:pt x="306" y="24"/>
                </a:cubicBezTo>
                <a:lnTo>
                  <a:pt x="502" y="24"/>
                </a:lnTo>
                <a:cubicBezTo>
                  <a:pt x="532" y="24"/>
                  <a:pt x="556" y="48"/>
                  <a:pt x="556" y="78"/>
                </a:cubicBezTo>
                <a:lnTo>
                  <a:pt x="556" y="98"/>
                </a:lnTo>
                <a:lnTo>
                  <a:pt x="253" y="98"/>
                </a:lnTo>
                <a:lnTo>
                  <a:pt x="253" y="78"/>
                </a:lnTo>
                <a:close/>
                <a:moveTo>
                  <a:pt x="797" y="124"/>
                </a:moveTo>
                <a:lnTo>
                  <a:pt x="797" y="124"/>
                </a:lnTo>
                <a:cubicBezTo>
                  <a:pt x="785" y="107"/>
                  <a:pt x="767" y="98"/>
                  <a:pt x="747" y="98"/>
                </a:cubicBezTo>
                <a:lnTo>
                  <a:pt x="580" y="98"/>
                </a:lnTo>
                <a:lnTo>
                  <a:pt x="580" y="78"/>
                </a:lnTo>
                <a:cubicBezTo>
                  <a:pt x="580" y="35"/>
                  <a:pt x="545" y="0"/>
                  <a:pt x="502" y="0"/>
                </a:cubicBezTo>
                <a:lnTo>
                  <a:pt x="306" y="0"/>
                </a:lnTo>
                <a:cubicBezTo>
                  <a:pt x="264" y="0"/>
                  <a:pt x="229" y="35"/>
                  <a:pt x="229" y="78"/>
                </a:cubicBezTo>
                <a:lnTo>
                  <a:pt x="229" y="98"/>
                </a:lnTo>
                <a:lnTo>
                  <a:pt x="61" y="98"/>
                </a:lnTo>
                <a:cubicBezTo>
                  <a:pt x="41" y="98"/>
                  <a:pt x="24" y="107"/>
                  <a:pt x="12" y="124"/>
                </a:cubicBezTo>
                <a:cubicBezTo>
                  <a:pt x="4" y="135"/>
                  <a:pt x="0" y="148"/>
                  <a:pt x="0" y="161"/>
                </a:cubicBezTo>
                <a:lnTo>
                  <a:pt x="0" y="747"/>
                </a:lnTo>
                <a:cubicBezTo>
                  <a:pt x="0" y="782"/>
                  <a:pt x="28" y="809"/>
                  <a:pt x="61" y="809"/>
                </a:cubicBezTo>
                <a:lnTo>
                  <a:pt x="748" y="809"/>
                </a:lnTo>
                <a:cubicBezTo>
                  <a:pt x="781" y="809"/>
                  <a:pt x="809" y="782"/>
                  <a:pt x="809" y="747"/>
                </a:cubicBezTo>
                <a:lnTo>
                  <a:pt x="809" y="161"/>
                </a:lnTo>
                <a:cubicBezTo>
                  <a:pt x="809" y="148"/>
                  <a:pt x="805" y="135"/>
                  <a:pt x="797" y="124"/>
                </a:cubicBezTo>
                <a:close/>
              </a:path>
            </a:pathLst>
          </a:custGeom>
          <a:solidFill>
            <a:schemeClr val="bg1"/>
          </a:solidFill>
          <a:ln>
            <a:noFill/>
          </a:ln>
          <a:effectLst/>
        </p:spPr>
        <p:txBody>
          <a:bodyPr wrap="none" anchor="ctr"/>
          <a:lstStyle/>
          <a:p>
            <a:endParaRPr lang="en-US" dirty="0">
              <a:solidFill>
                <a:schemeClr val="tx2"/>
              </a:solidFill>
              <a:latin typeface="Lato Light" panose="020F0502020204030203" pitchFamily="34" charset="0"/>
            </a:endParaRPr>
          </a:p>
        </p:txBody>
      </p:sp>
    </p:spTree>
    <p:extLst>
      <p:ext uri="{BB962C8B-B14F-4D97-AF65-F5344CB8AC3E}">
        <p14:creationId xmlns:p14="http://schemas.microsoft.com/office/powerpoint/2010/main" val="321985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
            <a:extLst>
              <a:ext uri="{FF2B5EF4-FFF2-40B4-BE49-F238E27FC236}">
                <a16:creationId xmlns:a16="http://schemas.microsoft.com/office/drawing/2014/main" id="{8EAA4796-3B91-443F-9AFF-7A2816DF8811}"/>
              </a:ext>
            </a:extLst>
          </p:cNvPr>
          <p:cNvSpPr>
            <a:spLocks noChangeArrowheads="1"/>
          </p:cNvSpPr>
          <p:nvPr/>
        </p:nvSpPr>
        <p:spPr bwMode="auto">
          <a:xfrm>
            <a:off x="0" y="164056"/>
            <a:ext cx="12193831" cy="6858000"/>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00" dirty="0">
              <a:solidFill>
                <a:schemeClr val="bg1"/>
              </a:solidFill>
              <a:latin typeface="Poppins" pitchFamily="2" charset="77"/>
            </a:endParaRPr>
          </a:p>
        </p:txBody>
      </p:sp>
      <p:grpSp>
        <p:nvGrpSpPr>
          <p:cNvPr id="136" name="Group 1">
            <a:extLst>
              <a:ext uri="{FF2B5EF4-FFF2-40B4-BE49-F238E27FC236}">
                <a16:creationId xmlns:a16="http://schemas.microsoft.com/office/drawing/2014/main" id="{40BA1EA9-D6D9-4EEA-9DAB-0625420C73E1}"/>
              </a:ext>
            </a:extLst>
          </p:cNvPr>
          <p:cNvGrpSpPr/>
          <p:nvPr/>
        </p:nvGrpSpPr>
        <p:grpSpPr>
          <a:xfrm>
            <a:off x="2791588" y="903766"/>
            <a:ext cx="6608823" cy="5559646"/>
            <a:chOff x="6635355" y="3424852"/>
            <a:chExt cx="11106939" cy="9343668"/>
          </a:xfrm>
        </p:grpSpPr>
        <p:sp>
          <p:nvSpPr>
            <p:cNvPr id="137" name="Freeform 65">
              <a:extLst>
                <a:ext uri="{FF2B5EF4-FFF2-40B4-BE49-F238E27FC236}">
                  <a16:creationId xmlns:a16="http://schemas.microsoft.com/office/drawing/2014/main" id="{32322182-54B6-4F9B-BDD6-F334BD79C6EF}"/>
                </a:ext>
              </a:extLst>
            </p:cNvPr>
            <p:cNvSpPr>
              <a:spLocks noChangeArrowheads="1"/>
            </p:cNvSpPr>
            <p:nvPr/>
          </p:nvSpPr>
          <p:spPr bwMode="auto">
            <a:xfrm>
              <a:off x="8151437" y="7050261"/>
              <a:ext cx="3762734" cy="2180737"/>
            </a:xfrm>
            <a:custGeom>
              <a:avLst/>
              <a:gdLst>
                <a:gd name="T0" fmla="*/ 0 w 3022"/>
                <a:gd name="T1" fmla="*/ 1719 h 1751"/>
                <a:gd name="T2" fmla="*/ 49 w 3022"/>
                <a:gd name="T3" fmla="*/ 1750 h 1751"/>
                <a:gd name="T4" fmla="*/ 3021 w 3022"/>
                <a:gd name="T5" fmla="*/ 34 h 1751"/>
                <a:gd name="T6" fmla="*/ 2963 w 3022"/>
                <a:gd name="T7" fmla="*/ 0 h 1751"/>
                <a:gd name="T8" fmla="*/ 0 w 3022"/>
                <a:gd name="T9" fmla="*/ 1719 h 1751"/>
              </a:gdLst>
              <a:ahLst/>
              <a:cxnLst>
                <a:cxn ang="0">
                  <a:pos x="T0" y="T1"/>
                </a:cxn>
                <a:cxn ang="0">
                  <a:pos x="T2" y="T3"/>
                </a:cxn>
                <a:cxn ang="0">
                  <a:pos x="T4" y="T5"/>
                </a:cxn>
                <a:cxn ang="0">
                  <a:pos x="T6" y="T7"/>
                </a:cxn>
                <a:cxn ang="0">
                  <a:pos x="T8" y="T9"/>
                </a:cxn>
              </a:cxnLst>
              <a:rect l="0" t="0" r="r" b="b"/>
              <a:pathLst>
                <a:path w="3022" h="1751">
                  <a:moveTo>
                    <a:pt x="0" y="1719"/>
                  </a:moveTo>
                  <a:lnTo>
                    <a:pt x="49" y="1750"/>
                  </a:lnTo>
                  <a:lnTo>
                    <a:pt x="3021" y="34"/>
                  </a:lnTo>
                  <a:lnTo>
                    <a:pt x="2963" y="0"/>
                  </a:lnTo>
                  <a:lnTo>
                    <a:pt x="0" y="1719"/>
                  </a:ln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66">
              <a:extLst>
                <a:ext uri="{FF2B5EF4-FFF2-40B4-BE49-F238E27FC236}">
                  <a16:creationId xmlns:a16="http://schemas.microsoft.com/office/drawing/2014/main" id="{A4A04627-37A3-48E5-95B4-F37F536B12AB}"/>
                </a:ext>
              </a:extLst>
            </p:cNvPr>
            <p:cNvSpPr>
              <a:spLocks noChangeArrowheads="1"/>
            </p:cNvSpPr>
            <p:nvPr/>
          </p:nvSpPr>
          <p:spPr bwMode="auto">
            <a:xfrm>
              <a:off x="8211856" y="9230996"/>
              <a:ext cx="2466380" cy="1631437"/>
            </a:xfrm>
            <a:custGeom>
              <a:avLst/>
              <a:gdLst>
                <a:gd name="T0" fmla="*/ 1898 w 1982"/>
                <a:gd name="T1" fmla="*/ 1096 h 1310"/>
                <a:gd name="T2" fmla="*/ 0 w 1982"/>
                <a:gd name="T3" fmla="*/ 0 h 1310"/>
                <a:gd name="T4" fmla="*/ 0 w 1982"/>
                <a:gd name="T5" fmla="*/ 95 h 1310"/>
                <a:gd name="T6" fmla="*/ 0 w 1982"/>
                <a:gd name="T7" fmla="*/ 95 h 1310"/>
                <a:gd name="T8" fmla="*/ 83 w 1982"/>
                <a:gd name="T9" fmla="*/ 239 h 1310"/>
                <a:gd name="T10" fmla="*/ 1898 w 1982"/>
                <a:gd name="T11" fmla="*/ 1287 h 1310"/>
                <a:gd name="T12" fmla="*/ 1898 w 1982"/>
                <a:gd name="T13" fmla="*/ 1287 h 1310"/>
                <a:gd name="T14" fmla="*/ 1981 w 1982"/>
                <a:gd name="T15" fmla="*/ 1309 h 1310"/>
                <a:gd name="T16" fmla="*/ 1981 w 1982"/>
                <a:gd name="T17" fmla="*/ 1118 h 1310"/>
                <a:gd name="T18" fmla="*/ 1981 w 1982"/>
                <a:gd name="T19" fmla="*/ 1118 h 1310"/>
                <a:gd name="T20" fmla="*/ 1898 w 1982"/>
                <a:gd name="T21" fmla="*/ 1096 h 1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82" h="1310">
                  <a:moveTo>
                    <a:pt x="1898" y="1096"/>
                  </a:moveTo>
                  <a:lnTo>
                    <a:pt x="0" y="0"/>
                  </a:lnTo>
                  <a:lnTo>
                    <a:pt x="0" y="95"/>
                  </a:lnTo>
                  <a:lnTo>
                    <a:pt x="0" y="95"/>
                  </a:lnTo>
                  <a:cubicBezTo>
                    <a:pt x="0" y="154"/>
                    <a:pt x="31" y="209"/>
                    <a:pt x="83" y="239"/>
                  </a:cubicBezTo>
                  <a:lnTo>
                    <a:pt x="1898" y="1287"/>
                  </a:lnTo>
                  <a:lnTo>
                    <a:pt x="1898" y="1287"/>
                  </a:lnTo>
                  <a:cubicBezTo>
                    <a:pt x="1924" y="1302"/>
                    <a:pt x="1952" y="1309"/>
                    <a:pt x="1981" y="1309"/>
                  </a:cubicBezTo>
                  <a:lnTo>
                    <a:pt x="1981" y="1118"/>
                  </a:lnTo>
                  <a:lnTo>
                    <a:pt x="1981" y="1118"/>
                  </a:lnTo>
                  <a:cubicBezTo>
                    <a:pt x="1952" y="1118"/>
                    <a:pt x="1924" y="1111"/>
                    <a:pt x="1898" y="109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67">
              <a:extLst>
                <a:ext uri="{FF2B5EF4-FFF2-40B4-BE49-F238E27FC236}">
                  <a16:creationId xmlns:a16="http://schemas.microsoft.com/office/drawing/2014/main" id="{45F4DF81-1BB5-4022-80B1-947072A27994}"/>
                </a:ext>
              </a:extLst>
            </p:cNvPr>
            <p:cNvSpPr>
              <a:spLocks noChangeArrowheads="1"/>
            </p:cNvSpPr>
            <p:nvPr/>
          </p:nvSpPr>
          <p:spPr bwMode="auto">
            <a:xfrm>
              <a:off x="10678237" y="8516903"/>
              <a:ext cx="3702313" cy="2345532"/>
            </a:xfrm>
            <a:custGeom>
              <a:avLst/>
              <a:gdLst>
                <a:gd name="T0" fmla="*/ 83 w 2973"/>
                <a:gd name="T1" fmla="*/ 1668 h 1883"/>
                <a:gd name="T2" fmla="*/ 83 w 2973"/>
                <a:gd name="T3" fmla="*/ 1668 h 1883"/>
                <a:gd name="T4" fmla="*/ 0 w 2973"/>
                <a:gd name="T5" fmla="*/ 1690 h 1883"/>
                <a:gd name="T6" fmla="*/ 0 w 2973"/>
                <a:gd name="T7" fmla="*/ 1881 h 1883"/>
                <a:gd name="T8" fmla="*/ 0 w 2973"/>
                <a:gd name="T9" fmla="*/ 1881 h 1883"/>
                <a:gd name="T10" fmla="*/ 83 w 2973"/>
                <a:gd name="T11" fmla="*/ 1859 h 1883"/>
                <a:gd name="T12" fmla="*/ 2889 w 2973"/>
                <a:gd name="T13" fmla="*/ 238 h 1883"/>
                <a:gd name="T14" fmla="*/ 2889 w 2973"/>
                <a:gd name="T15" fmla="*/ 238 h 1883"/>
                <a:gd name="T16" fmla="*/ 2972 w 2973"/>
                <a:gd name="T17" fmla="*/ 95 h 1883"/>
                <a:gd name="T18" fmla="*/ 2972 w 2973"/>
                <a:gd name="T19" fmla="*/ 0 h 1883"/>
                <a:gd name="T20" fmla="*/ 83 w 2973"/>
                <a:gd name="T21" fmla="*/ 1668 h 1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73" h="1883">
                  <a:moveTo>
                    <a:pt x="83" y="1668"/>
                  </a:moveTo>
                  <a:lnTo>
                    <a:pt x="83" y="1668"/>
                  </a:lnTo>
                  <a:cubicBezTo>
                    <a:pt x="58" y="1683"/>
                    <a:pt x="28" y="1691"/>
                    <a:pt x="0" y="1690"/>
                  </a:cubicBezTo>
                  <a:lnTo>
                    <a:pt x="0" y="1881"/>
                  </a:lnTo>
                  <a:lnTo>
                    <a:pt x="0" y="1881"/>
                  </a:lnTo>
                  <a:cubicBezTo>
                    <a:pt x="28" y="1882"/>
                    <a:pt x="58" y="1874"/>
                    <a:pt x="83" y="1859"/>
                  </a:cubicBezTo>
                  <a:lnTo>
                    <a:pt x="2889" y="238"/>
                  </a:lnTo>
                  <a:lnTo>
                    <a:pt x="2889" y="238"/>
                  </a:lnTo>
                  <a:cubicBezTo>
                    <a:pt x="2940" y="209"/>
                    <a:pt x="2972" y="154"/>
                    <a:pt x="2972" y="95"/>
                  </a:cubicBezTo>
                  <a:lnTo>
                    <a:pt x="2972" y="0"/>
                  </a:lnTo>
                  <a:lnTo>
                    <a:pt x="83" y="1668"/>
                  </a:ln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68">
              <a:extLst>
                <a:ext uri="{FF2B5EF4-FFF2-40B4-BE49-F238E27FC236}">
                  <a16:creationId xmlns:a16="http://schemas.microsoft.com/office/drawing/2014/main" id="{13D486B6-93EC-45BE-BBAC-860CAA1AF842}"/>
                </a:ext>
              </a:extLst>
            </p:cNvPr>
            <p:cNvSpPr>
              <a:spLocks noChangeArrowheads="1"/>
            </p:cNvSpPr>
            <p:nvPr/>
          </p:nvSpPr>
          <p:spPr bwMode="auto">
            <a:xfrm>
              <a:off x="8167914" y="4221340"/>
              <a:ext cx="3702313" cy="4987686"/>
            </a:xfrm>
            <a:custGeom>
              <a:avLst/>
              <a:gdLst>
                <a:gd name="T0" fmla="*/ 2972 w 2973"/>
                <a:gd name="T1" fmla="*/ 0 h 4004"/>
                <a:gd name="T2" fmla="*/ 2972 w 2973"/>
                <a:gd name="T3" fmla="*/ 2188 h 4004"/>
                <a:gd name="T4" fmla="*/ 2972 w 2973"/>
                <a:gd name="T5" fmla="*/ 2188 h 4004"/>
                <a:gd name="T6" fmla="*/ 2886 w 2973"/>
                <a:gd name="T7" fmla="*/ 2336 h 4004"/>
                <a:gd name="T8" fmla="*/ 0 w 2973"/>
                <a:gd name="T9" fmla="*/ 4003 h 4004"/>
                <a:gd name="T10" fmla="*/ 0 w 2973"/>
                <a:gd name="T11" fmla="*/ 1821 h 4004"/>
                <a:gd name="T12" fmla="*/ 0 w 2973"/>
                <a:gd name="T13" fmla="*/ 1821 h 4004"/>
                <a:gd name="T14" fmla="*/ 91 w 2973"/>
                <a:gd name="T15" fmla="*/ 1663 h 4004"/>
                <a:gd name="T16" fmla="*/ 2972 w 2973"/>
                <a:gd name="T17" fmla="*/ 0 h 4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73" h="4004">
                  <a:moveTo>
                    <a:pt x="2972" y="0"/>
                  </a:moveTo>
                  <a:lnTo>
                    <a:pt x="2972" y="2188"/>
                  </a:lnTo>
                  <a:lnTo>
                    <a:pt x="2972" y="2188"/>
                  </a:lnTo>
                  <a:cubicBezTo>
                    <a:pt x="2972" y="2249"/>
                    <a:pt x="2939" y="2306"/>
                    <a:pt x="2886" y="2336"/>
                  </a:cubicBezTo>
                  <a:lnTo>
                    <a:pt x="0" y="4003"/>
                  </a:lnTo>
                  <a:lnTo>
                    <a:pt x="0" y="1821"/>
                  </a:lnTo>
                  <a:lnTo>
                    <a:pt x="0" y="1821"/>
                  </a:lnTo>
                  <a:cubicBezTo>
                    <a:pt x="0" y="1756"/>
                    <a:pt x="35" y="1696"/>
                    <a:pt x="91" y="1663"/>
                  </a:cubicBez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69">
              <a:extLst>
                <a:ext uri="{FF2B5EF4-FFF2-40B4-BE49-F238E27FC236}">
                  <a16:creationId xmlns:a16="http://schemas.microsoft.com/office/drawing/2014/main" id="{04DB6D75-D7A8-43D4-ACB5-56942AB6BB3B}"/>
                </a:ext>
              </a:extLst>
            </p:cNvPr>
            <p:cNvSpPr>
              <a:spLocks noChangeArrowheads="1"/>
            </p:cNvSpPr>
            <p:nvPr/>
          </p:nvSpPr>
          <p:spPr bwMode="auto">
            <a:xfrm>
              <a:off x="8365664" y="4572896"/>
              <a:ext cx="3306813" cy="4279084"/>
            </a:xfrm>
            <a:custGeom>
              <a:avLst/>
              <a:gdLst>
                <a:gd name="T0" fmla="*/ 2654 w 2655"/>
                <a:gd name="T1" fmla="*/ 0 h 3433"/>
                <a:gd name="T2" fmla="*/ 2654 w 2655"/>
                <a:gd name="T3" fmla="*/ 1900 h 3433"/>
                <a:gd name="T4" fmla="*/ 0 w 2655"/>
                <a:gd name="T5" fmla="*/ 3432 h 3433"/>
                <a:gd name="T6" fmla="*/ 0 w 2655"/>
                <a:gd name="T7" fmla="*/ 1533 h 3433"/>
                <a:gd name="T8" fmla="*/ 2654 w 2655"/>
                <a:gd name="T9" fmla="*/ 0 h 3433"/>
              </a:gdLst>
              <a:ahLst/>
              <a:cxnLst>
                <a:cxn ang="0">
                  <a:pos x="T0" y="T1"/>
                </a:cxn>
                <a:cxn ang="0">
                  <a:pos x="T2" y="T3"/>
                </a:cxn>
                <a:cxn ang="0">
                  <a:pos x="T4" y="T5"/>
                </a:cxn>
                <a:cxn ang="0">
                  <a:pos x="T6" y="T7"/>
                </a:cxn>
                <a:cxn ang="0">
                  <a:pos x="T8" y="T9"/>
                </a:cxn>
              </a:cxnLst>
              <a:rect l="0" t="0" r="r" b="b"/>
              <a:pathLst>
                <a:path w="2655" h="3433">
                  <a:moveTo>
                    <a:pt x="2654" y="0"/>
                  </a:moveTo>
                  <a:lnTo>
                    <a:pt x="2654" y="1900"/>
                  </a:lnTo>
                  <a:lnTo>
                    <a:pt x="0" y="3432"/>
                  </a:lnTo>
                  <a:lnTo>
                    <a:pt x="0" y="1533"/>
                  </a:lnTo>
                  <a:lnTo>
                    <a:pt x="2654" y="0"/>
                  </a:lnTo>
                </a:path>
              </a:pathLst>
            </a:custGeom>
            <a:gradFill>
              <a:gsLst>
                <a:gs pos="40000">
                  <a:srgbClr val="368BD1"/>
                </a:gs>
                <a:gs pos="68000">
                  <a:srgbClr val="1161A3"/>
                </a:gs>
              </a:gsLst>
              <a:lin ang="3600000" scaled="0"/>
            </a:gradFill>
            <a:ln>
              <a:noFill/>
            </a:ln>
            <a:effectLst/>
          </p:spPr>
          <p:txBody>
            <a:bodyPr wrap="none" anchor="ctr"/>
            <a:lstStyle/>
            <a:p>
              <a:endParaRPr lang="en-US" sz="3599" dirty="0">
                <a:latin typeface="Poppins" pitchFamily="2" charset="77"/>
              </a:endParaRPr>
            </a:p>
          </p:txBody>
        </p:sp>
        <p:sp>
          <p:nvSpPr>
            <p:cNvPr id="142" name="Freeform 70">
              <a:extLst>
                <a:ext uri="{FF2B5EF4-FFF2-40B4-BE49-F238E27FC236}">
                  <a16:creationId xmlns:a16="http://schemas.microsoft.com/office/drawing/2014/main" id="{95A2FB7D-B723-496C-A37B-F025702A9A71}"/>
                </a:ext>
              </a:extLst>
            </p:cNvPr>
            <p:cNvSpPr>
              <a:spLocks noChangeArrowheads="1"/>
            </p:cNvSpPr>
            <p:nvPr/>
          </p:nvSpPr>
          <p:spPr bwMode="auto">
            <a:xfrm>
              <a:off x="7959177" y="6253767"/>
              <a:ext cx="236203" cy="2949767"/>
            </a:xfrm>
            <a:custGeom>
              <a:avLst/>
              <a:gdLst>
                <a:gd name="T0" fmla="*/ 0 w 191"/>
                <a:gd name="T1" fmla="*/ 91 h 2369"/>
                <a:gd name="T2" fmla="*/ 0 w 191"/>
                <a:gd name="T3" fmla="*/ 2167 h 2369"/>
                <a:gd name="T4" fmla="*/ 0 w 191"/>
                <a:gd name="T5" fmla="*/ 2167 h 2369"/>
                <a:gd name="T6" fmla="*/ 91 w 191"/>
                <a:gd name="T7" fmla="*/ 2325 h 2369"/>
                <a:gd name="T8" fmla="*/ 165 w 191"/>
                <a:gd name="T9" fmla="*/ 2368 h 2369"/>
                <a:gd name="T10" fmla="*/ 165 w 191"/>
                <a:gd name="T11" fmla="*/ 186 h 2369"/>
                <a:gd name="T12" fmla="*/ 165 w 191"/>
                <a:gd name="T13" fmla="*/ 186 h 2369"/>
                <a:gd name="T14" fmla="*/ 190 w 191"/>
                <a:gd name="T15" fmla="*/ 95 h 2369"/>
                <a:gd name="T16" fmla="*/ 24 w 191"/>
                <a:gd name="T17" fmla="*/ 0 h 2369"/>
                <a:gd name="T18" fmla="*/ 24 w 191"/>
                <a:gd name="T19" fmla="*/ 0 h 2369"/>
                <a:gd name="T20" fmla="*/ 0 w 191"/>
                <a:gd name="T21" fmla="*/ 91 h 2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369">
                  <a:moveTo>
                    <a:pt x="0" y="91"/>
                  </a:moveTo>
                  <a:lnTo>
                    <a:pt x="0" y="2167"/>
                  </a:lnTo>
                  <a:lnTo>
                    <a:pt x="0" y="2167"/>
                  </a:lnTo>
                  <a:cubicBezTo>
                    <a:pt x="0" y="2233"/>
                    <a:pt x="35" y="2293"/>
                    <a:pt x="91" y="2325"/>
                  </a:cubicBezTo>
                  <a:lnTo>
                    <a:pt x="165" y="2368"/>
                  </a:lnTo>
                  <a:lnTo>
                    <a:pt x="165" y="186"/>
                  </a:lnTo>
                  <a:lnTo>
                    <a:pt x="165" y="186"/>
                  </a:lnTo>
                  <a:cubicBezTo>
                    <a:pt x="165" y="154"/>
                    <a:pt x="174" y="122"/>
                    <a:pt x="190" y="95"/>
                  </a:cubicBezTo>
                  <a:lnTo>
                    <a:pt x="24" y="0"/>
                  </a:lnTo>
                  <a:lnTo>
                    <a:pt x="24" y="0"/>
                  </a:lnTo>
                  <a:cubicBezTo>
                    <a:pt x="8" y="27"/>
                    <a:pt x="0" y="58"/>
                    <a:pt x="0" y="91"/>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71">
              <a:extLst>
                <a:ext uri="{FF2B5EF4-FFF2-40B4-BE49-F238E27FC236}">
                  <a16:creationId xmlns:a16="http://schemas.microsoft.com/office/drawing/2014/main" id="{76728DE4-42FB-4832-9F73-8B2FACB349D7}"/>
                </a:ext>
              </a:extLst>
            </p:cNvPr>
            <p:cNvSpPr>
              <a:spLocks noChangeArrowheads="1"/>
            </p:cNvSpPr>
            <p:nvPr/>
          </p:nvSpPr>
          <p:spPr bwMode="auto">
            <a:xfrm>
              <a:off x="7992138" y="4127960"/>
              <a:ext cx="3878089" cy="2252149"/>
            </a:xfrm>
            <a:custGeom>
              <a:avLst/>
              <a:gdLst>
                <a:gd name="T0" fmla="*/ 232 w 3114"/>
                <a:gd name="T1" fmla="*/ 1738 h 1806"/>
                <a:gd name="T2" fmla="*/ 3113 w 3114"/>
                <a:gd name="T3" fmla="*/ 75 h 1806"/>
                <a:gd name="T4" fmla="*/ 3039 w 3114"/>
                <a:gd name="T5" fmla="*/ 32 h 1806"/>
                <a:gd name="T6" fmla="*/ 3039 w 3114"/>
                <a:gd name="T7" fmla="*/ 32 h 1806"/>
                <a:gd name="T8" fmla="*/ 2857 w 3114"/>
                <a:gd name="T9" fmla="*/ 32 h 1806"/>
                <a:gd name="T10" fmla="*/ 67 w 3114"/>
                <a:gd name="T11" fmla="*/ 1643 h 1806"/>
                <a:gd name="T12" fmla="*/ 67 w 3114"/>
                <a:gd name="T13" fmla="*/ 1643 h 1806"/>
                <a:gd name="T14" fmla="*/ 0 w 3114"/>
                <a:gd name="T15" fmla="*/ 1710 h 1806"/>
                <a:gd name="T16" fmla="*/ 166 w 3114"/>
                <a:gd name="T17" fmla="*/ 1805 h 1806"/>
                <a:gd name="T18" fmla="*/ 166 w 3114"/>
                <a:gd name="T19" fmla="*/ 1805 h 1806"/>
                <a:gd name="T20" fmla="*/ 232 w 3114"/>
                <a:gd name="T21" fmla="*/ 1738 h 1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14" h="1806">
                  <a:moveTo>
                    <a:pt x="232" y="1738"/>
                  </a:moveTo>
                  <a:lnTo>
                    <a:pt x="3113" y="75"/>
                  </a:lnTo>
                  <a:lnTo>
                    <a:pt x="3039" y="32"/>
                  </a:lnTo>
                  <a:lnTo>
                    <a:pt x="3039" y="32"/>
                  </a:lnTo>
                  <a:cubicBezTo>
                    <a:pt x="2983" y="0"/>
                    <a:pt x="2913" y="0"/>
                    <a:pt x="2857" y="32"/>
                  </a:cubicBezTo>
                  <a:lnTo>
                    <a:pt x="67" y="1643"/>
                  </a:lnTo>
                  <a:lnTo>
                    <a:pt x="67" y="1643"/>
                  </a:lnTo>
                  <a:cubicBezTo>
                    <a:pt x="39" y="1659"/>
                    <a:pt x="16" y="1682"/>
                    <a:pt x="0" y="1710"/>
                  </a:cubicBezTo>
                  <a:lnTo>
                    <a:pt x="166" y="1805"/>
                  </a:lnTo>
                  <a:lnTo>
                    <a:pt x="166" y="1805"/>
                  </a:lnTo>
                  <a:cubicBezTo>
                    <a:pt x="181" y="1778"/>
                    <a:pt x="204" y="1754"/>
                    <a:pt x="232" y="1738"/>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72">
              <a:extLst>
                <a:ext uri="{FF2B5EF4-FFF2-40B4-BE49-F238E27FC236}">
                  <a16:creationId xmlns:a16="http://schemas.microsoft.com/office/drawing/2014/main" id="{D95D4D43-3BDE-4680-B021-34065F3BED8F}"/>
                </a:ext>
              </a:extLst>
            </p:cNvPr>
            <p:cNvSpPr>
              <a:spLocks noChangeArrowheads="1"/>
            </p:cNvSpPr>
            <p:nvPr/>
          </p:nvSpPr>
          <p:spPr bwMode="auto">
            <a:xfrm>
              <a:off x="8211860" y="7088710"/>
              <a:ext cx="6168691" cy="3543016"/>
            </a:xfrm>
            <a:custGeom>
              <a:avLst/>
              <a:gdLst>
                <a:gd name="T0" fmla="*/ 2972 w 4954"/>
                <a:gd name="T1" fmla="*/ 0 h 2843"/>
                <a:gd name="T2" fmla="*/ 0 w 4954"/>
                <a:gd name="T3" fmla="*/ 1716 h 2843"/>
                <a:gd name="T4" fmla="*/ 1898 w 4954"/>
                <a:gd name="T5" fmla="*/ 2812 h 2843"/>
                <a:gd name="T6" fmla="*/ 1898 w 4954"/>
                <a:gd name="T7" fmla="*/ 2812 h 2843"/>
                <a:gd name="T8" fmla="*/ 2064 w 4954"/>
                <a:gd name="T9" fmla="*/ 2812 h 2843"/>
                <a:gd name="T10" fmla="*/ 4953 w 4954"/>
                <a:gd name="T11" fmla="*/ 1144 h 2843"/>
                <a:gd name="T12" fmla="*/ 2972 w 4954"/>
                <a:gd name="T13" fmla="*/ 0 h 2843"/>
              </a:gdLst>
              <a:ahLst/>
              <a:cxnLst>
                <a:cxn ang="0">
                  <a:pos x="T0" y="T1"/>
                </a:cxn>
                <a:cxn ang="0">
                  <a:pos x="T2" y="T3"/>
                </a:cxn>
                <a:cxn ang="0">
                  <a:pos x="T4" y="T5"/>
                </a:cxn>
                <a:cxn ang="0">
                  <a:pos x="T6" y="T7"/>
                </a:cxn>
                <a:cxn ang="0">
                  <a:pos x="T8" y="T9"/>
                </a:cxn>
                <a:cxn ang="0">
                  <a:pos x="T10" y="T11"/>
                </a:cxn>
                <a:cxn ang="0">
                  <a:pos x="T12" y="T13"/>
                </a:cxn>
              </a:cxnLst>
              <a:rect l="0" t="0" r="r" b="b"/>
              <a:pathLst>
                <a:path w="4954" h="2843">
                  <a:moveTo>
                    <a:pt x="2972" y="0"/>
                  </a:moveTo>
                  <a:lnTo>
                    <a:pt x="0" y="1716"/>
                  </a:lnTo>
                  <a:lnTo>
                    <a:pt x="1898" y="2812"/>
                  </a:lnTo>
                  <a:lnTo>
                    <a:pt x="1898" y="2812"/>
                  </a:lnTo>
                  <a:cubicBezTo>
                    <a:pt x="1950" y="2842"/>
                    <a:pt x="2013" y="2842"/>
                    <a:pt x="2064" y="2812"/>
                  </a:cubicBezTo>
                  <a:lnTo>
                    <a:pt x="4953" y="1144"/>
                  </a:ln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73">
              <a:extLst>
                <a:ext uri="{FF2B5EF4-FFF2-40B4-BE49-F238E27FC236}">
                  <a16:creationId xmlns:a16="http://schemas.microsoft.com/office/drawing/2014/main" id="{651809D0-50B7-4D91-A83D-248B06EE1181}"/>
                </a:ext>
              </a:extLst>
            </p:cNvPr>
            <p:cNvSpPr>
              <a:spLocks noChangeArrowheads="1"/>
            </p:cNvSpPr>
            <p:nvPr/>
          </p:nvSpPr>
          <p:spPr bwMode="auto">
            <a:xfrm>
              <a:off x="8623839" y="7324911"/>
              <a:ext cx="4553733" cy="2631167"/>
            </a:xfrm>
            <a:custGeom>
              <a:avLst/>
              <a:gdLst>
                <a:gd name="T0" fmla="*/ 0 w 3654"/>
                <a:gd name="T1" fmla="*/ 1526 h 2111"/>
                <a:gd name="T2" fmla="*/ 1012 w 3654"/>
                <a:gd name="T3" fmla="*/ 2110 h 2111"/>
                <a:gd name="T4" fmla="*/ 3653 w 3654"/>
                <a:gd name="T5" fmla="*/ 585 h 2111"/>
                <a:gd name="T6" fmla="*/ 2642 w 3654"/>
                <a:gd name="T7" fmla="*/ 0 h 2111"/>
                <a:gd name="T8" fmla="*/ 0 w 3654"/>
                <a:gd name="T9" fmla="*/ 1526 h 2111"/>
              </a:gdLst>
              <a:ahLst/>
              <a:cxnLst>
                <a:cxn ang="0">
                  <a:pos x="T0" y="T1"/>
                </a:cxn>
                <a:cxn ang="0">
                  <a:pos x="T2" y="T3"/>
                </a:cxn>
                <a:cxn ang="0">
                  <a:pos x="T4" y="T5"/>
                </a:cxn>
                <a:cxn ang="0">
                  <a:pos x="T6" y="T7"/>
                </a:cxn>
                <a:cxn ang="0">
                  <a:pos x="T8" y="T9"/>
                </a:cxn>
              </a:cxnLst>
              <a:rect l="0" t="0" r="r" b="b"/>
              <a:pathLst>
                <a:path w="3654" h="2111">
                  <a:moveTo>
                    <a:pt x="0" y="1526"/>
                  </a:moveTo>
                  <a:lnTo>
                    <a:pt x="1012" y="2110"/>
                  </a:lnTo>
                  <a:lnTo>
                    <a:pt x="3653" y="585"/>
                  </a:lnTo>
                  <a:lnTo>
                    <a:pt x="2642" y="0"/>
                  </a:lnTo>
                  <a:lnTo>
                    <a:pt x="0" y="1526"/>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74">
              <a:extLst>
                <a:ext uri="{FF2B5EF4-FFF2-40B4-BE49-F238E27FC236}">
                  <a16:creationId xmlns:a16="http://schemas.microsoft.com/office/drawing/2014/main" id="{7565D04A-ADF1-4267-A0D6-BBE265CD5718}"/>
                </a:ext>
              </a:extLst>
            </p:cNvPr>
            <p:cNvSpPr>
              <a:spLocks noChangeArrowheads="1"/>
            </p:cNvSpPr>
            <p:nvPr/>
          </p:nvSpPr>
          <p:spPr bwMode="auto">
            <a:xfrm>
              <a:off x="12078962" y="8873953"/>
              <a:ext cx="631703" cy="379019"/>
            </a:xfrm>
            <a:custGeom>
              <a:avLst/>
              <a:gdLst>
                <a:gd name="T0" fmla="*/ 494 w 509"/>
                <a:gd name="T1" fmla="*/ 266 h 305"/>
                <a:gd name="T2" fmla="*/ 42 w 509"/>
                <a:gd name="T3" fmla="*/ 4 h 305"/>
                <a:gd name="T4" fmla="*/ 42 w 509"/>
                <a:gd name="T5" fmla="*/ 4 h 305"/>
                <a:gd name="T6" fmla="*/ 21 w 509"/>
                <a:gd name="T7" fmla="*/ 4 h 305"/>
                <a:gd name="T8" fmla="*/ 0 w 509"/>
                <a:gd name="T9" fmla="*/ 16 h 305"/>
                <a:gd name="T10" fmla="*/ 482 w 509"/>
                <a:gd name="T11" fmla="*/ 295 h 305"/>
                <a:gd name="T12" fmla="*/ 482 w 509"/>
                <a:gd name="T13" fmla="*/ 295 h 305"/>
                <a:gd name="T14" fmla="*/ 491 w 509"/>
                <a:gd name="T15" fmla="*/ 304 h 305"/>
                <a:gd name="T16" fmla="*/ 494 w 509"/>
                <a:gd name="T17" fmla="*/ 302 h 305"/>
                <a:gd name="T18" fmla="*/ 494 w 509"/>
                <a:gd name="T19" fmla="*/ 302 h 305"/>
                <a:gd name="T20" fmla="*/ 494 w 509"/>
                <a:gd name="T21" fmla="*/ 266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9" h="305">
                  <a:moveTo>
                    <a:pt x="494" y="266"/>
                  </a:moveTo>
                  <a:lnTo>
                    <a:pt x="42" y="4"/>
                  </a:lnTo>
                  <a:lnTo>
                    <a:pt x="42" y="4"/>
                  </a:lnTo>
                  <a:cubicBezTo>
                    <a:pt x="35" y="0"/>
                    <a:pt x="27" y="0"/>
                    <a:pt x="21" y="4"/>
                  </a:cubicBezTo>
                  <a:lnTo>
                    <a:pt x="0" y="16"/>
                  </a:lnTo>
                  <a:lnTo>
                    <a:pt x="482" y="295"/>
                  </a:lnTo>
                  <a:lnTo>
                    <a:pt x="482" y="295"/>
                  </a:lnTo>
                  <a:cubicBezTo>
                    <a:pt x="486" y="298"/>
                    <a:pt x="489" y="301"/>
                    <a:pt x="491" y="304"/>
                  </a:cubicBezTo>
                  <a:lnTo>
                    <a:pt x="494" y="302"/>
                  </a:lnTo>
                  <a:lnTo>
                    <a:pt x="494" y="302"/>
                  </a:lnTo>
                  <a:cubicBezTo>
                    <a:pt x="508" y="294"/>
                    <a:pt x="508" y="274"/>
                    <a:pt x="494" y="26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75">
              <a:extLst>
                <a:ext uri="{FF2B5EF4-FFF2-40B4-BE49-F238E27FC236}">
                  <a16:creationId xmlns:a16="http://schemas.microsoft.com/office/drawing/2014/main" id="{89ECAD65-CCA9-4A1D-8ED9-386ED85EAC52}"/>
                </a:ext>
              </a:extLst>
            </p:cNvPr>
            <p:cNvSpPr>
              <a:spLocks noChangeArrowheads="1"/>
            </p:cNvSpPr>
            <p:nvPr/>
          </p:nvSpPr>
          <p:spPr bwMode="auto">
            <a:xfrm>
              <a:off x="11315430" y="8895923"/>
              <a:ext cx="1373262" cy="807477"/>
            </a:xfrm>
            <a:custGeom>
              <a:avLst/>
              <a:gdLst>
                <a:gd name="T0" fmla="*/ 1094 w 1104"/>
                <a:gd name="T1" fmla="*/ 279 h 648"/>
                <a:gd name="T2" fmla="*/ 612 w 1104"/>
                <a:gd name="T3" fmla="*/ 0 h 648"/>
                <a:gd name="T4" fmla="*/ 14 w 1104"/>
                <a:gd name="T5" fmla="*/ 345 h 648"/>
                <a:gd name="T6" fmla="*/ 14 w 1104"/>
                <a:gd name="T7" fmla="*/ 345 h 648"/>
                <a:gd name="T8" fmla="*/ 14 w 1104"/>
                <a:gd name="T9" fmla="*/ 381 h 648"/>
                <a:gd name="T10" fmla="*/ 468 w 1104"/>
                <a:gd name="T11" fmla="*/ 643 h 648"/>
                <a:gd name="T12" fmla="*/ 468 w 1104"/>
                <a:gd name="T13" fmla="*/ 643 h 648"/>
                <a:gd name="T14" fmla="*/ 489 w 1104"/>
                <a:gd name="T15" fmla="*/ 643 h 648"/>
                <a:gd name="T16" fmla="*/ 1103 w 1104"/>
                <a:gd name="T17" fmla="*/ 288 h 648"/>
                <a:gd name="T18" fmla="*/ 1103 w 1104"/>
                <a:gd name="T19" fmla="*/ 288 h 648"/>
                <a:gd name="T20" fmla="*/ 1094 w 1104"/>
                <a:gd name="T21" fmla="*/ 279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04" h="648">
                  <a:moveTo>
                    <a:pt x="1094" y="279"/>
                  </a:moveTo>
                  <a:lnTo>
                    <a:pt x="612" y="0"/>
                  </a:lnTo>
                  <a:lnTo>
                    <a:pt x="14" y="345"/>
                  </a:lnTo>
                  <a:lnTo>
                    <a:pt x="14" y="345"/>
                  </a:lnTo>
                  <a:cubicBezTo>
                    <a:pt x="0" y="353"/>
                    <a:pt x="0" y="373"/>
                    <a:pt x="14" y="381"/>
                  </a:cubicBezTo>
                  <a:lnTo>
                    <a:pt x="468" y="643"/>
                  </a:lnTo>
                  <a:lnTo>
                    <a:pt x="468" y="643"/>
                  </a:lnTo>
                  <a:cubicBezTo>
                    <a:pt x="474" y="647"/>
                    <a:pt x="482" y="647"/>
                    <a:pt x="489" y="643"/>
                  </a:cubicBezTo>
                  <a:lnTo>
                    <a:pt x="1103" y="288"/>
                  </a:lnTo>
                  <a:lnTo>
                    <a:pt x="1103" y="288"/>
                  </a:lnTo>
                  <a:cubicBezTo>
                    <a:pt x="1101" y="285"/>
                    <a:pt x="1098" y="282"/>
                    <a:pt x="1094" y="279"/>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76">
              <a:extLst>
                <a:ext uri="{FF2B5EF4-FFF2-40B4-BE49-F238E27FC236}">
                  <a16:creationId xmlns:a16="http://schemas.microsoft.com/office/drawing/2014/main" id="{B99A64E0-0AD9-4C65-9302-547B20E7E568}"/>
                </a:ext>
              </a:extLst>
            </p:cNvPr>
            <p:cNvSpPr>
              <a:spLocks noChangeArrowheads="1"/>
            </p:cNvSpPr>
            <p:nvPr/>
          </p:nvSpPr>
          <p:spPr bwMode="auto">
            <a:xfrm>
              <a:off x="9920195" y="5687985"/>
              <a:ext cx="812971" cy="576768"/>
            </a:xfrm>
            <a:custGeom>
              <a:avLst/>
              <a:gdLst>
                <a:gd name="T0" fmla="*/ 491 w 652"/>
                <a:gd name="T1" fmla="*/ 371 h 464"/>
                <a:gd name="T2" fmla="*/ 491 w 652"/>
                <a:gd name="T3" fmla="*/ 371 h 464"/>
                <a:gd name="T4" fmla="*/ 222 w 652"/>
                <a:gd name="T5" fmla="*/ 353 h 464"/>
                <a:gd name="T6" fmla="*/ 222 w 652"/>
                <a:gd name="T7" fmla="*/ 353 h 464"/>
                <a:gd name="T8" fmla="*/ 91 w 652"/>
                <a:gd name="T9" fmla="*/ 463 h 464"/>
                <a:gd name="T10" fmla="*/ 0 w 652"/>
                <a:gd name="T11" fmla="*/ 295 h 464"/>
                <a:gd name="T12" fmla="*/ 0 w 652"/>
                <a:gd name="T13" fmla="*/ 295 h 464"/>
                <a:gd name="T14" fmla="*/ 222 w 652"/>
                <a:gd name="T15" fmla="*/ 101 h 464"/>
                <a:gd name="T16" fmla="*/ 222 w 652"/>
                <a:gd name="T17" fmla="*/ 101 h 464"/>
                <a:gd name="T18" fmla="*/ 651 w 652"/>
                <a:gd name="T19" fmla="*/ 143 h 464"/>
                <a:gd name="T20" fmla="*/ 491 w 652"/>
                <a:gd name="T21" fmla="*/ 371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2" h="464">
                  <a:moveTo>
                    <a:pt x="491" y="371"/>
                  </a:moveTo>
                  <a:lnTo>
                    <a:pt x="491" y="371"/>
                  </a:lnTo>
                  <a:cubicBezTo>
                    <a:pt x="428" y="302"/>
                    <a:pt x="331" y="290"/>
                    <a:pt x="222" y="353"/>
                  </a:cubicBezTo>
                  <a:lnTo>
                    <a:pt x="222" y="353"/>
                  </a:lnTo>
                  <a:cubicBezTo>
                    <a:pt x="176" y="380"/>
                    <a:pt x="132" y="418"/>
                    <a:pt x="91" y="463"/>
                  </a:cubicBezTo>
                  <a:lnTo>
                    <a:pt x="0" y="295"/>
                  </a:lnTo>
                  <a:lnTo>
                    <a:pt x="0" y="295"/>
                  </a:lnTo>
                  <a:cubicBezTo>
                    <a:pt x="68" y="215"/>
                    <a:pt x="143" y="147"/>
                    <a:pt x="222" y="101"/>
                  </a:cubicBezTo>
                  <a:lnTo>
                    <a:pt x="222" y="101"/>
                  </a:lnTo>
                  <a:cubicBezTo>
                    <a:pt x="398" y="0"/>
                    <a:pt x="554" y="24"/>
                    <a:pt x="651" y="143"/>
                  </a:cubicBezTo>
                  <a:lnTo>
                    <a:pt x="491" y="371"/>
                  </a:lnTo>
                </a:path>
              </a:pathLst>
            </a:custGeom>
            <a:solidFill>
              <a:srgbClr val="FFFFFF">
                <a:alpha val="30000"/>
              </a:srgbClr>
            </a:solidFill>
            <a:ln>
              <a:noFill/>
            </a:ln>
            <a:effectLst/>
          </p:spPr>
          <p:txBody>
            <a:bodyPr wrap="none" anchor="ctr"/>
            <a:lstStyle/>
            <a:p>
              <a:endParaRPr lang="en-US" sz="3599" dirty="0">
                <a:latin typeface="Poppins" pitchFamily="2" charset="77"/>
              </a:endParaRPr>
            </a:p>
          </p:txBody>
        </p:sp>
        <p:sp>
          <p:nvSpPr>
            <p:cNvPr id="149" name="Freeform 77">
              <a:extLst>
                <a:ext uri="{FF2B5EF4-FFF2-40B4-BE49-F238E27FC236}">
                  <a16:creationId xmlns:a16="http://schemas.microsoft.com/office/drawing/2014/main" id="{71B47D19-AE6A-45BE-B0A9-8BA8F250FCA7}"/>
                </a:ext>
              </a:extLst>
            </p:cNvPr>
            <p:cNvSpPr>
              <a:spLocks noChangeArrowheads="1"/>
            </p:cNvSpPr>
            <p:nvPr/>
          </p:nvSpPr>
          <p:spPr bwMode="auto">
            <a:xfrm>
              <a:off x="10453021" y="5935169"/>
              <a:ext cx="411981" cy="1279881"/>
            </a:xfrm>
            <a:custGeom>
              <a:avLst/>
              <a:gdLst>
                <a:gd name="T0" fmla="*/ 0 w 329"/>
                <a:gd name="T1" fmla="*/ 862 h 1026"/>
                <a:gd name="T2" fmla="*/ 0 w 329"/>
                <a:gd name="T3" fmla="*/ 862 h 1026"/>
                <a:gd name="T4" fmla="*/ 140 w 329"/>
                <a:gd name="T5" fmla="*/ 413 h 1026"/>
                <a:gd name="T6" fmla="*/ 140 w 329"/>
                <a:gd name="T7" fmla="*/ 413 h 1026"/>
                <a:gd name="T8" fmla="*/ 103 w 329"/>
                <a:gd name="T9" fmla="*/ 229 h 1026"/>
                <a:gd name="T10" fmla="*/ 263 w 329"/>
                <a:gd name="T11" fmla="*/ 0 h 1026"/>
                <a:gd name="T12" fmla="*/ 263 w 329"/>
                <a:gd name="T13" fmla="*/ 0 h 1026"/>
                <a:gd name="T14" fmla="*/ 328 w 329"/>
                <a:gd name="T15" fmla="*/ 305 h 1026"/>
                <a:gd name="T16" fmla="*/ 328 w 329"/>
                <a:gd name="T17" fmla="*/ 305 h 1026"/>
                <a:gd name="T18" fmla="*/ 96 w 329"/>
                <a:gd name="T19" fmla="*/ 1025 h 1026"/>
                <a:gd name="T20" fmla="*/ 0 w 329"/>
                <a:gd name="T21" fmla="*/ 862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9" h="1026">
                  <a:moveTo>
                    <a:pt x="0" y="862"/>
                  </a:moveTo>
                  <a:lnTo>
                    <a:pt x="0" y="862"/>
                  </a:lnTo>
                  <a:cubicBezTo>
                    <a:pt x="85" y="731"/>
                    <a:pt x="140" y="565"/>
                    <a:pt x="140" y="413"/>
                  </a:cubicBezTo>
                  <a:lnTo>
                    <a:pt x="140" y="413"/>
                  </a:lnTo>
                  <a:cubicBezTo>
                    <a:pt x="140" y="340"/>
                    <a:pt x="127" y="277"/>
                    <a:pt x="103" y="229"/>
                  </a:cubicBezTo>
                  <a:lnTo>
                    <a:pt x="263" y="0"/>
                  </a:lnTo>
                  <a:lnTo>
                    <a:pt x="263" y="0"/>
                  </a:lnTo>
                  <a:cubicBezTo>
                    <a:pt x="305" y="78"/>
                    <a:pt x="328" y="181"/>
                    <a:pt x="328" y="305"/>
                  </a:cubicBezTo>
                  <a:lnTo>
                    <a:pt x="328" y="305"/>
                  </a:lnTo>
                  <a:cubicBezTo>
                    <a:pt x="328" y="549"/>
                    <a:pt x="236" y="816"/>
                    <a:pt x="96" y="1025"/>
                  </a:cubicBezTo>
                  <a:lnTo>
                    <a:pt x="0" y="86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78">
              <a:extLst>
                <a:ext uri="{FF2B5EF4-FFF2-40B4-BE49-F238E27FC236}">
                  <a16:creationId xmlns:a16="http://schemas.microsoft.com/office/drawing/2014/main" id="{6069713D-0757-4744-92B3-8307A16E4982}"/>
                </a:ext>
              </a:extLst>
            </p:cNvPr>
            <p:cNvSpPr>
              <a:spLocks noChangeArrowheads="1"/>
            </p:cNvSpPr>
            <p:nvPr/>
          </p:nvSpPr>
          <p:spPr bwMode="auto">
            <a:xfrm>
              <a:off x="9535682" y="6154893"/>
              <a:ext cx="961281" cy="1636927"/>
            </a:xfrm>
            <a:custGeom>
              <a:avLst/>
              <a:gdLst>
                <a:gd name="T0" fmla="*/ 340 w 773"/>
                <a:gd name="T1" fmla="*/ 168 h 1316"/>
                <a:gd name="T2" fmla="*/ 340 w 773"/>
                <a:gd name="T3" fmla="*/ 168 h 1316"/>
                <a:gd name="T4" fmla="*/ 189 w 773"/>
                <a:gd name="T5" fmla="*/ 633 h 1316"/>
                <a:gd name="T6" fmla="*/ 189 w 773"/>
                <a:gd name="T7" fmla="*/ 633 h 1316"/>
                <a:gd name="T8" fmla="*/ 532 w 773"/>
                <a:gd name="T9" fmla="*/ 894 h 1316"/>
                <a:gd name="T10" fmla="*/ 532 w 773"/>
                <a:gd name="T11" fmla="*/ 894 h 1316"/>
                <a:gd name="T12" fmla="*/ 676 w 773"/>
                <a:gd name="T13" fmla="*/ 769 h 1316"/>
                <a:gd name="T14" fmla="*/ 772 w 773"/>
                <a:gd name="T15" fmla="*/ 931 h 1316"/>
                <a:gd name="T16" fmla="*/ 772 w 773"/>
                <a:gd name="T17" fmla="*/ 931 h 1316"/>
                <a:gd name="T18" fmla="*/ 532 w 773"/>
                <a:gd name="T19" fmla="*/ 1145 h 1316"/>
                <a:gd name="T20" fmla="*/ 532 w 773"/>
                <a:gd name="T21" fmla="*/ 1145 h 1316"/>
                <a:gd name="T22" fmla="*/ 0 w 773"/>
                <a:gd name="T23" fmla="*/ 742 h 1316"/>
                <a:gd name="T24" fmla="*/ 0 w 773"/>
                <a:gd name="T25" fmla="*/ 742 h 1316"/>
                <a:gd name="T26" fmla="*/ 248 w 773"/>
                <a:gd name="T27" fmla="*/ 0 h 1316"/>
                <a:gd name="T28" fmla="*/ 340 w 773"/>
                <a:gd name="T29" fmla="*/ 168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3" h="1316">
                  <a:moveTo>
                    <a:pt x="340" y="168"/>
                  </a:moveTo>
                  <a:lnTo>
                    <a:pt x="340" y="168"/>
                  </a:lnTo>
                  <a:cubicBezTo>
                    <a:pt x="249" y="304"/>
                    <a:pt x="189" y="477"/>
                    <a:pt x="189" y="633"/>
                  </a:cubicBezTo>
                  <a:lnTo>
                    <a:pt x="189" y="633"/>
                  </a:lnTo>
                  <a:cubicBezTo>
                    <a:pt x="189" y="886"/>
                    <a:pt x="343" y="1002"/>
                    <a:pt x="532" y="894"/>
                  </a:cubicBezTo>
                  <a:lnTo>
                    <a:pt x="532" y="894"/>
                  </a:lnTo>
                  <a:cubicBezTo>
                    <a:pt x="584" y="863"/>
                    <a:pt x="632" y="821"/>
                    <a:pt x="676" y="769"/>
                  </a:cubicBezTo>
                  <a:lnTo>
                    <a:pt x="772" y="931"/>
                  </a:lnTo>
                  <a:lnTo>
                    <a:pt x="772" y="931"/>
                  </a:lnTo>
                  <a:cubicBezTo>
                    <a:pt x="699" y="1021"/>
                    <a:pt x="619" y="1095"/>
                    <a:pt x="532" y="1145"/>
                  </a:cubicBezTo>
                  <a:lnTo>
                    <a:pt x="532" y="1145"/>
                  </a:lnTo>
                  <a:cubicBezTo>
                    <a:pt x="238" y="1315"/>
                    <a:pt x="0" y="1134"/>
                    <a:pt x="0" y="742"/>
                  </a:cubicBezTo>
                  <a:lnTo>
                    <a:pt x="0" y="742"/>
                  </a:lnTo>
                  <a:cubicBezTo>
                    <a:pt x="0" y="491"/>
                    <a:pt x="99" y="212"/>
                    <a:pt x="248" y="0"/>
                  </a:cubicBezTo>
                  <a:lnTo>
                    <a:pt x="340" y="168"/>
                  </a:lnTo>
                </a:path>
              </a:pathLst>
            </a:custGeom>
            <a:solidFill>
              <a:srgbClr val="FFFFFF">
                <a:alpha val="60000"/>
              </a:srgbClr>
            </a:solidFill>
            <a:ln>
              <a:noFill/>
            </a:ln>
            <a:effectLst/>
          </p:spPr>
          <p:txBody>
            <a:bodyPr wrap="none" anchor="ctr"/>
            <a:lstStyle/>
            <a:p>
              <a:endParaRPr lang="en-US" sz="3599" dirty="0">
                <a:latin typeface="Poppins" pitchFamily="2" charset="77"/>
              </a:endParaRPr>
            </a:p>
          </p:txBody>
        </p:sp>
        <p:sp>
          <p:nvSpPr>
            <p:cNvPr id="151" name="Freeform 33">
              <a:extLst>
                <a:ext uri="{FF2B5EF4-FFF2-40B4-BE49-F238E27FC236}">
                  <a16:creationId xmlns:a16="http://schemas.microsoft.com/office/drawing/2014/main" id="{429FEAE2-C4DC-4ADB-B69B-ABCA0644A1F4}"/>
                </a:ext>
              </a:extLst>
            </p:cNvPr>
            <p:cNvSpPr>
              <a:spLocks noChangeArrowheads="1"/>
            </p:cNvSpPr>
            <p:nvPr/>
          </p:nvSpPr>
          <p:spPr bwMode="auto">
            <a:xfrm>
              <a:off x="8579893" y="4907973"/>
              <a:ext cx="2926535" cy="2564014"/>
            </a:xfrm>
            <a:custGeom>
              <a:avLst/>
              <a:gdLst>
                <a:gd name="connsiteX0" fmla="*/ 504119 w 2926535"/>
                <a:gd name="connsiteY0" fmla="*/ 2219190 h 2564014"/>
                <a:gd name="connsiteX1" fmla="*/ 504119 w 2926535"/>
                <a:gd name="connsiteY1" fmla="*/ 2273571 h 2564014"/>
                <a:gd name="connsiteX2" fmla="*/ 0 w 2926535"/>
                <a:gd name="connsiteY2" fmla="*/ 2564014 h 2564014"/>
                <a:gd name="connsiteX3" fmla="*/ 0 w 2926535"/>
                <a:gd name="connsiteY3" fmla="*/ 2509633 h 2564014"/>
                <a:gd name="connsiteX4" fmla="*/ 668904 w 2926535"/>
                <a:gd name="connsiteY4" fmla="*/ 1982987 h 2564014"/>
                <a:gd name="connsiteX5" fmla="*/ 668904 w 2926535"/>
                <a:gd name="connsiteY5" fmla="*/ 2036517 h 2564014"/>
                <a:gd name="connsiteX6" fmla="*/ 2 w 2926535"/>
                <a:gd name="connsiteY6" fmla="*/ 2421185 h 2564014"/>
                <a:gd name="connsiteX7" fmla="*/ 2 w 2926535"/>
                <a:gd name="connsiteY7" fmla="*/ 2367655 h 2564014"/>
                <a:gd name="connsiteX8" fmla="*/ 822713 w 2926535"/>
                <a:gd name="connsiteY8" fmla="*/ 1746788 h 2564014"/>
                <a:gd name="connsiteX9" fmla="*/ 822713 w 2926535"/>
                <a:gd name="connsiteY9" fmla="*/ 1801383 h 2564014"/>
                <a:gd name="connsiteX10" fmla="*/ 2 w 2926535"/>
                <a:gd name="connsiteY10" fmla="*/ 2272879 h 2564014"/>
                <a:gd name="connsiteX11" fmla="*/ 2 w 2926535"/>
                <a:gd name="connsiteY11" fmla="*/ 2219526 h 2564014"/>
                <a:gd name="connsiteX12" fmla="*/ 822713 w 2926535"/>
                <a:gd name="connsiteY12" fmla="*/ 1598474 h 2564014"/>
                <a:gd name="connsiteX13" fmla="*/ 822713 w 2926535"/>
                <a:gd name="connsiteY13" fmla="*/ 1651828 h 2564014"/>
                <a:gd name="connsiteX14" fmla="*/ 2 w 2926535"/>
                <a:gd name="connsiteY14" fmla="*/ 2124565 h 2564014"/>
                <a:gd name="connsiteX15" fmla="*/ 2 w 2926535"/>
                <a:gd name="connsiteY15" fmla="*/ 2069971 h 2564014"/>
                <a:gd name="connsiteX16" fmla="*/ 822713 w 2926535"/>
                <a:gd name="connsiteY16" fmla="*/ 1450162 h 2564014"/>
                <a:gd name="connsiteX17" fmla="*/ 822713 w 2926535"/>
                <a:gd name="connsiteY17" fmla="*/ 1504757 h 2564014"/>
                <a:gd name="connsiteX18" fmla="*/ 2 w 2926535"/>
                <a:gd name="connsiteY18" fmla="*/ 1976253 h 2564014"/>
                <a:gd name="connsiteX19" fmla="*/ 2 w 2926535"/>
                <a:gd name="connsiteY19" fmla="*/ 1922900 h 2564014"/>
                <a:gd name="connsiteX20" fmla="*/ 2926535 w 2926535"/>
                <a:gd name="connsiteY20" fmla="*/ 494373 h 2564014"/>
                <a:gd name="connsiteX21" fmla="*/ 2926535 w 2926535"/>
                <a:gd name="connsiteY21" fmla="*/ 541338 h 2564014"/>
                <a:gd name="connsiteX22" fmla="*/ 2664124 w 2926535"/>
                <a:gd name="connsiteY22" fmla="*/ 690887 h 2564014"/>
                <a:gd name="connsiteX23" fmla="*/ 2664124 w 2926535"/>
                <a:gd name="connsiteY23" fmla="*/ 643921 h 2564014"/>
                <a:gd name="connsiteX24" fmla="*/ 2921052 w 2926535"/>
                <a:gd name="connsiteY24" fmla="*/ 373526 h 2564014"/>
                <a:gd name="connsiteX25" fmla="*/ 2921052 w 2926535"/>
                <a:gd name="connsiteY25" fmla="*/ 420003 h 2564014"/>
                <a:gd name="connsiteX26" fmla="*/ 2444404 w 2926535"/>
                <a:gd name="connsiteY26" fmla="*/ 696358 h 2564014"/>
                <a:gd name="connsiteX27" fmla="*/ 2444404 w 2926535"/>
                <a:gd name="connsiteY27" fmla="*/ 649880 h 2564014"/>
                <a:gd name="connsiteX28" fmla="*/ 2921057 w 2926535"/>
                <a:gd name="connsiteY28" fmla="*/ 247186 h 2564014"/>
                <a:gd name="connsiteX29" fmla="*/ 2921057 w 2926535"/>
                <a:gd name="connsiteY29" fmla="*/ 293224 h 2564014"/>
                <a:gd name="connsiteX30" fmla="*/ 2224683 w 2926535"/>
                <a:gd name="connsiteY30" fmla="*/ 696371 h 2564014"/>
                <a:gd name="connsiteX31" fmla="*/ 2224683 w 2926535"/>
                <a:gd name="connsiteY31" fmla="*/ 650333 h 2564014"/>
                <a:gd name="connsiteX32" fmla="*/ 2921057 w 2926535"/>
                <a:gd name="connsiteY32" fmla="*/ 120847 h 2564014"/>
                <a:gd name="connsiteX33" fmla="*/ 2921057 w 2926535"/>
                <a:gd name="connsiteY33" fmla="*/ 168129 h 2564014"/>
                <a:gd name="connsiteX34" fmla="*/ 2224683 w 2926535"/>
                <a:gd name="connsiteY34" fmla="*/ 570032 h 2564014"/>
                <a:gd name="connsiteX35" fmla="*/ 2224683 w 2926535"/>
                <a:gd name="connsiteY35" fmla="*/ 523994 h 2564014"/>
                <a:gd name="connsiteX36" fmla="*/ 2921057 w 2926535"/>
                <a:gd name="connsiteY36" fmla="*/ 0 h 2564014"/>
                <a:gd name="connsiteX37" fmla="*/ 2921057 w 2926535"/>
                <a:gd name="connsiteY37" fmla="*/ 47282 h 2564014"/>
                <a:gd name="connsiteX38" fmla="*/ 2224683 w 2926535"/>
                <a:gd name="connsiteY38" fmla="*/ 449185 h 2564014"/>
                <a:gd name="connsiteX39" fmla="*/ 2224683 w 2926535"/>
                <a:gd name="connsiteY39" fmla="*/ 403147 h 2564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926535" h="2564014">
                  <a:moveTo>
                    <a:pt x="504119" y="2219190"/>
                  </a:moveTo>
                  <a:lnTo>
                    <a:pt x="504119" y="2273571"/>
                  </a:lnTo>
                  <a:lnTo>
                    <a:pt x="0" y="2564014"/>
                  </a:lnTo>
                  <a:lnTo>
                    <a:pt x="0" y="2509633"/>
                  </a:lnTo>
                  <a:close/>
                  <a:moveTo>
                    <a:pt x="668904" y="1982987"/>
                  </a:moveTo>
                  <a:lnTo>
                    <a:pt x="668904" y="2036517"/>
                  </a:lnTo>
                  <a:lnTo>
                    <a:pt x="2" y="2421185"/>
                  </a:lnTo>
                  <a:lnTo>
                    <a:pt x="2" y="2367655"/>
                  </a:lnTo>
                  <a:close/>
                  <a:moveTo>
                    <a:pt x="822713" y="1746788"/>
                  </a:moveTo>
                  <a:lnTo>
                    <a:pt x="822713" y="1801383"/>
                  </a:lnTo>
                  <a:lnTo>
                    <a:pt x="2" y="2272879"/>
                  </a:lnTo>
                  <a:lnTo>
                    <a:pt x="2" y="2219526"/>
                  </a:lnTo>
                  <a:close/>
                  <a:moveTo>
                    <a:pt x="822713" y="1598474"/>
                  </a:moveTo>
                  <a:lnTo>
                    <a:pt x="822713" y="1651828"/>
                  </a:lnTo>
                  <a:lnTo>
                    <a:pt x="2" y="2124565"/>
                  </a:lnTo>
                  <a:lnTo>
                    <a:pt x="2" y="2069971"/>
                  </a:lnTo>
                  <a:close/>
                  <a:moveTo>
                    <a:pt x="822713" y="1450162"/>
                  </a:moveTo>
                  <a:lnTo>
                    <a:pt x="822713" y="1504757"/>
                  </a:lnTo>
                  <a:lnTo>
                    <a:pt x="2" y="1976253"/>
                  </a:lnTo>
                  <a:lnTo>
                    <a:pt x="2" y="1922900"/>
                  </a:lnTo>
                  <a:close/>
                  <a:moveTo>
                    <a:pt x="2926535" y="494373"/>
                  </a:moveTo>
                  <a:lnTo>
                    <a:pt x="2926535" y="541338"/>
                  </a:lnTo>
                  <a:lnTo>
                    <a:pt x="2664124" y="690887"/>
                  </a:lnTo>
                  <a:lnTo>
                    <a:pt x="2664124" y="643921"/>
                  </a:lnTo>
                  <a:close/>
                  <a:moveTo>
                    <a:pt x="2921052" y="373526"/>
                  </a:moveTo>
                  <a:lnTo>
                    <a:pt x="2921052" y="420003"/>
                  </a:lnTo>
                  <a:lnTo>
                    <a:pt x="2444404" y="696358"/>
                  </a:lnTo>
                  <a:lnTo>
                    <a:pt x="2444404" y="649880"/>
                  </a:lnTo>
                  <a:close/>
                  <a:moveTo>
                    <a:pt x="2921057" y="247186"/>
                  </a:moveTo>
                  <a:lnTo>
                    <a:pt x="2921057" y="293224"/>
                  </a:lnTo>
                  <a:lnTo>
                    <a:pt x="2224683" y="696371"/>
                  </a:lnTo>
                  <a:lnTo>
                    <a:pt x="2224683" y="650333"/>
                  </a:lnTo>
                  <a:close/>
                  <a:moveTo>
                    <a:pt x="2921057" y="120847"/>
                  </a:moveTo>
                  <a:lnTo>
                    <a:pt x="2921057" y="168129"/>
                  </a:lnTo>
                  <a:lnTo>
                    <a:pt x="2224683" y="570032"/>
                  </a:lnTo>
                  <a:lnTo>
                    <a:pt x="2224683" y="523994"/>
                  </a:lnTo>
                  <a:close/>
                  <a:moveTo>
                    <a:pt x="2921057" y="0"/>
                  </a:moveTo>
                  <a:lnTo>
                    <a:pt x="2921057" y="47282"/>
                  </a:lnTo>
                  <a:lnTo>
                    <a:pt x="2224683" y="449185"/>
                  </a:lnTo>
                  <a:lnTo>
                    <a:pt x="2224683" y="403147"/>
                  </a:ln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152" name="Freeform 34">
              <a:extLst>
                <a:ext uri="{FF2B5EF4-FFF2-40B4-BE49-F238E27FC236}">
                  <a16:creationId xmlns:a16="http://schemas.microsoft.com/office/drawing/2014/main" id="{AA5E1198-7F7A-40CE-8F5C-BB88A8CD1CAF}"/>
                </a:ext>
              </a:extLst>
            </p:cNvPr>
            <p:cNvSpPr>
              <a:spLocks noChangeArrowheads="1"/>
            </p:cNvSpPr>
            <p:nvPr/>
          </p:nvSpPr>
          <p:spPr bwMode="auto">
            <a:xfrm>
              <a:off x="9392863" y="5704465"/>
              <a:ext cx="1553302" cy="1328054"/>
            </a:xfrm>
            <a:custGeom>
              <a:avLst/>
              <a:gdLst>
                <a:gd name="connsiteX0" fmla="*/ 12384 w 1553302"/>
                <a:gd name="connsiteY0" fmla="*/ 1115087 h 1328054"/>
                <a:gd name="connsiteX1" fmla="*/ 339331 w 1553302"/>
                <a:gd name="connsiteY1" fmla="*/ 1306631 h 1328054"/>
                <a:gd name="connsiteX2" fmla="*/ 328185 w 1553302"/>
                <a:gd name="connsiteY2" fmla="*/ 1328054 h 1328054"/>
                <a:gd name="connsiteX3" fmla="*/ 0 w 1553302"/>
                <a:gd name="connsiteY3" fmla="*/ 1136510 h 1328054"/>
                <a:gd name="connsiteX4" fmla="*/ 1531186 w 1553302"/>
                <a:gd name="connsiteY4" fmla="*/ 0 h 1328054"/>
                <a:gd name="connsiteX5" fmla="*/ 1553302 w 1553302"/>
                <a:gd name="connsiteY5" fmla="*/ 7461 h 1328054"/>
                <a:gd name="connsiteX6" fmla="*/ 1391113 w 1553302"/>
                <a:gd name="connsiteY6" fmla="*/ 498625 h 1328054"/>
                <a:gd name="connsiteX7" fmla="*/ 1367768 w 1553302"/>
                <a:gd name="connsiteY7" fmla="*/ 491164 h 132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302" h="1328054">
                  <a:moveTo>
                    <a:pt x="12384" y="1115087"/>
                  </a:moveTo>
                  <a:lnTo>
                    <a:pt x="339331" y="1306631"/>
                  </a:lnTo>
                  <a:lnTo>
                    <a:pt x="328185" y="1328054"/>
                  </a:lnTo>
                  <a:lnTo>
                    <a:pt x="0" y="1136510"/>
                  </a:lnTo>
                  <a:close/>
                  <a:moveTo>
                    <a:pt x="1531186" y="0"/>
                  </a:moveTo>
                  <a:lnTo>
                    <a:pt x="1553302" y="7461"/>
                  </a:lnTo>
                  <a:lnTo>
                    <a:pt x="1391113" y="498625"/>
                  </a:lnTo>
                  <a:lnTo>
                    <a:pt x="1367768" y="49116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3" name="Freeform 35">
              <a:extLst>
                <a:ext uri="{FF2B5EF4-FFF2-40B4-BE49-F238E27FC236}">
                  <a16:creationId xmlns:a16="http://schemas.microsoft.com/office/drawing/2014/main" id="{8AF5C4AE-659C-4B28-8645-B123BA9E49F8}"/>
                </a:ext>
              </a:extLst>
            </p:cNvPr>
            <p:cNvSpPr>
              <a:spLocks noChangeArrowheads="1"/>
            </p:cNvSpPr>
            <p:nvPr/>
          </p:nvSpPr>
          <p:spPr bwMode="auto">
            <a:xfrm>
              <a:off x="8700740" y="7374349"/>
              <a:ext cx="4387700" cy="2536531"/>
            </a:xfrm>
            <a:custGeom>
              <a:avLst/>
              <a:gdLst>
                <a:gd name="connsiteX0" fmla="*/ 1188622 w 4387700"/>
                <a:gd name="connsiteY0" fmla="*/ 2329053 h 2536531"/>
                <a:gd name="connsiteX1" fmla="*/ 1366524 w 4387700"/>
                <a:gd name="connsiteY1" fmla="*/ 2433421 h 2536531"/>
                <a:gd name="connsiteX2" fmla="*/ 1188622 w 4387700"/>
                <a:gd name="connsiteY2" fmla="*/ 2536531 h 2536531"/>
                <a:gd name="connsiteX3" fmla="*/ 1010721 w 4387700"/>
                <a:gd name="connsiteY3" fmla="*/ 2433421 h 2536531"/>
                <a:gd name="connsiteX4" fmla="*/ 1391245 w 4387700"/>
                <a:gd name="connsiteY4" fmla="*/ 2213700 h 2536531"/>
                <a:gd name="connsiteX5" fmla="*/ 1569770 w 4387700"/>
                <a:gd name="connsiteY5" fmla="*/ 2316810 h 2536531"/>
                <a:gd name="connsiteX6" fmla="*/ 1391245 w 4387700"/>
                <a:gd name="connsiteY6" fmla="*/ 2421178 h 2536531"/>
                <a:gd name="connsiteX7" fmla="*/ 1213959 w 4387700"/>
                <a:gd name="connsiteY7" fmla="*/ 2316810 h 2536531"/>
                <a:gd name="connsiteX8" fmla="*/ 1589612 w 4387700"/>
                <a:gd name="connsiteY8" fmla="*/ 2098344 h 2536531"/>
                <a:gd name="connsiteX9" fmla="*/ 1767516 w 4387700"/>
                <a:gd name="connsiteY9" fmla="*/ 2202087 h 2536531"/>
                <a:gd name="connsiteX10" fmla="*/ 1589612 w 4387700"/>
                <a:gd name="connsiteY10" fmla="*/ 2305829 h 2536531"/>
                <a:gd name="connsiteX11" fmla="*/ 1411709 w 4387700"/>
                <a:gd name="connsiteY11" fmla="*/ 2202087 h 2536531"/>
                <a:gd name="connsiteX12" fmla="*/ 984833 w 4387700"/>
                <a:gd name="connsiteY12" fmla="*/ 1977497 h 2536531"/>
                <a:gd name="connsiteX13" fmla="*/ 1163277 w 4387700"/>
                <a:gd name="connsiteY13" fmla="*/ 2080561 h 2536531"/>
                <a:gd name="connsiteX14" fmla="*/ 978593 w 4387700"/>
                <a:gd name="connsiteY14" fmla="*/ 2187350 h 2536531"/>
                <a:gd name="connsiteX15" fmla="*/ 782679 w 4387700"/>
                <a:gd name="connsiteY15" fmla="*/ 2300347 h 2536531"/>
                <a:gd name="connsiteX16" fmla="*/ 604234 w 4387700"/>
                <a:gd name="connsiteY16" fmla="*/ 2197284 h 2536531"/>
                <a:gd name="connsiteX17" fmla="*/ 788918 w 4387700"/>
                <a:gd name="connsiteY17" fmla="*/ 2091736 h 2536531"/>
                <a:gd name="connsiteX18" fmla="*/ 583770 w 4387700"/>
                <a:gd name="connsiteY18" fmla="*/ 1977497 h 2536531"/>
                <a:gd name="connsiteX19" fmla="*/ 762293 w 4387700"/>
                <a:gd name="connsiteY19" fmla="*/ 2081240 h 2536531"/>
                <a:gd name="connsiteX20" fmla="*/ 583770 w 4387700"/>
                <a:gd name="connsiteY20" fmla="*/ 2184982 h 2536531"/>
                <a:gd name="connsiteX21" fmla="*/ 406486 w 4387700"/>
                <a:gd name="connsiteY21" fmla="*/ 2081240 h 2536531"/>
                <a:gd name="connsiteX22" fmla="*/ 1390109 w 4387700"/>
                <a:gd name="connsiteY22" fmla="*/ 1977495 h 2536531"/>
                <a:gd name="connsiteX23" fmla="*/ 1569764 w 4387700"/>
                <a:gd name="connsiteY23" fmla="*/ 2080528 h 2536531"/>
                <a:gd name="connsiteX24" fmla="*/ 1385119 w 4387700"/>
                <a:gd name="connsiteY24" fmla="*/ 2187286 h 2536531"/>
                <a:gd name="connsiteX25" fmla="*/ 1183006 w 4387700"/>
                <a:gd name="connsiteY25" fmla="*/ 2302732 h 2536531"/>
                <a:gd name="connsiteX26" fmla="*/ 985885 w 4387700"/>
                <a:gd name="connsiteY26" fmla="*/ 2415697 h 2536531"/>
                <a:gd name="connsiteX27" fmla="*/ 807477 w 4387700"/>
                <a:gd name="connsiteY27" fmla="*/ 2312663 h 2536531"/>
                <a:gd name="connsiteX28" fmla="*/ 992123 w 4387700"/>
                <a:gd name="connsiteY28" fmla="*/ 2207147 h 2536531"/>
                <a:gd name="connsiteX29" fmla="*/ 1194235 w 4387700"/>
                <a:gd name="connsiteY29" fmla="*/ 2091701 h 2536531"/>
                <a:gd name="connsiteX30" fmla="*/ 1589612 w 4387700"/>
                <a:gd name="connsiteY30" fmla="*/ 1862145 h 2536531"/>
                <a:gd name="connsiteX31" fmla="*/ 1767516 w 4387700"/>
                <a:gd name="connsiteY31" fmla="*/ 1965888 h 2536531"/>
                <a:gd name="connsiteX32" fmla="*/ 1589612 w 4387700"/>
                <a:gd name="connsiteY32" fmla="*/ 2069630 h 2536531"/>
                <a:gd name="connsiteX33" fmla="*/ 1411709 w 4387700"/>
                <a:gd name="connsiteY33" fmla="*/ 1965888 h 2536531"/>
                <a:gd name="connsiteX34" fmla="*/ 1188622 w 4387700"/>
                <a:gd name="connsiteY34" fmla="*/ 1862145 h 2536531"/>
                <a:gd name="connsiteX35" fmla="*/ 1366524 w 4387700"/>
                <a:gd name="connsiteY35" fmla="*/ 1965888 h 2536531"/>
                <a:gd name="connsiteX36" fmla="*/ 1188622 w 4387700"/>
                <a:gd name="connsiteY36" fmla="*/ 2069630 h 2536531"/>
                <a:gd name="connsiteX37" fmla="*/ 1010721 w 4387700"/>
                <a:gd name="connsiteY37" fmla="*/ 1965888 h 2536531"/>
                <a:gd name="connsiteX38" fmla="*/ 781518 w 4387700"/>
                <a:gd name="connsiteY38" fmla="*/ 1862145 h 2536531"/>
                <a:gd name="connsiteX39" fmla="*/ 960041 w 4387700"/>
                <a:gd name="connsiteY39" fmla="*/ 1965888 h 2536531"/>
                <a:gd name="connsiteX40" fmla="*/ 781518 w 4387700"/>
                <a:gd name="connsiteY40" fmla="*/ 2069630 h 2536531"/>
                <a:gd name="connsiteX41" fmla="*/ 604234 w 4387700"/>
                <a:gd name="connsiteY41" fmla="*/ 1965888 h 2536531"/>
                <a:gd name="connsiteX42" fmla="*/ 1994708 w 4387700"/>
                <a:gd name="connsiteY42" fmla="*/ 1862143 h 2536531"/>
                <a:gd name="connsiteX43" fmla="*/ 2174001 w 4387700"/>
                <a:gd name="connsiteY43" fmla="*/ 1965602 h 2536531"/>
                <a:gd name="connsiteX44" fmla="*/ 1989727 w 4387700"/>
                <a:gd name="connsiteY44" fmla="*/ 2071554 h 2536531"/>
                <a:gd name="connsiteX45" fmla="*/ 1794248 w 4387700"/>
                <a:gd name="connsiteY45" fmla="*/ 2184985 h 2536531"/>
                <a:gd name="connsiteX46" fmla="*/ 1614955 w 4387700"/>
                <a:gd name="connsiteY46" fmla="*/ 2081526 h 2536531"/>
                <a:gd name="connsiteX47" fmla="*/ 1799228 w 4387700"/>
                <a:gd name="connsiteY47" fmla="*/ 1975574 h 2536531"/>
                <a:gd name="connsiteX48" fmla="*/ 1793479 w 4387700"/>
                <a:gd name="connsiteY48" fmla="*/ 1746790 h 2536531"/>
                <a:gd name="connsiteX49" fmla="*/ 1970762 w 4387700"/>
                <a:gd name="connsiteY49" fmla="*/ 1851782 h 2536531"/>
                <a:gd name="connsiteX50" fmla="*/ 1793479 w 4387700"/>
                <a:gd name="connsiteY50" fmla="*/ 1954275 h 2536531"/>
                <a:gd name="connsiteX51" fmla="*/ 1614955 w 4387700"/>
                <a:gd name="connsiteY51" fmla="*/ 1851782 h 2536531"/>
                <a:gd name="connsiteX52" fmla="*/ 1391245 w 4387700"/>
                <a:gd name="connsiteY52" fmla="*/ 1746790 h 2536531"/>
                <a:gd name="connsiteX53" fmla="*/ 1569770 w 4387700"/>
                <a:gd name="connsiteY53" fmla="*/ 1851782 h 2536531"/>
                <a:gd name="connsiteX54" fmla="*/ 1391245 w 4387700"/>
                <a:gd name="connsiteY54" fmla="*/ 1954275 h 2536531"/>
                <a:gd name="connsiteX55" fmla="*/ 1213959 w 4387700"/>
                <a:gd name="connsiteY55" fmla="*/ 1851782 h 2536531"/>
                <a:gd name="connsiteX56" fmla="*/ 985378 w 4387700"/>
                <a:gd name="connsiteY56" fmla="*/ 1746790 h 2536531"/>
                <a:gd name="connsiteX57" fmla="*/ 1163282 w 4387700"/>
                <a:gd name="connsiteY57" fmla="*/ 1851782 h 2536531"/>
                <a:gd name="connsiteX58" fmla="*/ 985378 w 4387700"/>
                <a:gd name="connsiteY58" fmla="*/ 1954275 h 2536531"/>
                <a:gd name="connsiteX59" fmla="*/ 807475 w 4387700"/>
                <a:gd name="connsiteY59" fmla="*/ 1851782 h 2536531"/>
                <a:gd name="connsiteX60" fmla="*/ 177901 w 4387700"/>
                <a:gd name="connsiteY60" fmla="*/ 1746790 h 2536531"/>
                <a:gd name="connsiteX61" fmla="*/ 355803 w 4387700"/>
                <a:gd name="connsiteY61" fmla="*/ 1851782 h 2536531"/>
                <a:gd name="connsiteX62" fmla="*/ 177901 w 4387700"/>
                <a:gd name="connsiteY62" fmla="*/ 1954275 h 2536531"/>
                <a:gd name="connsiteX63" fmla="*/ 0 w 4387700"/>
                <a:gd name="connsiteY63" fmla="*/ 1851782 h 2536531"/>
                <a:gd name="connsiteX64" fmla="*/ 584238 w 4387700"/>
                <a:gd name="connsiteY64" fmla="*/ 1746788 h 2536531"/>
                <a:gd name="connsiteX65" fmla="*/ 762286 w 4387700"/>
                <a:gd name="connsiteY65" fmla="*/ 1851093 h 2536531"/>
                <a:gd name="connsiteX66" fmla="*/ 578012 w 4387700"/>
                <a:gd name="connsiteY66" fmla="*/ 1956641 h 2536531"/>
                <a:gd name="connsiteX67" fmla="*/ 382533 w 4387700"/>
                <a:gd name="connsiteY67" fmla="*/ 2069638 h 2536531"/>
                <a:gd name="connsiteX68" fmla="*/ 203240 w 4387700"/>
                <a:gd name="connsiteY68" fmla="*/ 1966575 h 2536531"/>
                <a:gd name="connsiteX69" fmla="*/ 387513 w 4387700"/>
                <a:gd name="connsiteY69" fmla="*/ 1859786 h 2536531"/>
                <a:gd name="connsiteX70" fmla="*/ 1995480 w 4387700"/>
                <a:gd name="connsiteY70" fmla="*/ 1631437 h 2536531"/>
                <a:gd name="connsiteX71" fmla="*/ 2174005 w 4387700"/>
                <a:gd name="connsiteY71" fmla="*/ 1735805 h 2536531"/>
                <a:gd name="connsiteX72" fmla="*/ 1995480 w 4387700"/>
                <a:gd name="connsiteY72" fmla="*/ 1838915 h 2536531"/>
                <a:gd name="connsiteX73" fmla="*/ 1818194 w 4387700"/>
                <a:gd name="connsiteY73" fmla="*/ 1735805 h 2536531"/>
                <a:gd name="connsiteX74" fmla="*/ 1589612 w 4387700"/>
                <a:gd name="connsiteY74" fmla="*/ 1631437 h 2536531"/>
                <a:gd name="connsiteX75" fmla="*/ 1767516 w 4387700"/>
                <a:gd name="connsiteY75" fmla="*/ 1735805 h 2536531"/>
                <a:gd name="connsiteX76" fmla="*/ 1589612 w 4387700"/>
                <a:gd name="connsiteY76" fmla="*/ 1838915 h 2536531"/>
                <a:gd name="connsiteX77" fmla="*/ 1411709 w 4387700"/>
                <a:gd name="connsiteY77" fmla="*/ 1735805 h 2536531"/>
                <a:gd name="connsiteX78" fmla="*/ 1188622 w 4387700"/>
                <a:gd name="connsiteY78" fmla="*/ 1631437 h 2536531"/>
                <a:gd name="connsiteX79" fmla="*/ 1366524 w 4387700"/>
                <a:gd name="connsiteY79" fmla="*/ 1735805 h 2536531"/>
                <a:gd name="connsiteX80" fmla="*/ 1188622 w 4387700"/>
                <a:gd name="connsiteY80" fmla="*/ 1838915 h 2536531"/>
                <a:gd name="connsiteX81" fmla="*/ 1010721 w 4387700"/>
                <a:gd name="connsiteY81" fmla="*/ 1735805 h 2536531"/>
                <a:gd name="connsiteX82" fmla="*/ 781518 w 4387700"/>
                <a:gd name="connsiteY82" fmla="*/ 1631437 h 2536531"/>
                <a:gd name="connsiteX83" fmla="*/ 960041 w 4387700"/>
                <a:gd name="connsiteY83" fmla="*/ 1735805 h 2536531"/>
                <a:gd name="connsiteX84" fmla="*/ 781518 w 4387700"/>
                <a:gd name="connsiteY84" fmla="*/ 1838915 h 2536531"/>
                <a:gd name="connsiteX85" fmla="*/ 604234 w 4387700"/>
                <a:gd name="connsiteY85" fmla="*/ 1735805 h 2536531"/>
                <a:gd name="connsiteX86" fmla="*/ 381763 w 4387700"/>
                <a:gd name="connsiteY86" fmla="*/ 1631437 h 2536531"/>
                <a:gd name="connsiteX87" fmla="*/ 559049 w 4387700"/>
                <a:gd name="connsiteY87" fmla="*/ 1735805 h 2536531"/>
                <a:gd name="connsiteX88" fmla="*/ 381763 w 4387700"/>
                <a:gd name="connsiteY88" fmla="*/ 1838915 h 2536531"/>
                <a:gd name="connsiteX89" fmla="*/ 203238 w 4387700"/>
                <a:gd name="connsiteY89" fmla="*/ 1735805 h 2536531"/>
                <a:gd name="connsiteX90" fmla="*/ 2193230 w 4387700"/>
                <a:gd name="connsiteY90" fmla="*/ 1516082 h 2536531"/>
                <a:gd name="connsiteX91" fmla="*/ 2371755 w 4387700"/>
                <a:gd name="connsiteY91" fmla="*/ 1619192 h 2536531"/>
                <a:gd name="connsiteX92" fmla="*/ 2193230 w 4387700"/>
                <a:gd name="connsiteY92" fmla="*/ 1723560 h 2536531"/>
                <a:gd name="connsiteX93" fmla="*/ 2015944 w 4387700"/>
                <a:gd name="connsiteY93" fmla="*/ 1619192 h 2536531"/>
                <a:gd name="connsiteX94" fmla="*/ 1793479 w 4387700"/>
                <a:gd name="connsiteY94" fmla="*/ 1516082 h 2536531"/>
                <a:gd name="connsiteX95" fmla="*/ 1970762 w 4387700"/>
                <a:gd name="connsiteY95" fmla="*/ 1619192 h 2536531"/>
                <a:gd name="connsiteX96" fmla="*/ 1793479 w 4387700"/>
                <a:gd name="connsiteY96" fmla="*/ 1723560 h 2536531"/>
                <a:gd name="connsiteX97" fmla="*/ 1614955 w 4387700"/>
                <a:gd name="connsiteY97" fmla="*/ 1619192 h 2536531"/>
                <a:gd name="connsiteX98" fmla="*/ 1391245 w 4387700"/>
                <a:gd name="connsiteY98" fmla="*/ 1516082 h 2536531"/>
                <a:gd name="connsiteX99" fmla="*/ 1569770 w 4387700"/>
                <a:gd name="connsiteY99" fmla="*/ 1619192 h 2536531"/>
                <a:gd name="connsiteX100" fmla="*/ 1391245 w 4387700"/>
                <a:gd name="connsiteY100" fmla="*/ 1723560 h 2536531"/>
                <a:gd name="connsiteX101" fmla="*/ 1213959 w 4387700"/>
                <a:gd name="connsiteY101" fmla="*/ 1619192 h 2536531"/>
                <a:gd name="connsiteX102" fmla="*/ 985378 w 4387700"/>
                <a:gd name="connsiteY102" fmla="*/ 1516082 h 2536531"/>
                <a:gd name="connsiteX103" fmla="*/ 1163282 w 4387700"/>
                <a:gd name="connsiteY103" fmla="*/ 1619192 h 2536531"/>
                <a:gd name="connsiteX104" fmla="*/ 985378 w 4387700"/>
                <a:gd name="connsiteY104" fmla="*/ 1723560 h 2536531"/>
                <a:gd name="connsiteX105" fmla="*/ 807475 w 4387700"/>
                <a:gd name="connsiteY105" fmla="*/ 1619192 h 2536531"/>
                <a:gd name="connsiteX106" fmla="*/ 583770 w 4387700"/>
                <a:gd name="connsiteY106" fmla="*/ 1516082 h 2536531"/>
                <a:gd name="connsiteX107" fmla="*/ 762293 w 4387700"/>
                <a:gd name="connsiteY107" fmla="*/ 1619192 h 2536531"/>
                <a:gd name="connsiteX108" fmla="*/ 583770 w 4387700"/>
                <a:gd name="connsiteY108" fmla="*/ 1723560 h 2536531"/>
                <a:gd name="connsiteX109" fmla="*/ 406486 w 4387700"/>
                <a:gd name="connsiteY109" fmla="*/ 1619192 h 2536531"/>
                <a:gd name="connsiteX110" fmla="*/ 2397091 w 4387700"/>
                <a:gd name="connsiteY110" fmla="*/ 1395234 h 2536531"/>
                <a:gd name="connsiteX111" fmla="*/ 2574993 w 4387700"/>
                <a:gd name="connsiteY111" fmla="*/ 1498977 h 2536531"/>
                <a:gd name="connsiteX112" fmla="*/ 2397091 w 4387700"/>
                <a:gd name="connsiteY112" fmla="*/ 1602719 h 2536531"/>
                <a:gd name="connsiteX113" fmla="*/ 2219190 w 4387700"/>
                <a:gd name="connsiteY113" fmla="*/ 1498977 h 2536531"/>
                <a:gd name="connsiteX114" fmla="*/ 1995480 w 4387700"/>
                <a:gd name="connsiteY114" fmla="*/ 1395234 h 2536531"/>
                <a:gd name="connsiteX115" fmla="*/ 2174005 w 4387700"/>
                <a:gd name="connsiteY115" fmla="*/ 1498977 h 2536531"/>
                <a:gd name="connsiteX116" fmla="*/ 1995480 w 4387700"/>
                <a:gd name="connsiteY116" fmla="*/ 1602719 h 2536531"/>
                <a:gd name="connsiteX117" fmla="*/ 1818194 w 4387700"/>
                <a:gd name="connsiteY117" fmla="*/ 1498977 h 2536531"/>
                <a:gd name="connsiteX118" fmla="*/ 1589612 w 4387700"/>
                <a:gd name="connsiteY118" fmla="*/ 1395234 h 2536531"/>
                <a:gd name="connsiteX119" fmla="*/ 1767516 w 4387700"/>
                <a:gd name="connsiteY119" fmla="*/ 1498977 h 2536531"/>
                <a:gd name="connsiteX120" fmla="*/ 1589612 w 4387700"/>
                <a:gd name="connsiteY120" fmla="*/ 1602719 h 2536531"/>
                <a:gd name="connsiteX121" fmla="*/ 1411709 w 4387700"/>
                <a:gd name="connsiteY121" fmla="*/ 1498977 h 2536531"/>
                <a:gd name="connsiteX122" fmla="*/ 1188622 w 4387700"/>
                <a:gd name="connsiteY122" fmla="*/ 1395234 h 2536531"/>
                <a:gd name="connsiteX123" fmla="*/ 1366524 w 4387700"/>
                <a:gd name="connsiteY123" fmla="*/ 1498977 h 2536531"/>
                <a:gd name="connsiteX124" fmla="*/ 1188622 w 4387700"/>
                <a:gd name="connsiteY124" fmla="*/ 1602719 h 2536531"/>
                <a:gd name="connsiteX125" fmla="*/ 1010721 w 4387700"/>
                <a:gd name="connsiteY125" fmla="*/ 1498977 h 2536531"/>
                <a:gd name="connsiteX126" fmla="*/ 781518 w 4387700"/>
                <a:gd name="connsiteY126" fmla="*/ 1395234 h 2536531"/>
                <a:gd name="connsiteX127" fmla="*/ 960041 w 4387700"/>
                <a:gd name="connsiteY127" fmla="*/ 1498977 h 2536531"/>
                <a:gd name="connsiteX128" fmla="*/ 781518 w 4387700"/>
                <a:gd name="connsiteY128" fmla="*/ 1602719 h 2536531"/>
                <a:gd name="connsiteX129" fmla="*/ 604234 w 4387700"/>
                <a:gd name="connsiteY129" fmla="*/ 1498977 h 2536531"/>
                <a:gd name="connsiteX130" fmla="*/ 3001120 w 4387700"/>
                <a:gd name="connsiteY130" fmla="*/ 1279883 h 2536531"/>
                <a:gd name="connsiteX131" fmla="*/ 3179223 w 4387700"/>
                <a:gd name="connsiteY131" fmla="*/ 1381647 h 2536531"/>
                <a:gd name="connsiteX132" fmla="*/ 2194048 w 4387700"/>
                <a:gd name="connsiteY132" fmla="*/ 1948794 h 2536531"/>
                <a:gd name="connsiteX133" fmla="*/ 2015944 w 4387700"/>
                <a:gd name="connsiteY133" fmla="*/ 1847030 h 2536531"/>
                <a:gd name="connsiteX134" fmla="*/ 2600333 w 4387700"/>
                <a:gd name="connsiteY134" fmla="*/ 1279883 h 2536531"/>
                <a:gd name="connsiteX135" fmla="*/ 2778237 w 4387700"/>
                <a:gd name="connsiteY135" fmla="*/ 1382993 h 2536531"/>
                <a:gd name="connsiteX136" fmla="*/ 2600333 w 4387700"/>
                <a:gd name="connsiteY136" fmla="*/ 1487361 h 2536531"/>
                <a:gd name="connsiteX137" fmla="*/ 2422430 w 4387700"/>
                <a:gd name="connsiteY137" fmla="*/ 1382993 h 2536531"/>
                <a:gd name="connsiteX138" fmla="*/ 2196589 w 4387700"/>
                <a:gd name="connsiteY138" fmla="*/ 1279883 h 2536531"/>
                <a:gd name="connsiteX139" fmla="*/ 2377233 w 4387700"/>
                <a:gd name="connsiteY139" fmla="*/ 1383626 h 2536531"/>
                <a:gd name="connsiteX140" fmla="*/ 2195335 w 4387700"/>
                <a:gd name="connsiteY140" fmla="*/ 1487368 h 2536531"/>
                <a:gd name="connsiteX141" fmla="*/ 2015946 w 4387700"/>
                <a:gd name="connsiteY141" fmla="*/ 1383626 h 2536531"/>
                <a:gd name="connsiteX142" fmla="*/ 1793479 w 4387700"/>
                <a:gd name="connsiteY142" fmla="*/ 1279883 h 2536531"/>
                <a:gd name="connsiteX143" fmla="*/ 1970762 w 4387700"/>
                <a:gd name="connsiteY143" fmla="*/ 1382993 h 2536531"/>
                <a:gd name="connsiteX144" fmla="*/ 1793479 w 4387700"/>
                <a:gd name="connsiteY144" fmla="*/ 1487361 h 2536531"/>
                <a:gd name="connsiteX145" fmla="*/ 1614955 w 4387700"/>
                <a:gd name="connsiteY145" fmla="*/ 1382993 h 2536531"/>
                <a:gd name="connsiteX146" fmla="*/ 1391245 w 4387700"/>
                <a:gd name="connsiteY146" fmla="*/ 1279883 h 2536531"/>
                <a:gd name="connsiteX147" fmla="*/ 1569770 w 4387700"/>
                <a:gd name="connsiteY147" fmla="*/ 1382993 h 2536531"/>
                <a:gd name="connsiteX148" fmla="*/ 1391245 w 4387700"/>
                <a:gd name="connsiteY148" fmla="*/ 1487361 h 2536531"/>
                <a:gd name="connsiteX149" fmla="*/ 1213959 w 4387700"/>
                <a:gd name="connsiteY149" fmla="*/ 1382993 h 2536531"/>
                <a:gd name="connsiteX150" fmla="*/ 985378 w 4387700"/>
                <a:gd name="connsiteY150" fmla="*/ 1279883 h 2536531"/>
                <a:gd name="connsiteX151" fmla="*/ 1163282 w 4387700"/>
                <a:gd name="connsiteY151" fmla="*/ 1382993 h 2536531"/>
                <a:gd name="connsiteX152" fmla="*/ 985378 w 4387700"/>
                <a:gd name="connsiteY152" fmla="*/ 1487361 h 2536531"/>
                <a:gd name="connsiteX153" fmla="*/ 807475 w 4387700"/>
                <a:gd name="connsiteY153" fmla="*/ 1382993 h 2536531"/>
                <a:gd name="connsiteX154" fmla="*/ 2802960 w 4387700"/>
                <a:gd name="connsiteY154" fmla="*/ 1164527 h 2536531"/>
                <a:gd name="connsiteX155" fmla="*/ 2981483 w 4387700"/>
                <a:gd name="connsiteY155" fmla="*/ 1268270 h 2536531"/>
                <a:gd name="connsiteX156" fmla="*/ 2802960 w 4387700"/>
                <a:gd name="connsiteY156" fmla="*/ 1372012 h 2536531"/>
                <a:gd name="connsiteX157" fmla="*/ 2625676 w 4387700"/>
                <a:gd name="connsiteY157" fmla="*/ 1268270 h 2536531"/>
                <a:gd name="connsiteX158" fmla="*/ 2397091 w 4387700"/>
                <a:gd name="connsiteY158" fmla="*/ 1164527 h 2536531"/>
                <a:gd name="connsiteX159" fmla="*/ 2574993 w 4387700"/>
                <a:gd name="connsiteY159" fmla="*/ 1268895 h 2536531"/>
                <a:gd name="connsiteX160" fmla="*/ 2397091 w 4387700"/>
                <a:gd name="connsiteY160" fmla="*/ 1372005 h 2536531"/>
                <a:gd name="connsiteX161" fmla="*/ 2219190 w 4387700"/>
                <a:gd name="connsiteY161" fmla="*/ 1268895 h 2536531"/>
                <a:gd name="connsiteX162" fmla="*/ 2000094 w 4387700"/>
                <a:gd name="connsiteY162" fmla="*/ 1164527 h 2536531"/>
                <a:gd name="connsiteX163" fmla="*/ 2179483 w 4387700"/>
                <a:gd name="connsiteY163" fmla="*/ 1268270 h 2536531"/>
                <a:gd name="connsiteX164" fmla="*/ 1997585 w 4387700"/>
                <a:gd name="connsiteY164" fmla="*/ 1372012 h 2536531"/>
                <a:gd name="connsiteX165" fmla="*/ 1818196 w 4387700"/>
                <a:gd name="connsiteY165" fmla="*/ 1268270 h 2536531"/>
                <a:gd name="connsiteX166" fmla="*/ 1589612 w 4387700"/>
                <a:gd name="connsiteY166" fmla="*/ 1164527 h 2536531"/>
                <a:gd name="connsiteX167" fmla="*/ 1767516 w 4387700"/>
                <a:gd name="connsiteY167" fmla="*/ 1268270 h 2536531"/>
                <a:gd name="connsiteX168" fmla="*/ 1589612 w 4387700"/>
                <a:gd name="connsiteY168" fmla="*/ 1372012 h 2536531"/>
                <a:gd name="connsiteX169" fmla="*/ 1411709 w 4387700"/>
                <a:gd name="connsiteY169" fmla="*/ 1268270 h 2536531"/>
                <a:gd name="connsiteX170" fmla="*/ 1188622 w 4387700"/>
                <a:gd name="connsiteY170" fmla="*/ 1164527 h 2536531"/>
                <a:gd name="connsiteX171" fmla="*/ 1366524 w 4387700"/>
                <a:gd name="connsiteY171" fmla="*/ 1268270 h 2536531"/>
                <a:gd name="connsiteX172" fmla="*/ 1188622 w 4387700"/>
                <a:gd name="connsiteY172" fmla="*/ 1372012 h 2536531"/>
                <a:gd name="connsiteX173" fmla="*/ 1010721 w 4387700"/>
                <a:gd name="connsiteY173" fmla="*/ 1268270 h 2536531"/>
                <a:gd name="connsiteX174" fmla="*/ 3001327 w 4387700"/>
                <a:gd name="connsiteY174" fmla="*/ 1049174 h 2536531"/>
                <a:gd name="connsiteX175" fmla="*/ 3179229 w 4387700"/>
                <a:gd name="connsiteY175" fmla="*/ 1153541 h 2536531"/>
                <a:gd name="connsiteX176" fmla="*/ 3001327 w 4387700"/>
                <a:gd name="connsiteY176" fmla="*/ 1256652 h 2536531"/>
                <a:gd name="connsiteX177" fmla="*/ 2823426 w 4387700"/>
                <a:gd name="connsiteY177" fmla="*/ 1153541 h 2536531"/>
                <a:gd name="connsiteX178" fmla="*/ 2600955 w 4387700"/>
                <a:gd name="connsiteY178" fmla="*/ 1049174 h 2536531"/>
                <a:gd name="connsiteX179" fmla="*/ 2778241 w 4387700"/>
                <a:gd name="connsiteY179" fmla="*/ 1153541 h 2536531"/>
                <a:gd name="connsiteX180" fmla="*/ 2600955 w 4387700"/>
                <a:gd name="connsiteY180" fmla="*/ 1256652 h 2536531"/>
                <a:gd name="connsiteX181" fmla="*/ 2422430 w 4387700"/>
                <a:gd name="connsiteY181" fmla="*/ 1153541 h 2536531"/>
                <a:gd name="connsiteX182" fmla="*/ 2198097 w 4387700"/>
                <a:gd name="connsiteY182" fmla="*/ 1049174 h 2536531"/>
                <a:gd name="connsiteX183" fmla="*/ 2377243 w 4387700"/>
                <a:gd name="connsiteY183" fmla="*/ 1153541 h 2536531"/>
                <a:gd name="connsiteX184" fmla="*/ 2199341 w 4387700"/>
                <a:gd name="connsiteY184" fmla="*/ 1256652 h 2536531"/>
                <a:gd name="connsiteX185" fmla="*/ 2021440 w 4387700"/>
                <a:gd name="connsiteY185" fmla="*/ 1152284 h 2536531"/>
                <a:gd name="connsiteX186" fmla="*/ 1796853 w 4387700"/>
                <a:gd name="connsiteY186" fmla="*/ 1049174 h 2536531"/>
                <a:gd name="connsiteX187" fmla="*/ 1976242 w 4387700"/>
                <a:gd name="connsiteY187" fmla="*/ 1152284 h 2536531"/>
                <a:gd name="connsiteX188" fmla="*/ 1795598 w 4387700"/>
                <a:gd name="connsiteY188" fmla="*/ 1256652 h 2536531"/>
                <a:gd name="connsiteX189" fmla="*/ 1614955 w 4387700"/>
                <a:gd name="connsiteY189" fmla="*/ 1153541 h 2536531"/>
                <a:gd name="connsiteX190" fmla="*/ 1391245 w 4387700"/>
                <a:gd name="connsiteY190" fmla="*/ 1049174 h 2536531"/>
                <a:gd name="connsiteX191" fmla="*/ 1569770 w 4387700"/>
                <a:gd name="connsiteY191" fmla="*/ 1153541 h 2536531"/>
                <a:gd name="connsiteX192" fmla="*/ 1391245 w 4387700"/>
                <a:gd name="connsiteY192" fmla="*/ 1256652 h 2536531"/>
                <a:gd name="connsiteX193" fmla="*/ 1213959 w 4387700"/>
                <a:gd name="connsiteY193" fmla="*/ 1153541 h 2536531"/>
                <a:gd name="connsiteX194" fmla="*/ 3408513 w 4387700"/>
                <a:gd name="connsiteY194" fmla="*/ 1049172 h 2536531"/>
                <a:gd name="connsiteX195" fmla="*/ 3585710 w 4387700"/>
                <a:gd name="connsiteY195" fmla="*/ 1152631 h 2536531"/>
                <a:gd name="connsiteX196" fmla="*/ 3402274 w 4387700"/>
                <a:gd name="connsiteY196" fmla="*/ 1258583 h 2536531"/>
                <a:gd name="connsiteX197" fmla="*/ 3206359 w 4387700"/>
                <a:gd name="connsiteY197" fmla="*/ 1372013 h 2536531"/>
                <a:gd name="connsiteX198" fmla="*/ 3026667 w 4387700"/>
                <a:gd name="connsiteY198" fmla="*/ 1268555 h 2536531"/>
                <a:gd name="connsiteX199" fmla="*/ 3211351 w 4387700"/>
                <a:gd name="connsiteY199" fmla="*/ 1162603 h 2536531"/>
                <a:gd name="connsiteX200" fmla="*/ 3610426 w 4387700"/>
                <a:gd name="connsiteY200" fmla="*/ 933819 h 2536531"/>
                <a:gd name="connsiteX201" fmla="*/ 3788952 w 4387700"/>
                <a:gd name="connsiteY201" fmla="*/ 1036929 h 2536531"/>
                <a:gd name="connsiteX202" fmla="*/ 3610426 w 4387700"/>
                <a:gd name="connsiteY202" fmla="*/ 1141297 h 2536531"/>
                <a:gd name="connsiteX203" fmla="*/ 3433149 w 4387700"/>
                <a:gd name="connsiteY203" fmla="*/ 1036929 h 2536531"/>
                <a:gd name="connsiteX204" fmla="*/ 3205191 w 4387700"/>
                <a:gd name="connsiteY204" fmla="*/ 933819 h 2536531"/>
                <a:gd name="connsiteX205" fmla="*/ 3382476 w 4387700"/>
                <a:gd name="connsiteY205" fmla="*/ 1036929 h 2536531"/>
                <a:gd name="connsiteX206" fmla="*/ 3205191 w 4387700"/>
                <a:gd name="connsiteY206" fmla="*/ 1141297 h 2536531"/>
                <a:gd name="connsiteX207" fmla="*/ 3026665 w 4387700"/>
                <a:gd name="connsiteY207" fmla="*/ 1036929 h 2536531"/>
                <a:gd name="connsiteX208" fmla="*/ 2802960 w 4387700"/>
                <a:gd name="connsiteY208" fmla="*/ 933819 h 2536531"/>
                <a:gd name="connsiteX209" fmla="*/ 2981483 w 4387700"/>
                <a:gd name="connsiteY209" fmla="*/ 1036929 h 2536531"/>
                <a:gd name="connsiteX210" fmla="*/ 2802960 w 4387700"/>
                <a:gd name="connsiteY210" fmla="*/ 1141297 h 2536531"/>
                <a:gd name="connsiteX211" fmla="*/ 2625676 w 4387700"/>
                <a:gd name="connsiteY211" fmla="*/ 1036929 h 2536531"/>
                <a:gd name="connsiteX212" fmla="*/ 2397091 w 4387700"/>
                <a:gd name="connsiteY212" fmla="*/ 933819 h 2536531"/>
                <a:gd name="connsiteX213" fmla="*/ 2574993 w 4387700"/>
                <a:gd name="connsiteY213" fmla="*/ 1036929 h 2536531"/>
                <a:gd name="connsiteX214" fmla="*/ 2397091 w 4387700"/>
                <a:gd name="connsiteY214" fmla="*/ 1141297 h 2536531"/>
                <a:gd name="connsiteX215" fmla="*/ 2219190 w 4387700"/>
                <a:gd name="connsiteY215" fmla="*/ 1036929 h 2536531"/>
                <a:gd name="connsiteX216" fmla="*/ 1590235 w 4387700"/>
                <a:gd name="connsiteY216" fmla="*/ 933819 h 2536531"/>
                <a:gd name="connsiteX217" fmla="*/ 1767520 w 4387700"/>
                <a:gd name="connsiteY217" fmla="*/ 1037562 h 2536531"/>
                <a:gd name="connsiteX218" fmla="*/ 1588995 w 4387700"/>
                <a:gd name="connsiteY218" fmla="*/ 1141304 h 2536531"/>
                <a:gd name="connsiteX219" fmla="*/ 1411709 w 4387700"/>
                <a:gd name="connsiteY219" fmla="*/ 1037562 h 2536531"/>
                <a:gd name="connsiteX220" fmla="*/ 1994853 w 4387700"/>
                <a:gd name="connsiteY220" fmla="*/ 933817 h 2536531"/>
                <a:gd name="connsiteX221" fmla="*/ 2174001 w 4387700"/>
                <a:gd name="connsiteY221" fmla="*/ 1034823 h 2536531"/>
                <a:gd name="connsiteX222" fmla="*/ 1997342 w 4387700"/>
                <a:gd name="connsiteY222" fmla="*/ 1135829 h 2536531"/>
                <a:gd name="connsiteX223" fmla="*/ 1818194 w 4387700"/>
                <a:gd name="connsiteY223" fmla="*/ 1034823 h 2536531"/>
                <a:gd name="connsiteX224" fmla="*/ 3808802 w 4387700"/>
                <a:gd name="connsiteY224" fmla="*/ 812971 h 2536531"/>
                <a:gd name="connsiteX225" fmla="*/ 3986706 w 4387700"/>
                <a:gd name="connsiteY225" fmla="*/ 917338 h 2536531"/>
                <a:gd name="connsiteX226" fmla="*/ 3808802 w 4387700"/>
                <a:gd name="connsiteY226" fmla="*/ 1020449 h 2536531"/>
                <a:gd name="connsiteX227" fmla="*/ 3630899 w 4387700"/>
                <a:gd name="connsiteY227" fmla="*/ 917338 h 2536531"/>
                <a:gd name="connsiteX228" fmla="*/ 3408435 w 4387700"/>
                <a:gd name="connsiteY228" fmla="*/ 812971 h 2536531"/>
                <a:gd name="connsiteX229" fmla="*/ 3585710 w 4387700"/>
                <a:gd name="connsiteY229" fmla="*/ 917338 h 2536531"/>
                <a:gd name="connsiteX230" fmla="*/ 3408435 w 4387700"/>
                <a:gd name="connsiteY230" fmla="*/ 1020449 h 2536531"/>
                <a:gd name="connsiteX231" fmla="*/ 3229911 w 4387700"/>
                <a:gd name="connsiteY231" fmla="*/ 917338 h 2536531"/>
                <a:gd name="connsiteX232" fmla="*/ 3001327 w 4387700"/>
                <a:gd name="connsiteY232" fmla="*/ 812971 h 2536531"/>
                <a:gd name="connsiteX233" fmla="*/ 3179229 w 4387700"/>
                <a:gd name="connsiteY233" fmla="*/ 917338 h 2536531"/>
                <a:gd name="connsiteX234" fmla="*/ 3001327 w 4387700"/>
                <a:gd name="connsiteY234" fmla="*/ 1020449 h 2536531"/>
                <a:gd name="connsiteX235" fmla="*/ 2823426 w 4387700"/>
                <a:gd name="connsiteY235" fmla="*/ 917338 h 2536531"/>
                <a:gd name="connsiteX236" fmla="*/ 2600955 w 4387700"/>
                <a:gd name="connsiteY236" fmla="*/ 812971 h 2536531"/>
                <a:gd name="connsiteX237" fmla="*/ 2778241 w 4387700"/>
                <a:gd name="connsiteY237" fmla="*/ 917338 h 2536531"/>
                <a:gd name="connsiteX238" fmla="*/ 2600955 w 4387700"/>
                <a:gd name="connsiteY238" fmla="*/ 1020449 h 2536531"/>
                <a:gd name="connsiteX239" fmla="*/ 2422430 w 4387700"/>
                <a:gd name="connsiteY239" fmla="*/ 917338 h 2536531"/>
                <a:gd name="connsiteX240" fmla="*/ 2193230 w 4387700"/>
                <a:gd name="connsiteY240" fmla="*/ 812971 h 2536531"/>
                <a:gd name="connsiteX241" fmla="*/ 2371755 w 4387700"/>
                <a:gd name="connsiteY241" fmla="*/ 917338 h 2536531"/>
                <a:gd name="connsiteX242" fmla="*/ 2193230 w 4387700"/>
                <a:gd name="connsiteY242" fmla="*/ 1020449 h 2536531"/>
                <a:gd name="connsiteX243" fmla="*/ 2015944 w 4387700"/>
                <a:gd name="connsiteY243" fmla="*/ 917338 h 2536531"/>
                <a:gd name="connsiteX244" fmla="*/ 1792856 w 4387700"/>
                <a:gd name="connsiteY244" fmla="*/ 812971 h 2536531"/>
                <a:gd name="connsiteX245" fmla="*/ 1970758 w 4387700"/>
                <a:gd name="connsiteY245" fmla="*/ 917338 h 2536531"/>
                <a:gd name="connsiteX246" fmla="*/ 1794101 w 4387700"/>
                <a:gd name="connsiteY246" fmla="*/ 1020449 h 2536531"/>
                <a:gd name="connsiteX247" fmla="*/ 1614955 w 4387700"/>
                <a:gd name="connsiteY247" fmla="*/ 916081 h 2536531"/>
                <a:gd name="connsiteX248" fmla="*/ 4007446 w 4387700"/>
                <a:gd name="connsiteY248" fmla="*/ 703108 h 2536531"/>
                <a:gd name="connsiteX249" fmla="*/ 4184461 w 4387700"/>
                <a:gd name="connsiteY249" fmla="*/ 806600 h 2536531"/>
                <a:gd name="connsiteX250" fmla="*/ 4012398 w 4387700"/>
                <a:gd name="connsiteY250" fmla="*/ 905105 h 2536531"/>
                <a:gd name="connsiteX251" fmla="*/ 3834145 w 4387700"/>
                <a:gd name="connsiteY251" fmla="*/ 801613 h 2536531"/>
                <a:gd name="connsiteX252" fmla="*/ 3205191 w 4387700"/>
                <a:gd name="connsiteY252" fmla="*/ 697620 h 2536531"/>
                <a:gd name="connsiteX253" fmla="*/ 3382476 w 4387700"/>
                <a:gd name="connsiteY253" fmla="*/ 801362 h 2536531"/>
                <a:gd name="connsiteX254" fmla="*/ 3205191 w 4387700"/>
                <a:gd name="connsiteY254" fmla="*/ 905105 h 2536531"/>
                <a:gd name="connsiteX255" fmla="*/ 3026665 w 4387700"/>
                <a:gd name="connsiteY255" fmla="*/ 801362 h 2536531"/>
                <a:gd name="connsiteX256" fmla="*/ 2802960 w 4387700"/>
                <a:gd name="connsiteY256" fmla="*/ 697620 h 2536531"/>
                <a:gd name="connsiteX257" fmla="*/ 2981483 w 4387700"/>
                <a:gd name="connsiteY257" fmla="*/ 801362 h 2536531"/>
                <a:gd name="connsiteX258" fmla="*/ 2802960 w 4387700"/>
                <a:gd name="connsiteY258" fmla="*/ 905105 h 2536531"/>
                <a:gd name="connsiteX259" fmla="*/ 2625676 w 4387700"/>
                <a:gd name="connsiteY259" fmla="*/ 801362 h 2536531"/>
                <a:gd name="connsiteX260" fmla="*/ 2397091 w 4387700"/>
                <a:gd name="connsiteY260" fmla="*/ 697620 h 2536531"/>
                <a:gd name="connsiteX261" fmla="*/ 2574993 w 4387700"/>
                <a:gd name="connsiteY261" fmla="*/ 801362 h 2536531"/>
                <a:gd name="connsiteX262" fmla="*/ 2397091 w 4387700"/>
                <a:gd name="connsiteY262" fmla="*/ 905105 h 2536531"/>
                <a:gd name="connsiteX263" fmla="*/ 2219190 w 4387700"/>
                <a:gd name="connsiteY263" fmla="*/ 801362 h 2536531"/>
                <a:gd name="connsiteX264" fmla="*/ 1995480 w 4387700"/>
                <a:gd name="connsiteY264" fmla="*/ 697620 h 2536531"/>
                <a:gd name="connsiteX265" fmla="*/ 2174005 w 4387700"/>
                <a:gd name="connsiteY265" fmla="*/ 801362 h 2536531"/>
                <a:gd name="connsiteX266" fmla="*/ 1995480 w 4387700"/>
                <a:gd name="connsiteY266" fmla="*/ 905105 h 2536531"/>
                <a:gd name="connsiteX267" fmla="*/ 1818194 w 4387700"/>
                <a:gd name="connsiteY267" fmla="*/ 801362 h 2536531"/>
                <a:gd name="connsiteX268" fmla="*/ 3612195 w 4387700"/>
                <a:gd name="connsiteY268" fmla="*/ 697618 h 2536531"/>
                <a:gd name="connsiteX269" fmla="*/ 3799943 w 4387700"/>
                <a:gd name="connsiteY269" fmla="*/ 805358 h 2536531"/>
                <a:gd name="connsiteX270" fmla="*/ 3619655 w 4387700"/>
                <a:gd name="connsiteY270" fmla="*/ 910592 h 2536531"/>
                <a:gd name="connsiteX271" fmla="*/ 3433151 w 4387700"/>
                <a:gd name="connsiteY271" fmla="*/ 801599 h 2536531"/>
                <a:gd name="connsiteX272" fmla="*/ 3001327 w 4387700"/>
                <a:gd name="connsiteY272" fmla="*/ 582265 h 2536531"/>
                <a:gd name="connsiteX273" fmla="*/ 3179229 w 4387700"/>
                <a:gd name="connsiteY273" fmla="*/ 684757 h 2536531"/>
                <a:gd name="connsiteX274" fmla="*/ 3001327 w 4387700"/>
                <a:gd name="connsiteY274" fmla="*/ 789750 h 2536531"/>
                <a:gd name="connsiteX275" fmla="*/ 2823426 w 4387700"/>
                <a:gd name="connsiteY275" fmla="*/ 684757 h 2536531"/>
                <a:gd name="connsiteX276" fmla="*/ 2600955 w 4387700"/>
                <a:gd name="connsiteY276" fmla="*/ 582265 h 2536531"/>
                <a:gd name="connsiteX277" fmla="*/ 2778241 w 4387700"/>
                <a:gd name="connsiteY277" fmla="*/ 684757 h 2536531"/>
                <a:gd name="connsiteX278" fmla="*/ 2600955 w 4387700"/>
                <a:gd name="connsiteY278" fmla="*/ 789750 h 2536531"/>
                <a:gd name="connsiteX279" fmla="*/ 2422430 w 4387700"/>
                <a:gd name="connsiteY279" fmla="*/ 684757 h 2536531"/>
                <a:gd name="connsiteX280" fmla="*/ 2193230 w 4387700"/>
                <a:gd name="connsiteY280" fmla="*/ 582265 h 2536531"/>
                <a:gd name="connsiteX281" fmla="*/ 2371755 w 4387700"/>
                <a:gd name="connsiteY281" fmla="*/ 684757 h 2536531"/>
                <a:gd name="connsiteX282" fmla="*/ 2193230 w 4387700"/>
                <a:gd name="connsiteY282" fmla="*/ 789750 h 2536531"/>
                <a:gd name="connsiteX283" fmla="*/ 2015944 w 4387700"/>
                <a:gd name="connsiteY283" fmla="*/ 684757 h 2536531"/>
                <a:gd name="connsiteX284" fmla="*/ 4208913 w 4387700"/>
                <a:gd name="connsiteY284" fmla="*/ 582263 h 2536531"/>
                <a:gd name="connsiteX285" fmla="*/ 4387700 w 4387700"/>
                <a:gd name="connsiteY285" fmla="*/ 685598 h 2536531"/>
                <a:gd name="connsiteX286" fmla="*/ 4203947 w 4387700"/>
                <a:gd name="connsiteY286" fmla="*/ 795234 h 2536531"/>
                <a:gd name="connsiteX287" fmla="*/ 4026401 w 4387700"/>
                <a:gd name="connsiteY287" fmla="*/ 690638 h 2536531"/>
                <a:gd name="connsiteX288" fmla="*/ 3812799 w 4387700"/>
                <a:gd name="connsiteY288" fmla="*/ 582263 h 2536531"/>
                <a:gd name="connsiteX289" fmla="*/ 3992188 w 4387700"/>
                <a:gd name="connsiteY289" fmla="*/ 691257 h 2536531"/>
                <a:gd name="connsiteX290" fmla="*/ 3812799 w 4387700"/>
                <a:gd name="connsiteY290" fmla="*/ 795241 h 2536531"/>
                <a:gd name="connsiteX291" fmla="*/ 3630901 w 4387700"/>
                <a:gd name="connsiteY291" fmla="*/ 686246 h 2536531"/>
                <a:gd name="connsiteX292" fmla="*/ 4000976 w 4387700"/>
                <a:gd name="connsiteY292" fmla="*/ 472402 h 2536531"/>
                <a:gd name="connsiteX293" fmla="*/ 4184460 w 4387700"/>
                <a:gd name="connsiteY293" fmla="*/ 574254 h 2536531"/>
                <a:gd name="connsiteX294" fmla="*/ 4005935 w 4387700"/>
                <a:gd name="connsiteY294" fmla="*/ 679879 h 2536531"/>
                <a:gd name="connsiteX295" fmla="*/ 3828649 w 4387700"/>
                <a:gd name="connsiteY295" fmla="*/ 572997 h 2536531"/>
                <a:gd name="connsiteX296" fmla="*/ 3205191 w 4387700"/>
                <a:gd name="connsiteY296" fmla="*/ 466911 h 2536531"/>
                <a:gd name="connsiteX297" fmla="*/ 3382476 w 4387700"/>
                <a:gd name="connsiteY297" fmla="*/ 570653 h 2536531"/>
                <a:gd name="connsiteX298" fmla="*/ 3205191 w 4387700"/>
                <a:gd name="connsiteY298" fmla="*/ 674396 h 2536531"/>
                <a:gd name="connsiteX299" fmla="*/ 3026665 w 4387700"/>
                <a:gd name="connsiteY299" fmla="*/ 570653 h 2536531"/>
                <a:gd name="connsiteX300" fmla="*/ 2802960 w 4387700"/>
                <a:gd name="connsiteY300" fmla="*/ 466911 h 2536531"/>
                <a:gd name="connsiteX301" fmla="*/ 2981483 w 4387700"/>
                <a:gd name="connsiteY301" fmla="*/ 570653 h 2536531"/>
                <a:gd name="connsiteX302" fmla="*/ 2802960 w 4387700"/>
                <a:gd name="connsiteY302" fmla="*/ 674396 h 2536531"/>
                <a:gd name="connsiteX303" fmla="*/ 2625676 w 4387700"/>
                <a:gd name="connsiteY303" fmla="*/ 570653 h 2536531"/>
                <a:gd name="connsiteX304" fmla="*/ 2397091 w 4387700"/>
                <a:gd name="connsiteY304" fmla="*/ 466911 h 2536531"/>
                <a:gd name="connsiteX305" fmla="*/ 2574993 w 4387700"/>
                <a:gd name="connsiteY305" fmla="*/ 570653 h 2536531"/>
                <a:gd name="connsiteX306" fmla="*/ 2397091 w 4387700"/>
                <a:gd name="connsiteY306" fmla="*/ 674396 h 2536531"/>
                <a:gd name="connsiteX307" fmla="*/ 2219190 w 4387700"/>
                <a:gd name="connsiteY307" fmla="*/ 570653 h 2536531"/>
                <a:gd name="connsiteX308" fmla="*/ 3001327 w 4387700"/>
                <a:gd name="connsiteY308" fmla="*/ 351556 h 2536531"/>
                <a:gd name="connsiteX309" fmla="*/ 3179229 w 4387700"/>
                <a:gd name="connsiteY309" fmla="*/ 455923 h 2536531"/>
                <a:gd name="connsiteX310" fmla="*/ 3001327 w 4387700"/>
                <a:gd name="connsiteY310" fmla="*/ 559033 h 2536531"/>
                <a:gd name="connsiteX311" fmla="*/ 2823426 w 4387700"/>
                <a:gd name="connsiteY311" fmla="*/ 455923 h 2536531"/>
                <a:gd name="connsiteX312" fmla="*/ 2600955 w 4387700"/>
                <a:gd name="connsiteY312" fmla="*/ 351556 h 2536531"/>
                <a:gd name="connsiteX313" fmla="*/ 2778241 w 4387700"/>
                <a:gd name="connsiteY313" fmla="*/ 455923 h 2536531"/>
                <a:gd name="connsiteX314" fmla="*/ 2600955 w 4387700"/>
                <a:gd name="connsiteY314" fmla="*/ 559033 h 2536531"/>
                <a:gd name="connsiteX315" fmla="*/ 2422430 w 4387700"/>
                <a:gd name="connsiteY315" fmla="*/ 455923 h 2536531"/>
                <a:gd name="connsiteX316" fmla="*/ 3809005 w 4387700"/>
                <a:gd name="connsiteY316" fmla="*/ 351554 h 2536531"/>
                <a:gd name="connsiteX317" fmla="*/ 3986709 w 4387700"/>
                <a:gd name="connsiteY317" fmla="*/ 454587 h 2536531"/>
                <a:gd name="connsiteX318" fmla="*/ 3802791 w 4387700"/>
                <a:gd name="connsiteY318" fmla="*/ 560103 h 2536531"/>
                <a:gd name="connsiteX319" fmla="*/ 3601475 w 4387700"/>
                <a:gd name="connsiteY319" fmla="*/ 676791 h 2536531"/>
                <a:gd name="connsiteX320" fmla="*/ 3407616 w 4387700"/>
                <a:gd name="connsiteY320" fmla="*/ 789755 h 2536531"/>
                <a:gd name="connsiteX321" fmla="*/ 3229911 w 4387700"/>
                <a:gd name="connsiteY321" fmla="*/ 685481 h 2536531"/>
                <a:gd name="connsiteX322" fmla="*/ 3412586 w 4387700"/>
                <a:gd name="connsiteY322" fmla="*/ 579965 h 2536531"/>
                <a:gd name="connsiteX323" fmla="*/ 3613902 w 4387700"/>
                <a:gd name="connsiteY323" fmla="*/ 464518 h 2536531"/>
                <a:gd name="connsiteX324" fmla="*/ 3205191 w 4387700"/>
                <a:gd name="connsiteY324" fmla="*/ 236203 h 2536531"/>
                <a:gd name="connsiteX325" fmla="*/ 3382476 w 4387700"/>
                <a:gd name="connsiteY325" fmla="*/ 339313 h 2536531"/>
                <a:gd name="connsiteX326" fmla="*/ 3205191 w 4387700"/>
                <a:gd name="connsiteY326" fmla="*/ 443680 h 2536531"/>
                <a:gd name="connsiteX327" fmla="*/ 3026665 w 4387700"/>
                <a:gd name="connsiteY327" fmla="*/ 339313 h 2536531"/>
                <a:gd name="connsiteX328" fmla="*/ 2802960 w 4387700"/>
                <a:gd name="connsiteY328" fmla="*/ 236203 h 2536531"/>
                <a:gd name="connsiteX329" fmla="*/ 2981483 w 4387700"/>
                <a:gd name="connsiteY329" fmla="*/ 339313 h 2536531"/>
                <a:gd name="connsiteX330" fmla="*/ 2802960 w 4387700"/>
                <a:gd name="connsiteY330" fmla="*/ 443680 h 2536531"/>
                <a:gd name="connsiteX331" fmla="*/ 2625676 w 4387700"/>
                <a:gd name="connsiteY331" fmla="*/ 339313 h 2536531"/>
                <a:gd name="connsiteX332" fmla="*/ 3610108 w 4387700"/>
                <a:gd name="connsiteY332" fmla="*/ 236201 h 2536531"/>
                <a:gd name="connsiteX333" fmla="*/ 3788951 w 4387700"/>
                <a:gd name="connsiteY333" fmla="*/ 338808 h 2536531"/>
                <a:gd name="connsiteX334" fmla="*/ 3603855 w 4387700"/>
                <a:gd name="connsiteY334" fmla="*/ 446420 h 2536531"/>
                <a:gd name="connsiteX335" fmla="*/ 3408754 w 4387700"/>
                <a:gd name="connsiteY335" fmla="*/ 559037 h 2536531"/>
                <a:gd name="connsiteX336" fmla="*/ 3229911 w 4387700"/>
                <a:gd name="connsiteY336" fmla="*/ 456430 h 2536531"/>
                <a:gd name="connsiteX337" fmla="*/ 3413756 w 4387700"/>
                <a:gd name="connsiteY337" fmla="*/ 348818 h 2536531"/>
                <a:gd name="connsiteX338" fmla="*/ 3408435 w 4387700"/>
                <a:gd name="connsiteY338" fmla="*/ 115357 h 2536531"/>
                <a:gd name="connsiteX339" fmla="*/ 3585710 w 4387700"/>
                <a:gd name="connsiteY339" fmla="*/ 219724 h 2536531"/>
                <a:gd name="connsiteX340" fmla="*/ 3408435 w 4387700"/>
                <a:gd name="connsiteY340" fmla="*/ 322834 h 2536531"/>
                <a:gd name="connsiteX341" fmla="*/ 3229911 w 4387700"/>
                <a:gd name="connsiteY341" fmla="*/ 219724 h 2536531"/>
                <a:gd name="connsiteX342" fmla="*/ 3204025 w 4387700"/>
                <a:gd name="connsiteY342" fmla="*/ 0 h 2536531"/>
                <a:gd name="connsiteX343" fmla="*/ 3382469 w 4387700"/>
                <a:gd name="connsiteY343" fmla="*/ 102608 h 2536531"/>
                <a:gd name="connsiteX344" fmla="*/ 3197785 w 4387700"/>
                <a:gd name="connsiteY344" fmla="*/ 210222 h 2536531"/>
                <a:gd name="connsiteX345" fmla="*/ 3001871 w 4387700"/>
                <a:gd name="connsiteY345" fmla="*/ 322840 h 2536531"/>
                <a:gd name="connsiteX346" fmla="*/ 2823426 w 4387700"/>
                <a:gd name="connsiteY346" fmla="*/ 220232 h 2536531"/>
                <a:gd name="connsiteX347" fmla="*/ 3008110 w 4387700"/>
                <a:gd name="connsiteY347" fmla="*/ 112619 h 253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Lst>
              <a:rect l="l" t="t" r="r" b="b"/>
              <a:pathLst>
                <a:path w="4387700" h="2536531">
                  <a:moveTo>
                    <a:pt x="1188622" y="2329053"/>
                  </a:moveTo>
                  <a:lnTo>
                    <a:pt x="1366524" y="2433421"/>
                  </a:lnTo>
                  <a:lnTo>
                    <a:pt x="1188622" y="2536531"/>
                  </a:lnTo>
                  <a:lnTo>
                    <a:pt x="1010721" y="2433421"/>
                  </a:lnTo>
                  <a:close/>
                  <a:moveTo>
                    <a:pt x="1391245" y="2213700"/>
                  </a:moveTo>
                  <a:lnTo>
                    <a:pt x="1569770" y="2316810"/>
                  </a:lnTo>
                  <a:lnTo>
                    <a:pt x="1391245" y="2421178"/>
                  </a:lnTo>
                  <a:lnTo>
                    <a:pt x="1213959" y="2316810"/>
                  </a:lnTo>
                  <a:close/>
                  <a:moveTo>
                    <a:pt x="1589612" y="2098344"/>
                  </a:moveTo>
                  <a:lnTo>
                    <a:pt x="1767516" y="2202087"/>
                  </a:lnTo>
                  <a:lnTo>
                    <a:pt x="1589612" y="2305829"/>
                  </a:lnTo>
                  <a:lnTo>
                    <a:pt x="1411709" y="2202087"/>
                  </a:lnTo>
                  <a:close/>
                  <a:moveTo>
                    <a:pt x="984833" y="1977497"/>
                  </a:moveTo>
                  <a:lnTo>
                    <a:pt x="1163277" y="2080561"/>
                  </a:lnTo>
                  <a:lnTo>
                    <a:pt x="978593" y="2187350"/>
                  </a:lnTo>
                  <a:lnTo>
                    <a:pt x="782679" y="2300347"/>
                  </a:lnTo>
                  <a:lnTo>
                    <a:pt x="604234" y="2197284"/>
                  </a:lnTo>
                  <a:lnTo>
                    <a:pt x="788918" y="2091736"/>
                  </a:lnTo>
                  <a:close/>
                  <a:moveTo>
                    <a:pt x="583770" y="1977497"/>
                  </a:moveTo>
                  <a:lnTo>
                    <a:pt x="762293" y="2081240"/>
                  </a:lnTo>
                  <a:lnTo>
                    <a:pt x="583770" y="2184982"/>
                  </a:lnTo>
                  <a:lnTo>
                    <a:pt x="406486" y="2081240"/>
                  </a:lnTo>
                  <a:close/>
                  <a:moveTo>
                    <a:pt x="1390109" y="1977495"/>
                  </a:moveTo>
                  <a:lnTo>
                    <a:pt x="1569764" y="2080528"/>
                  </a:lnTo>
                  <a:lnTo>
                    <a:pt x="1385119" y="2187286"/>
                  </a:lnTo>
                  <a:lnTo>
                    <a:pt x="1183006" y="2302732"/>
                  </a:lnTo>
                  <a:lnTo>
                    <a:pt x="985885" y="2415697"/>
                  </a:lnTo>
                  <a:lnTo>
                    <a:pt x="807477" y="2312663"/>
                  </a:lnTo>
                  <a:lnTo>
                    <a:pt x="992123" y="2207147"/>
                  </a:lnTo>
                  <a:lnTo>
                    <a:pt x="1194235" y="2091701"/>
                  </a:lnTo>
                  <a:close/>
                  <a:moveTo>
                    <a:pt x="1589612" y="1862145"/>
                  </a:moveTo>
                  <a:lnTo>
                    <a:pt x="1767516" y="1965888"/>
                  </a:lnTo>
                  <a:lnTo>
                    <a:pt x="1589612" y="2069630"/>
                  </a:lnTo>
                  <a:lnTo>
                    <a:pt x="1411709" y="1965888"/>
                  </a:lnTo>
                  <a:close/>
                  <a:moveTo>
                    <a:pt x="1188622" y="1862145"/>
                  </a:moveTo>
                  <a:lnTo>
                    <a:pt x="1366524" y="1965888"/>
                  </a:lnTo>
                  <a:lnTo>
                    <a:pt x="1188622" y="2069630"/>
                  </a:lnTo>
                  <a:lnTo>
                    <a:pt x="1010721" y="1965888"/>
                  </a:lnTo>
                  <a:close/>
                  <a:moveTo>
                    <a:pt x="781518" y="1862145"/>
                  </a:moveTo>
                  <a:lnTo>
                    <a:pt x="960041" y="1965888"/>
                  </a:lnTo>
                  <a:lnTo>
                    <a:pt x="781518" y="2069630"/>
                  </a:lnTo>
                  <a:lnTo>
                    <a:pt x="604234" y="1965888"/>
                  </a:lnTo>
                  <a:close/>
                  <a:moveTo>
                    <a:pt x="1994708" y="1862143"/>
                  </a:moveTo>
                  <a:lnTo>
                    <a:pt x="2174001" y="1965602"/>
                  </a:lnTo>
                  <a:lnTo>
                    <a:pt x="1989727" y="2071554"/>
                  </a:lnTo>
                  <a:lnTo>
                    <a:pt x="1794248" y="2184985"/>
                  </a:lnTo>
                  <a:lnTo>
                    <a:pt x="1614955" y="2081526"/>
                  </a:lnTo>
                  <a:lnTo>
                    <a:pt x="1799228" y="1975574"/>
                  </a:lnTo>
                  <a:close/>
                  <a:moveTo>
                    <a:pt x="1793479" y="1746790"/>
                  </a:moveTo>
                  <a:lnTo>
                    <a:pt x="1970762" y="1851782"/>
                  </a:lnTo>
                  <a:lnTo>
                    <a:pt x="1793479" y="1954275"/>
                  </a:lnTo>
                  <a:lnTo>
                    <a:pt x="1614955" y="1851782"/>
                  </a:lnTo>
                  <a:close/>
                  <a:moveTo>
                    <a:pt x="1391245" y="1746790"/>
                  </a:moveTo>
                  <a:lnTo>
                    <a:pt x="1569770" y="1851782"/>
                  </a:lnTo>
                  <a:lnTo>
                    <a:pt x="1391245" y="1954275"/>
                  </a:lnTo>
                  <a:lnTo>
                    <a:pt x="1213959" y="1851782"/>
                  </a:lnTo>
                  <a:close/>
                  <a:moveTo>
                    <a:pt x="985378" y="1746790"/>
                  </a:moveTo>
                  <a:lnTo>
                    <a:pt x="1163282" y="1851782"/>
                  </a:lnTo>
                  <a:lnTo>
                    <a:pt x="985378" y="1954275"/>
                  </a:lnTo>
                  <a:lnTo>
                    <a:pt x="807475" y="1851782"/>
                  </a:lnTo>
                  <a:close/>
                  <a:moveTo>
                    <a:pt x="177901" y="1746790"/>
                  </a:moveTo>
                  <a:lnTo>
                    <a:pt x="355803" y="1851782"/>
                  </a:lnTo>
                  <a:lnTo>
                    <a:pt x="177901" y="1954275"/>
                  </a:lnTo>
                  <a:lnTo>
                    <a:pt x="0" y="1851782"/>
                  </a:lnTo>
                  <a:close/>
                  <a:moveTo>
                    <a:pt x="584238" y="1746788"/>
                  </a:moveTo>
                  <a:lnTo>
                    <a:pt x="762286" y="1851093"/>
                  </a:lnTo>
                  <a:lnTo>
                    <a:pt x="578012" y="1956641"/>
                  </a:lnTo>
                  <a:lnTo>
                    <a:pt x="382533" y="2069638"/>
                  </a:lnTo>
                  <a:lnTo>
                    <a:pt x="203240" y="1966575"/>
                  </a:lnTo>
                  <a:lnTo>
                    <a:pt x="387513" y="1859786"/>
                  </a:lnTo>
                  <a:close/>
                  <a:moveTo>
                    <a:pt x="1995480" y="1631437"/>
                  </a:moveTo>
                  <a:lnTo>
                    <a:pt x="2174005" y="1735805"/>
                  </a:lnTo>
                  <a:lnTo>
                    <a:pt x="1995480" y="1838915"/>
                  </a:lnTo>
                  <a:lnTo>
                    <a:pt x="1818194" y="1735805"/>
                  </a:lnTo>
                  <a:close/>
                  <a:moveTo>
                    <a:pt x="1589612" y="1631437"/>
                  </a:moveTo>
                  <a:lnTo>
                    <a:pt x="1767516" y="1735805"/>
                  </a:lnTo>
                  <a:lnTo>
                    <a:pt x="1589612" y="1838915"/>
                  </a:lnTo>
                  <a:lnTo>
                    <a:pt x="1411709" y="1735805"/>
                  </a:lnTo>
                  <a:close/>
                  <a:moveTo>
                    <a:pt x="1188622" y="1631437"/>
                  </a:moveTo>
                  <a:lnTo>
                    <a:pt x="1366524" y="1735805"/>
                  </a:lnTo>
                  <a:lnTo>
                    <a:pt x="1188622" y="1838915"/>
                  </a:lnTo>
                  <a:lnTo>
                    <a:pt x="1010721" y="1735805"/>
                  </a:lnTo>
                  <a:close/>
                  <a:moveTo>
                    <a:pt x="781518" y="1631437"/>
                  </a:moveTo>
                  <a:lnTo>
                    <a:pt x="960041" y="1735805"/>
                  </a:lnTo>
                  <a:lnTo>
                    <a:pt x="781518" y="1838915"/>
                  </a:lnTo>
                  <a:lnTo>
                    <a:pt x="604234" y="1735805"/>
                  </a:lnTo>
                  <a:close/>
                  <a:moveTo>
                    <a:pt x="381763" y="1631437"/>
                  </a:moveTo>
                  <a:lnTo>
                    <a:pt x="559049" y="1735805"/>
                  </a:lnTo>
                  <a:lnTo>
                    <a:pt x="381763" y="1838915"/>
                  </a:lnTo>
                  <a:lnTo>
                    <a:pt x="203238" y="1735805"/>
                  </a:lnTo>
                  <a:close/>
                  <a:moveTo>
                    <a:pt x="2193230" y="1516082"/>
                  </a:moveTo>
                  <a:lnTo>
                    <a:pt x="2371755" y="1619192"/>
                  </a:lnTo>
                  <a:lnTo>
                    <a:pt x="2193230" y="1723560"/>
                  </a:lnTo>
                  <a:lnTo>
                    <a:pt x="2015944" y="1619192"/>
                  </a:lnTo>
                  <a:close/>
                  <a:moveTo>
                    <a:pt x="1793479" y="1516082"/>
                  </a:moveTo>
                  <a:lnTo>
                    <a:pt x="1970762" y="1619192"/>
                  </a:lnTo>
                  <a:lnTo>
                    <a:pt x="1793479" y="1723560"/>
                  </a:lnTo>
                  <a:lnTo>
                    <a:pt x="1614955" y="1619192"/>
                  </a:lnTo>
                  <a:close/>
                  <a:moveTo>
                    <a:pt x="1391245" y="1516082"/>
                  </a:moveTo>
                  <a:lnTo>
                    <a:pt x="1569770" y="1619192"/>
                  </a:lnTo>
                  <a:lnTo>
                    <a:pt x="1391245" y="1723560"/>
                  </a:lnTo>
                  <a:lnTo>
                    <a:pt x="1213959" y="1619192"/>
                  </a:lnTo>
                  <a:close/>
                  <a:moveTo>
                    <a:pt x="985378" y="1516082"/>
                  </a:moveTo>
                  <a:lnTo>
                    <a:pt x="1163282" y="1619192"/>
                  </a:lnTo>
                  <a:lnTo>
                    <a:pt x="985378" y="1723560"/>
                  </a:lnTo>
                  <a:lnTo>
                    <a:pt x="807475" y="1619192"/>
                  </a:lnTo>
                  <a:close/>
                  <a:moveTo>
                    <a:pt x="583770" y="1516082"/>
                  </a:moveTo>
                  <a:lnTo>
                    <a:pt x="762293" y="1619192"/>
                  </a:lnTo>
                  <a:lnTo>
                    <a:pt x="583770" y="1723560"/>
                  </a:lnTo>
                  <a:lnTo>
                    <a:pt x="406486" y="1619192"/>
                  </a:lnTo>
                  <a:close/>
                  <a:moveTo>
                    <a:pt x="2397091" y="1395234"/>
                  </a:moveTo>
                  <a:lnTo>
                    <a:pt x="2574993" y="1498977"/>
                  </a:lnTo>
                  <a:lnTo>
                    <a:pt x="2397091" y="1602719"/>
                  </a:lnTo>
                  <a:lnTo>
                    <a:pt x="2219190" y="1498977"/>
                  </a:lnTo>
                  <a:close/>
                  <a:moveTo>
                    <a:pt x="1995480" y="1395234"/>
                  </a:moveTo>
                  <a:lnTo>
                    <a:pt x="2174005" y="1498977"/>
                  </a:lnTo>
                  <a:lnTo>
                    <a:pt x="1995480" y="1602719"/>
                  </a:lnTo>
                  <a:lnTo>
                    <a:pt x="1818194" y="1498977"/>
                  </a:lnTo>
                  <a:close/>
                  <a:moveTo>
                    <a:pt x="1589612" y="1395234"/>
                  </a:moveTo>
                  <a:lnTo>
                    <a:pt x="1767516" y="1498977"/>
                  </a:lnTo>
                  <a:lnTo>
                    <a:pt x="1589612" y="1602719"/>
                  </a:lnTo>
                  <a:lnTo>
                    <a:pt x="1411709" y="1498977"/>
                  </a:lnTo>
                  <a:close/>
                  <a:moveTo>
                    <a:pt x="1188622" y="1395234"/>
                  </a:moveTo>
                  <a:lnTo>
                    <a:pt x="1366524" y="1498977"/>
                  </a:lnTo>
                  <a:lnTo>
                    <a:pt x="1188622" y="1602719"/>
                  </a:lnTo>
                  <a:lnTo>
                    <a:pt x="1010721" y="1498977"/>
                  </a:lnTo>
                  <a:close/>
                  <a:moveTo>
                    <a:pt x="781518" y="1395234"/>
                  </a:moveTo>
                  <a:lnTo>
                    <a:pt x="960041" y="1498977"/>
                  </a:lnTo>
                  <a:lnTo>
                    <a:pt x="781518" y="1602719"/>
                  </a:lnTo>
                  <a:lnTo>
                    <a:pt x="604234" y="1498977"/>
                  </a:lnTo>
                  <a:close/>
                  <a:moveTo>
                    <a:pt x="3001120" y="1279883"/>
                  </a:moveTo>
                  <a:lnTo>
                    <a:pt x="3179223" y="1381647"/>
                  </a:lnTo>
                  <a:lnTo>
                    <a:pt x="2194048" y="1948794"/>
                  </a:lnTo>
                  <a:lnTo>
                    <a:pt x="2015944" y="1847030"/>
                  </a:lnTo>
                  <a:close/>
                  <a:moveTo>
                    <a:pt x="2600333" y="1279883"/>
                  </a:moveTo>
                  <a:lnTo>
                    <a:pt x="2778237" y="1382993"/>
                  </a:lnTo>
                  <a:lnTo>
                    <a:pt x="2600333" y="1487361"/>
                  </a:lnTo>
                  <a:lnTo>
                    <a:pt x="2422430" y="1382993"/>
                  </a:lnTo>
                  <a:close/>
                  <a:moveTo>
                    <a:pt x="2196589" y="1279883"/>
                  </a:moveTo>
                  <a:lnTo>
                    <a:pt x="2377233" y="1383626"/>
                  </a:lnTo>
                  <a:lnTo>
                    <a:pt x="2195335" y="1487368"/>
                  </a:lnTo>
                  <a:lnTo>
                    <a:pt x="2015946" y="1383626"/>
                  </a:lnTo>
                  <a:close/>
                  <a:moveTo>
                    <a:pt x="1793479" y="1279883"/>
                  </a:moveTo>
                  <a:lnTo>
                    <a:pt x="1970762" y="1382993"/>
                  </a:lnTo>
                  <a:lnTo>
                    <a:pt x="1793479" y="1487361"/>
                  </a:lnTo>
                  <a:lnTo>
                    <a:pt x="1614955" y="1382993"/>
                  </a:lnTo>
                  <a:close/>
                  <a:moveTo>
                    <a:pt x="1391245" y="1279883"/>
                  </a:moveTo>
                  <a:lnTo>
                    <a:pt x="1569770" y="1382993"/>
                  </a:lnTo>
                  <a:lnTo>
                    <a:pt x="1391245" y="1487361"/>
                  </a:lnTo>
                  <a:lnTo>
                    <a:pt x="1213959" y="1382993"/>
                  </a:lnTo>
                  <a:close/>
                  <a:moveTo>
                    <a:pt x="985378" y="1279883"/>
                  </a:moveTo>
                  <a:lnTo>
                    <a:pt x="1163282" y="1382993"/>
                  </a:lnTo>
                  <a:lnTo>
                    <a:pt x="985378" y="1487361"/>
                  </a:lnTo>
                  <a:lnTo>
                    <a:pt x="807475" y="1382993"/>
                  </a:lnTo>
                  <a:close/>
                  <a:moveTo>
                    <a:pt x="2802960" y="1164527"/>
                  </a:moveTo>
                  <a:lnTo>
                    <a:pt x="2981483" y="1268270"/>
                  </a:lnTo>
                  <a:lnTo>
                    <a:pt x="2802960" y="1372012"/>
                  </a:lnTo>
                  <a:lnTo>
                    <a:pt x="2625676" y="1268270"/>
                  </a:lnTo>
                  <a:close/>
                  <a:moveTo>
                    <a:pt x="2397091" y="1164527"/>
                  </a:moveTo>
                  <a:lnTo>
                    <a:pt x="2574993" y="1268895"/>
                  </a:lnTo>
                  <a:lnTo>
                    <a:pt x="2397091" y="1372005"/>
                  </a:lnTo>
                  <a:lnTo>
                    <a:pt x="2219190" y="1268895"/>
                  </a:lnTo>
                  <a:close/>
                  <a:moveTo>
                    <a:pt x="2000094" y="1164527"/>
                  </a:moveTo>
                  <a:lnTo>
                    <a:pt x="2179483" y="1268270"/>
                  </a:lnTo>
                  <a:lnTo>
                    <a:pt x="1997585" y="1372012"/>
                  </a:lnTo>
                  <a:lnTo>
                    <a:pt x="1818196" y="1268270"/>
                  </a:lnTo>
                  <a:close/>
                  <a:moveTo>
                    <a:pt x="1589612" y="1164527"/>
                  </a:moveTo>
                  <a:lnTo>
                    <a:pt x="1767516" y="1268270"/>
                  </a:lnTo>
                  <a:lnTo>
                    <a:pt x="1589612" y="1372012"/>
                  </a:lnTo>
                  <a:lnTo>
                    <a:pt x="1411709" y="1268270"/>
                  </a:lnTo>
                  <a:close/>
                  <a:moveTo>
                    <a:pt x="1188622" y="1164527"/>
                  </a:moveTo>
                  <a:lnTo>
                    <a:pt x="1366524" y="1268270"/>
                  </a:lnTo>
                  <a:lnTo>
                    <a:pt x="1188622" y="1372012"/>
                  </a:lnTo>
                  <a:lnTo>
                    <a:pt x="1010721" y="1268270"/>
                  </a:lnTo>
                  <a:close/>
                  <a:moveTo>
                    <a:pt x="3001327" y="1049174"/>
                  </a:moveTo>
                  <a:lnTo>
                    <a:pt x="3179229" y="1153541"/>
                  </a:lnTo>
                  <a:lnTo>
                    <a:pt x="3001327" y="1256652"/>
                  </a:lnTo>
                  <a:lnTo>
                    <a:pt x="2823426" y="1153541"/>
                  </a:lnTo>
                  <a:close/>
                  <a:moveTo>
                    <a:pt x="2600955" y="1049174"/>
                  </a:moveTo>
                  <a:lnTo>
                    <a:pt x="2778241" y="1153541"/>
                  </a:lnTo>
                  <a:lnTo>
                    <a:pt x="2600955" y="1256652"/>
                  </a:lnTo>
                  <a:lnTo>
                    <a:pt x="2422430" y="1153541"/>
                  </a:lnTo>
                  <a:close/>
                  <a:moveTo>
                    <a:pt x="2198097" y="1049174"/>
                  </a:moveTo>
                  <a:lnTo>
                    <a:pt x="2377243" y="1153541"/>
                  </a:lnTo>
                  <a:lnTo>
                    <a:pt x="2199341" y="1256652"/>
                  </a:lnTo>
                  <a:lnTo>
                    <a:pt x="2021440" y="1152284"/>
                  </a:lnTo>
                  <a:close/>
                  <a:moveTo>
                    <a:pt x="1796853" y="1049174"/>
                  </a:moveTo>
                  <a:lnTo>
                    <a:pt x="1976242" y="1152284"/>
                  </a:lnTo>
                  <a:lnTo>
                    <a:pt x="1795598" y="1256652"/>
                  </a:lnTo>
                  <a:lnTo>
                    <a:pt x="1614955" y="1153541"/>
                  </a:lnTo>
                  <a:close/>
                  <a:moveTo>
                    <a:pt x="1391245" y="1049174"/>
                  </a:moveTo>
                  <a:lnTo>
                    <a:pt x="1569770" y="1153541"/>
                  </a:lnTo>
                  <a:lnTo>
                    <a:pt x="1391245" y="1256652"/>
                  </a:lnTo>
                  <a:lnTo>
                    <a:pt x="1213959" y="1153541"/>
                  </a:lnTo>
                  <a:close/>
                  <a:moveTo>
                    <a:pt x="3408513" y="1049172"/>
                  </a:moveTo>
                  <a:lnTo>
                    <a:pt x="3585710" y="1152631"/>
                  </a:lnTo>
                  <a:lnTo>
                    <a:pt x="3402274" y="1258583"/>
                  </a:lnTo>
                  <a:lnTo>
                    <a:pt x="3206359" y="1372013"/>
                  </a:lnTo>
                  <a:lnTo>
                    <a:pt x="3026667" y="1268555"/>
                  </a:lnTo>
                  <a:lnTo>
                    <a:pt x="3211351" y="1162603"/>
                  </a:lnTo>
                  <a:close/>
                  <a:moveTo>
                    <a:pt x="3610426" y="933819"/>
                  </a:moveTo>
                  <a:lnTo>
                    <a:pt x="3788952" y="1036929"/>
                  </a:lnTo>
                  <a:lnTo>
                    <a:pt x="3610426" y="1141297"/>
                  </a:lnTo>
                  <a:lnTo>
                    <a:pt x="3433149" y="1036929"/>
                  </a:lnTo>
                  <a:close/>
                  <a:moveTo>
                    <a:pt x="3205191" y="933819"/>
                  </a:moveTo>
                  <a:lnTo>
                    <a:pt x="3382476" y="1036929"/>
                  </a:lnTo>
                  <a:lnTo>
                    <a:pt x="3205191" y="1141297"/>
                  </a:lnTo>
                  <a:lnTo>
                    <a:pt x="3026665" y="1036929"/>
                  </a:lnTo>
                  <a:close/>
                  <a:moveTo>
                    <a:pt x="2802960" y="933819"/>
                  </a:moveTo>
                  <a:lnTo>
                    <a:pt x="2981483" y="1036929"/>
                  </a:lnTo>
                  <a:lnTo>
                    <a:pt x="2802960" y="1141297"/>
                  </a:lnTo>
                  <a:lnTo>
                    <a:pt x="2625676" y="1036929"/>
                  </a:lnTo>
                  <a:close/>
                  <a:moveTo>
                    <a:pt x="2397091" y="933819"/>
                  </a:moveTo>
                  <a:lnTo>
                    <a:pt x="2574993" y="1036929"/>
                  </a:lnTo>
                  <a:lnTo>
                    <a:pt x="2397091" y="1141297"/>
                  </a:lnTo>
                  <a:lnTo>
                    <a:pt x="2219190" y="1036929"/>
                  </a:lnTo>
                  <a:close/>
                  <a:moveTo>
                    <a:pt x="1590235" y="933819"/>
                  </a:moveTo>
                  <a:lnTo>
                    <a:pt x="1767520" y="1037562"/>
                  </a:lnTo>
                  <a:lnTo>
                    <a:pt x="1588995" y="1141304"/>
                  </a:lnTo>
                  <a:lnTo>
                    <a:pt x="1411709" y="1037562"/>
                  </a:lnTo>
                  <a:close/>
                  <a:moveTo>
                    <a:pt x="1994853" y="933817"/>
                  </a:moveTo>
                  <a:lnTo>
                    <a:pt x="2174001" y="1034823"/>
                  </a:lnTo>
                  <a:lnTo>
                    <a:pt x="1997342" y="1135829"/>
                  </a:lnTo>
                  <a:lnTo>
                    <a:pt x="1818194" y="1034823"/>
                  </a:lnTo>
                  <a:close/>
                  <a:moveTo>
                    <a:pt x="3808802" y="812971"/>
                  </a:moveTo>
                  <a:lnTo>
                    <a:pt x="3986706" y="917338"/>
                  </a:lnTo>
                  <a:lnTo>
                    <a:pt x="3808802" y="1020449"/>
                  </a:lnTo>
                  <a:lnTo>
                    <a:pt x="3630899" y="917338"/>
                  </a:lnTo>
                  <a:close/>
                  <a:moveTo>
                    <a:pt x="3408435" y="812971"/>
                  </a:moveTo>
                  <a:lnTo>
                    <a:pt x="3585710" y="917338"/>
                  </a:lnTo>
                  <a:lnTo>
                    <a:pt x="3408435" y="1020449"/>
                  </a:lnTo>
                  <a:lnTo>
                    <a:pt x="3229911" y="917338"/>
                  </a:lnTo>
                  <a:close/>
                  <a:moveTo>
                    <a:pt x="3001327" y="812971"/>
                  </a:moveTo>
                  <a:lnTo>
                    <a:pt x="3179229" y="917338"/>
                  </a:lnTo>
                  <a:lnTo>
                    <a:pt x="3001327" y="1020449"/>
                  </a:lnTo>
                  <a:lnTo>
                    <a:pt x="2823426" y="917338"/>
                  </a:lnTo>
                  <a:close/>
                  <a:moveTo>
                    <a:pt x="2600955" y="812971"/>
                  </a:moveTo>
                  <a:lnTo>
                    <a:pt x="2778241" y="917338"/>
                  </a:lnTo>
                  <a:lnTo>
                    <a:pt x="2600955" y="1020449"/>
                  </a:lnTo>
                  <a:lnTo>
                    <a:pt x="2422430" y="917338"/>
                  </a:lnTo>
                  <a:close/>
                  <a:moveTo>
                    <a:pt x="2193230" y="812971"/>
                  </a:moveTo>
                  <a:lnTo>
                    <a:pt x="2371755" y="917338"/>
                  </a:lnTo>
                  <a:lnTo>
                    <a:pt x="2193230" y="1020449"/>
                  </a:lnTo>
                  <a:lnTo>
                    <a:pt x="2015944" y="917338"/>
                  </a:lnTo>
                  <a:close/>
                  <a:moveTo>
                    <a:pt x="1792856" y="812971"/>
                  </a:moveTo>
                  <a:lnTo>
                    <a:pt x="1970758" y="917338"/>
                  </a:lnTo>
                  <a:lnTo>
                    <a:pt x="1794101" y="1020449"/>
                  </a:lnTo>
                  <a:lnTo>
                    <a:pt x="1614955" y="916081"/>
                  </a:lnTo>
                  <a:close/>
                  <a:moveTo>
                    <a:pt x="4007446" y="703108"/>
                  </a:moveTo>
                  <a:lnTo>
                    <a:pt x="4184461" y="806600"/>
                  </a:lnTo>
                  <a:lnTo>
                    <a:pt x="4012398" y="905105"/>
                  </a:lnTo>
                  <a:lnTo>
                    <a:pt x="3834145" y="801613"/>
                  </a:lnTo>
                  <a:close/>
                  <a:moveTo>
                    <a:pt x="3205191" y="697620"/>
                  </a:moveTo>
                  <a:lnTo>
                    <a:pt x="3382476" y="801362"/>
                  </a:lnTo>
                  <a:lnTo>
                    <a:pt x="3205191" y="905105"/>
                  </a:lnTo>
                  <a:lnTo>
                    <a:pt x="3026665" y="801362"/>
                  </a:lnTo>
                  <a:close/>
                  <a:moveTo>
                    <a:pt x="2802960" y="697620"/>
                  </a:moveTo>
                  <a:lnTo>
                    <a:pt x="2981483" y="801362"/>
                  </a:lnTo>
                  <a:lnTo>
                    <a:pt x="2802960" y="905105"/>
                  </a:lnTo>
                  <a:lnTo>
                    <a:pt x="2625676" y="801362"/>
                  </a:lnTo>
                  <a:close/>
                  <a:moveTo>
                    <a:pt x="2397091" y="697620"/>
                  </a:moveTo>
                  <a:lnTo>
                    <a:pt x="2574993" y="801362"/>
                  </a:lnTo>
                  <a:lnTo>
                    <a:pt x="2397091" y="905105"/>
                  </a:lnTo>
                  <a:lnTo>
                    <a:pt x="2219190" y="801362"/>
                  </a:lnTo>
                  <a:close/>
                  <a:moveTo>
                    <a:pt x="1995480" y="697620"/>
                  </a:moveTo>
                  <a:lnTo>
                    <a:pt x="2174005" y="801362"/>
                  </a:lnTo>
                  <a:lnTo>
                    <a:pt x="1995480" y="905105"/>
                  </a:lnTo>
                  <a:lnTo>
                    <a:pt x="1818194" y="801362"/>
                  </a:lnTo>
                  <a:close/>
                  <a:moveTo>
                    <a:pt x="3612195" y="697618"/>
                  </a:moveTo>
                  <a:lnTo>
                    <a:pt x="3799943" y="805358"/>
                  </a:lnTo>
                  <a:lnTo>
                    <a:pt x="3619655" y="910592"/>
                  </a:lnTo>
                  <a:lnTo>
                    <a:pt x="3433151" y="801599"/>
                  </a:lnTo>
                  <a:close/>
                  <a:moveTo>
                    <a:pt x="3001327" y="582265"/>
                  </a:moveTo>
                  <a:lnTo>
                    <a:pt x="3179229" y="684757"/>
                  </a:lnTo>
                  <a:lnTo>
                    <a:pt x="3001327" y="789750"/>
                  </a:lnTo>
                  <a:lnTo>
                    <a:pt x="2823426" y="684757"/>
                  </a:lnTo>
                  <a:close/>
                  <a:moveTo>
                    <a:pt x="2600955" y="582265"/>
                  </a:moveTo>
                  <a:lnTo>
                    <a:pt x="2778241" y="684757"/>
                  </a:lnTo>
                  <a:lnTo>
                    <a:pt x="2600955" y="789750"/>
                  </a:lnTo>
                  <a:lnTo>
                    <a:pt x="2422430" y="684757"/>
                  </a:lnTo>
                  <a:close/>
                  <a:moveTo>
                    <a:pt x="2193230" y="582265"/>
                  </a:moveTo>
                  <a:lnTo>
                    <a:pt x="2371755" y="684757"/>
                  </a:lnTo>
                  <a:lnTo>
                    <a:pt x="2193230" y="789750"/>
                  </a:lnTo>
                  <a:lnTo>
                    <a:pt x="2015944" y="684757"/>
                  </a:lnTo>
                  <a:close/>
                  <a:moveTo>
                    <a:pt x="4208913" y="582263"/>
                  </a:moveTo>
                  <a:lnTo>
                    <a:pt x="4387700" y="685598"/>
                  </a:lnTo>
                  <a:lnTo>
                    <a:pt x="4203947" y="795234"/>
                  </a:lnTo>
                  <a:lnTo>
                    <a:pt x="4026401" y="690638"/>
                  </a:lnTo>
                  <a:close/>
                  <a:moveTo>
                    <a:pt x="3812799" y="582263"/>
                  </a:moveTo>
                  <a:lnTo>
                    <a:pt x="3992188" y="691257"/>
                  </a:lnTo>
                  <a:lnTo>
                    <a:pt x="3812799" y="795241"/>
                  </a:lnTo>
                  <a:lnTo>
                    <a:pt x="3630901" y="686246"/>
                  </a:lnTo>
                  <a:close/>
                  <a:moveTo>
                    <a:pt x="4000976" y="472402"/>
                  </a:moveTo>
                  <a:lnTo>
                    <a:pt x="4184460" y="574254"/>
                  </a:lnTo>
                  <a:lnTo>
                    <a:pt x="4005935" y="679879"/>
                  </a:lnTo>
                  <a:lnTo>
                    <a:pt x="3828649" y="572997"/>
                  </a:lnTo>
                  <a:close/>
                  <a:moveTo>
                    <a:pt x="3205191" y="466911"/>
                  </a:moveTo>
                  <a:lnTo>
                    <a:pt x="3382476" y="570653"/>
                  </a:lnTo>
                  <a:lnTo>
                    <a:pt x="3205191" y="674396"/>
                  </a:lnTo>
                  <a:lnTo>
                    <a:pt x="3026665" y="570653"/>
                  </a:lnTo>
                  <a:close/>
                  <a:moveTo>
                    <a:pt x="2802960" y="466911"/>
                  </a:moveTo>
                  <a:lnTo>
                    <a:pt x="2981483" y="570653"/>
                  </a:lnTo>
                  <a:lnTo>
                    <a:pt x="2802960" y="674396"/>
                  </a:lnTo>
                  <a:lnTo>
                    <a:pt x="2625676" y="570653"/>
                  </a:lnTo>
                  <a:close/>
                  <a:moveTo>
                    <a:pt x="2397091" y="466911"/>
                  </a:moveTo>
                  <a:lnTo>
                    <a:pt x="2574993" y="570653"/>
                  </a:lnTo>
                  <a:lnTo>
                    <a:pt x="2397091" y="674396"/>
                  </a:lnTo>
                  <a:lnTo>
                    <a:pt x="2219190" y="570653"/>
                  </a:lnTo>
                  <a:close/>
                  <a:moveTo>
                    <a:pt x="3001327" y="351556"/>
                  </a:moveTo>
                  <a:lnTo>
                    <a:pt x="3179229" y="455923"/>
                  </a:lnTo>
                  <a:lnTo>
                    <a:pt x="3001327" y="559033"/>
                  </a:lnTo>
                  <a:lnTo>
                    <a:pt x="2823426" y="455923"/>
                  </a:lnTo>
                  <a:close/>
                  <a:moveTo>
                    <a:pt x="2600955" y="351556"/>
                  </a:moveTo>
                  <a:lnTo>
                    <a:pt x="2778241" y="455923"/>
                  </a:lnTo>
                  <a:lnTo>
                    <a:pt x="2600955" y="559033"/>
                  </a:lnTo>
                  <a:lnTo>
                    <a:pt x="2422430" y="455923"/>
                  </a:lnTo>
                  <a:close/>
                  <a:moveTo>
                    <a:pt x="3809005" y="351554"/>
                  </a:moveTo>
                  <a:lnTo>
                    <a:pt x="3986709" y="454587"/>
                  </a:lnTo>
                  <a:lnTo>
                    <a:pt x="3802791" y="560103"/>
                  </a:lnTo>
                  <a:lnTo>
                    <a:pt x="3601475" y="676791"/>
                  </a:lnTo>
                  <a:lnTo>
                    <a:pt x="3407616" y="789755"/>
                  </a:lnTo>
                  <a:lnTo>
                    <a:pt x="3229911" y="685481"/>
                  </a:lnTo>
                  <a:lnTo>
                    <a:pt x="3412586" y="579965"/>
                  </a:lnTo>
                  <a:lnTo>
                    <a:pt x="3613902" y="464518"/>
                  </a:lnTo>
                  <a:close/>
                  <a:moveTo>
                    <a:pt x="3205191" y="236203"/>
                  </a:moveTo>
                  <a:lnTo>
                    <a:pt x="3382476" y="339313"/>
                  </a:lnTo>
                  <a:lnTo>
                    <a:pt x="3205191" y="443680"/>
                  </a:lnTo>
                  <a:lnTo>
                    <a:pt x="3026665" y="339313"/>
                  </a:lnTo>
                  <a:close/>
                  <a:moveTo>
                    <a:pt x="2802960" y="236203"/>
                  </a:moveTo>
                  <a:lnTo>
                    <a:pt x="2981483" y="339313"/>
                  </a:lnTo>
                  <a:lnTo>
                    <a:pt x="2802960" y="443680"/>
                  </a:lnTo>
                  <a:lnTo>
                    <a:pt x="2625676" y="339313"/>
                  </a:lnTo>
                  <a:close/>
                  <a:moveTo>
                    <a:pt x="3610108" y="236201"/>
                  </a:moveTo>
                  <a:lnTo>
                    <a:pt x="3788951" y="338808"/>
                  </a:lnTo>
                  <a:lnTo>
                    <a:pt x="3603855" y="446420"/>
                  </a:lnTo>
                  <a:lnTo>
                    <a:pt x="3408754" y="559037"/>
                  </a:lnTo>
                  <a:lnTo>
                    <a:pt x="3229911" y="456430"/>
                  </a:lnTo>
                  <a:lnTo>
                    <a:pt x="3413756" y="348818"/>
                  </a:lnTo>
                  <a:close/>
                  <a:moveTo>
                    <a:pt x="3408435" y="115357"/>
                  </a:moveTo>
                  <a:lnTo>
                    <a:pt x="3585710" y="219724"/>
                  </a:lnTo>
                  <a:lnTo>
                    <a:pt x="3408435" y="322834"/>
                  </a:lnTo>
                  <a:lnTo>
                    <a:pt x="3229911" y="219724"/>
                  </a:lnTo>
                  <a:close/>
                  <a:moveTo>
                    <a:pt x="3204025" y="0"/>
                  </a:moveTo>
                  <a:lnTo>
                    <a:pt x="3382469" y="102608"/>
                  </a:lnTo>
                  <a:lnTo>
                    <a:pt x="3197785" y="210222"/>
                  </a:lnTo>
                  <a:lnTo>
                    <a:pt x="3001871" y="322840"/>
                  </a:lnTo>
                  <a:lnTo>
                    <a:pt x="2823426" y="220232"/>
                  </a:lnTo>
                  <a:lnTo>
                    <a:pt x="3008110" y="11261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4" name="Freeform 173">
              <a:extLst>
                <a:ext uri="{FF2B5EF4-FFF2-40B4-BE49-F238E27FC236}">
                  <a16:creationId xmlns:a16="http://schemas.microsoft.com/office/drawing/2014/main" id="{743D198A-1A4C-4E23-8A10-160E3014553C}"/>
                </a:ext>
              </a:extLst>
            </p:cNvPr>
            <p:cNvSpPr>
              <a:spLocks noChangeArrowheads="1"/>
            </p:cNvSpPr>
            <p:nvPr/>
          </p:nvSpPr>
          <p:spPr bwMode="auto">
            <a:xfrm>
              <a:off x="6975924" y="10483411"/>
              <a:ext cx="2999203" cy="1763270"/>
            </a:xfrm>
            <a:custGeom>
              <a:avLst/>
              <a:gdLst>
                <a:gd name="T0" fmla="*/ 28 w 2407"/>
                <a:gd name="T1" fmla="*/ 503 h 1415"/>
                <a:gd name="T2" fmla="*/ 1581 w 2407"/>
                <a:gd name="T3" fmla="*/ 1400 h 1415"/>
                <a:gd name="T4" fmla="*/ 1581 w 2407"/>
                <a:gd name="T5" fmla="*/ 1400 h 1415"/>
                <a:gd name="T6" fmla="*/ 1655 w 2407"/>
                <a:gd name="T7" fmla="*/ 1400 h 1415"/>
                <a:gd name="T8" fmla="*/ 2376 w 2407"/>
                <a:gd name="T9" fmla="*/ 984 h 1415"/>
                <a:gd name="T10" fmla="*/ 2376 w 2407"/>
                <a:gd name="T11" fmla="*/ 984 h 1415"/>
                <a:gd name="T12" fmla="*/ 2376 w 2407"/>
                <a:gd name="T13" fmla="*/ 905 h 1415"/>
                <a:gd name="T14" fmla="*/ 834 w 2407"/>
                <a:gd name="T15" fmla="*/ 15 h 1415"/>
                <a:gd name="T16" fmla="*/ 834 w 2407"/>
                <a:gd name="T17" fmla="*/ 15 h 1415"/>
                <a:gd name="T18" fmla="*/ 751 w 2407"/>
                <a:gd name="T19" fmla="*/ 15 h 1415"/>
                <a:gd name="T20" fmla="*/ 52 w 2407"/>
                <a:gd name="T21" fmla="*/ 419 h 1415"/>
                <a:gd name="T22" fmla="*/ 28 w 2407"/>
                <a:gd name="T23" fmla="*/ 433 h 1415"/>
                <a:gd name="T24" fmla="*/ 28 w 2407"/>
                <a:gd name="T25" fmla="*/ 433 h 1415"/>
                <a:gd name="T26" fmla="*/ 28 w 2407"/>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7" h="1415">
                  <a:moveTo>
                    <a:pt x="28" y="503"/>
                  </a:moveTo>
                  <a:lnTo>
                    <a:pt x="1581" y="1400"/>
                  </a:lnTo>
                  <a:lnTo>
                    <a:pt x="1581" y="1400"/>
                  </a:lnTo>
                  <a:cubicBezTo>
                    <a:pt x="1604" y="1414"/>
                    <a:pt x="1632" y="1414"/>
                    <a:pt x="1655" y="1400"/>
                  </a:cubicBezTo>
                  <a:lnTo>
                    <a:pt x="2376" y="984"/>
                  </a:lnTo>
                  <a:lnTo>
                    <a:pt x="2376" y="984"/>
                  </a:lnTo>
                  <a:cubicBezTo>
                    <a:pt x="2406" y="967"/>
                    <a:pt x="2406" y="923"/>
                    <a:pt x="2376" y="905"/>
                  </a:cubicBezTo>
                  <a:lnTo>
                    <a:pt x="834" y="15"/>
                  </a:lnTo>
                  <a:lnTo>
                    <a:pt x="834" y="15"/>
                  </a:lnTo>
                  <a:cubicBezTo>
                    <a:pt x="808" y="0"/>
                    <a:pt x="776" y="0"/>
                    <a:pt x="751" y="15"/>
                  </a:cubicBezTo>
                  <a:lnTo>
                    <a:pt x="52" y="419"/>
                  </a:lnTo>
                  <a:lnTo>
                    <a:pt x="28" y="433"/>
                  </a:lnTo>
                  <a:lnTo>
                    <a:pt x="28" y="433"/>
                  </a:lnTo>
                  <a:cubicBezTo>
                    <a:pt x="0" y="449"/>
                    <a:pt x="0" y="488"/>
                    <a:pt x="28" y="503"/>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174">
              <a:extLst>
                <a:ext uri="{FF2B5EF4-FFF2-40B4-BE49-F238E27FC236}">
                  <a16:creationId xmlns:a16="http://schemas.microsoft.com/office/drawing/2014/main" id="{5C25A3C2-64F2-4211-8DC0-AF7790AD23D1}"/>
                </a:ext>
              </a:extLst>
            </p:cNvPr>
            <p:cNvSpPr>
              <a:spLocks noChangeArrowheads="1"/>
            </p:cNvSpPr>
            <p:nvPr/>
          </p:nvSpPr>
          <p:spPr bwMode="auto">
            <a:xfrm>
              <a:off x="8783134" y="11532587"/>
              <a:ext cx="1032693" cy="774518"/>
            </a:xfrm>
            <a:custGeom>
              <a:avLst/>
              <a:gdLst>
                <a:gd name="T0" fmla="*/ 795 w 828"/>
                <a:gd name="T1" fmla="*/ 20 h 620"/>
                <a:gd name="T2" fmla="*/ 759 w 828"/>
                <a:gd name="T3" fmla="*/ 0 h 620"/>
                <a:gd name="T4" fmla="*/ 756 w 828"/>
                <a:gd name="T5" fmla="*/ 80 h 620"/>
                <a:gd name="T6" fmla="*/ 38 w 828"/>
                <a:gd name="T7" fmla="*/ 494 h 620"/>
                <a:gd name="T8" fmla="*/ 38 w 828"/>
                <a:gd name="T9" fmla="*/ 494 h 620"/>
                <a:gd name="T10" fmla="*/ 0 w 828"/>
                <a:gd name="T11" fmla="*/ 504 h 620"/>
                <a:gd name="T12" fmla="*/ 0 w 828"/>
                <a:gd name="T13" fmla="*/ 619 h 620"/>
                <a:gd name="T14" fmla="*/ 0 w 828"/>
                <a:gd name="T15" fmla="*/ 619 h 620"/>
                <a:gd name="T16" fmla="*/ 35 w 828"/>
                <a:gd name="T17" fmla="*/ 610 h 620"/>
                <a:gd name="T18" fmla="*/ 794 w 828"/>
                <a:gd name="T19" fmla="*/ 172 h 620"/>
                <a:gd name="T20" fmla="*/ 794 w 828"/>
                <a:gd name="T21" fmla="*/ 172 h 620"/>
                <a:gd name="T22" fmla="*/ 827 w 828"/>
                <a:gd name="T23" fmla="*/ 114 h 620"/>
                <a:gd name="T24" fmla="*/ 827 w 828"/>
                <a:gd name="T25" fmla="*/ 76 h 620"/>
                <a:gd name="T26" fmla="*/ 827 w 828"/>
                <a:gd name="T27" fmla="*/ 76 h 620"/>
                <a:gd name="T28" fmla="*/ 795 w 828"/>
                <a:gd name="T29" fmla="*/ 2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8" h="620">
                  <a:moveTo>
                    <a:pt x="795" y="20"/>
                  </a:moveTo>
                  <a:lnTo>
                    <a:pt x="759" y="0"/>
                  </a:lnTo>
                  <a:lnTo>
                    <a:pt x="756" y="80"/>
                  </a:lnTo>
                  <a:lnTo>
                    <a:pt x="38" y="494"/>
                  </a:lnTo>
                  <a:lnTo>
                    <a:pt x="38" y="494"/>
                  </a:lnTo>
                  <a:cubicBezTo>
                    <a:pt x="26" y="501"/>
                    <a:pt x="13" y="505"/>
                    <a:pt x="0" y="504"/>
                  </a:cubicBezTo>
                  <a:lnTo>
                    <a:pt x="0" y="619"/>
                  </a:lnTo>
                  <a:lnTo>
                    <a:pt x="0" y="619"/>
                  </a:lnTo>
                  <a:cubicBezTo>
                    <a:pt x="12" y="619"/>
                    <a:pt x="24" y="616"/>
                    <a:pt x="35" y="610"/>
                  </a:cubicBezTo>
                  <a:lnTo>
                    <a:pt x="794" y="172"/>
                  </a:lnTo>
                  <a:lnTo>
                    <a:pt x="794" y="172"/>
                  </a:lnTo>
                  <a:cubicBezTo>
                    <a:pt x="814" y="160"/>
                    <a:pt x="827" y="138"/>
                    <a:pt x="827" y="114"/>
                  </a:cubicBezTo>
                  <a:lnTo>
                    <a:pt x="827" y="76"/>
                  </a:lnTo>
                  <a:lnTo>
                    <a:pt x="827" y="76"/>
                  </a:lnTo>
                  <a:cubicBezTo>
                    <a:pt x="827" y="53"/>
                    <a:pt x="815" y="32"/>
                    <a:pt x="795" y="2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6" name="Freeform 175">
              <a:extLst>
                <a:ext uri="{FF2B5EF4-FFF2-40B4-BE49-F238E27FC236}">
                  <a16:creationId xmlns:a16="http://schemas.microsoft.com/office/drawing/2014/main" id="{8B66CE81-99DE-44ED-97DB-D919CF08F8FD}"/>
                </a:ext>
              </a:extLst>
            </p:cNvPr>
            <p:cNvSpPr>
              <a:spLocks noChangeArrowheads="1"/>
            </p:cNvSpPr>
            <p:nvPr/>
          </p:nvSpPr>
          <p:spPr bwMode="auto">
            <a:xfrm>
              <a:off x="6728737" y="10933841"/>
              <a:ext cx="2054399" cy="1367770"/>
            </a:xfrm>
            <a:custGeom>
              <a:avLst/>
              <a:gdLst>
                <a:gd name="T0" fmla="*/ 1615 w 1651"/>
                <a:gd name="T1" fmla="*/ 974 h 1100"/>
                <a:gd name="T2" fmla="*/ 61 w 1651"/>
                <a:gd name="T3" fmla="*/ 77 h 1100"/>
                <a:gd name="T4" fmla="*/ 74 w 1651"/>
                <a:gd name="T5" fmla="*/ 0 h 1100"/>
                <a:gd name="T6" fmla="*/ 42 w 1651"/>
                <a:gd name="T7" fmla="*/ 18 h 1100"/>
                <a:gd name="T8" fmla="*/ 42 w 1651"/>
                <a:gd name="T9" fmla="*/ 18 h 1100"/>
                <a:gd name="T10" fmla="*/ 0 w 1651"/>
                <a:gd name="T11" fmla="*/ 91 h 1100"/>
                <a:gd name="T12" fmla="*/ 0 w 1651"/>
                <a:gd name="T13" fmla="*/ 117 h 1100"/>
                <a:gd name="T14" fmla="*/ 0 w 1651"/>
                <a:gd name="T15" fmla="*/ 117 h 1100"/>
                <a:gd name="T16" fmla="*/ 34 w 1651"/>
                <a:gd name="T17" fmla="*/ 176 h 1100"/>
                <a:gd name="T18" fmla="*/ 1618 w 1651"/>
                <a:gd name="T19" fmla="*/ 1090 h 1100"/>
                <a:gd name="T20" fmla="*/ 1618 w 1651"/>
                <a:gd name="T21" fmla="*/ 1090 h 1100"/>
                <a:gd name="T22" fmla="*/ 1650 w 1651"/>
                <a:gd name="T23" fmla="*/ 1099 h 1100"/>
                <a:gd name="T24" fmla="*/ 1650 w 1651"/>
                <a:gd name="T25" fmla="*/ 984 h 1100"/>
                <a:gd name="T26" fmla="*/ 1650 w 1651"/>
                <a:gd name="T27" fmla="*/ 984 h 1100"/>
                <a:gd name="T28" fmla="*/ 1615 w 1651"/>
                <a:gd name="T29" fmla="*/ 974 h 1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51" h="1100">
                  <a:moveTo>
                    <a:pt x="1615" y="974"/>
                  </a:moveTo>
                  <a:lnTo>
                    <a:pt x="61" y="77"/>
                  </a:lnTo>
                  <a:lnTo>
                    <a:pt x="74" y="0"/>
                  </a:lnTo>
                  <a:lnTo>
                    <a:pt x="42" y="18"/>
                  </a:lnTo>
                  <a:lnTo>
                    <a:pt x="42" y="18"/>
                  </a:lnTo>
                  <a:cubicBezTo>
                    <a:pt x="16" y="33"/>
                    <a:pt x="0" y="61"/>
                    <a:pt x="0" y="91"/>
                  </a:cubicBezTo>
                  <a:lnTo>
                    <a:pt x="0" y="117"/>
                  </a:lnTo>
                  <a:lnTo>
                    <a:pt x="0" y="117"/>
                  </a:lnTo>
                  <a:cubicBezTo>
                    <a:pt x="0" y="142"/>
                    <a:pt x="13" y="163"/>
                    <a:pt x="34" y="176"/>
                  </a:cubicBezTo>
                  <a:lnTo>
                    <a:pt x="1618" y="1090"/>
                  </a:lnTo>
                  <a:lnTo>
                    <a:pt x="1618" y="1090"/>
                  </a:lnTo>
                  <a:cubicBezTo>
                    <a:pt x="1628" y="1096"/>
                    <a:pt x="1639" y="1098"/>
                    <a:pt x="1650" y="1099"/>
                  </a:cubicBezTo>
                  <a:lnTo>
                    <a:pt x="1650" y="984"/>
                  </a:lnTo>
                  <a:lnTo>
                    <a:pt x="1650" y="984"/>
                  </a:lnTo>
                  <a:cubicBezTo>
                    <a:pt x="1637" y="984"/>
                    <a:pt x="1626" y="981"/>
                    <a:pt x="1615" y="974"/>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176">
              <a:extLst>
                <a:ext uri="{FF2B5EF4-FFF2-40B4-BE49-F238E27FC236}">
                  <a16:creationId xmlns:a16="http://schemas.microsoft.com/office/drawing/2014/main" id="{F94B981D-EDD2-49C3-A847-260C4EE494D9}"/>
                </a:ext>
              </a:extLst>
            </p:cNvPr>
            <p:cNvSpPr>
              <a:spLocks noChangeArrowheads="1"/>
            </p:cNvSpPr>
            <p:nvPr/>
          </p:nvSpPr>
          <p:spPr bwMode="auto">
            <a:xfrm>
              <a:off x="6767190" y="10406508"/>
              <a:ext cx="2999203" cy="1763270"/>
            </a:xfrm>
            <a:custGeom>
              <a:avLst/>
              <a:gdLst>
                <a:gd name="T0" fmla="*/ 27 w 2406"/>
                <a:gd name="T1" fmla="*/ 503 h 1415"/>
                <a:gd name="T2" fmla="*/ 1581 w 2406"/>
                <a:gd name="T3" fmla="*/ 1400 h 1415"/>
                <a:gd name="T4" fmla="*/ 1581 w 2406"/>
                <a:gd name="T5" fmla="*/ 1400 h 1415"/>
                <a:gd name="T6" fmla="*/ 1654 w 2406"/>
                <a:gd name="T7" fmla="*/ 1400 h 1415"/>
                <a:gd name="T8" fmla="*/ 2375 w 2406"/>
                <a:gd name="T9" fmla="*/ 984 h 1415"/>
                <a:gd name="T10" fmla="*/ 2375 w 2406"/>
                <a:gd name="T11" fmla="*/ 984 h 1415"/>
                <a:gd name="T12" fmla="*/ 2375 w 2406"/>
                <a:gd name="T13" fmla="*/ 906 h 1415"/>
                <a:gd name="T14" fmla="*/ 833 w 2406"/>
                <a:gd name="T15" fmla="*/ 15 h 1415"/>
                <a:gd name="T16" fmla="*/ 833 w 2406"/>
                <a:gd name="T17" fmla="*/ 15 h 1415"/>
                <a:gd name="T18" fmla="*/ 750 w 2406"/>
                <a:gd name="T19" fmla="*/ 15 h 1415"/>
                <a:gd name="T20" fmla="*/ 51 w 2406"/>
                <a:gd name="T21" fmla="*/ 419 h 1415"/>
                <a:gd name="T22" fmla="*/ 27 w 2406"/>
                <a:gd name="T23" fmla="*/ 433 h 1415"/>
                <a:gd name="T24" fmla="*/ 27 w 2406"/>
                <a:gd name="T25" fmla="*/ 433 h 1415"/>
                <a:gd name="T26" fmla="*/ 27 w 2406"/>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6" h="1415">
                  <a:moveTo>
                    <a:pt x="27" y="503"/>
                  </a:moveTo>
                  <a:lnTo>
                    <a:pt x="1581" y="1400"/>
                  </a:lnTo>
                  <a:lnTo>
                    <a:pt x="1581" y="1400"/>
                  </a:lnTo>
                  <a:cubicBezTo>
                    <a:pt x="1603" y="1414"/>
                    <a:pt x="1631" y="1414"/>
                    <a:pt x="1654" y="1400"/>
                  </a:cubicBezTo>
                  <a:lnTo>
                    <a:pt x="2375" y="984"/>
                  </a:lnTo>
                  <a:lnTo>
                    <a:pt x="2375" y="984"/>
                  </a:lnTo>
                  <a:cubicBezTo>
                    <a:pt x="2405" y="967"/>
                    <a:pt x="2405" y="923"/>
                    <a:pt x="2375" y="906"/>
                  </a:cubicBezTo>
                  <a:lnTo>
                    <a:pt x="833" y="15"/>
                  </a:lnTo>
                  <a:lnTo>
                    <a:pt x="833" y="15"/>
                  </a:lnTo>
                  <a:cubicBezTo>
                    <a:pt x="808" y="0"/>
                    <a:pt x="776" y="0"/>
                    <a:pt x="750" y="15"/>
                  </a:cubicBezTo>
                  <a:lnTo>
                    <a:pt x="51" y="419"/>
                  </a:lnTo>
                  <a:lnTo>
                    <a:pt x="27" y="433"/>
                  </a:lnTo>
                  <a:lnTo>
                    <a:pt x="27" y="433"/>
                  </a:lnTo>
                  <a:cubicBezTo>
                    <a:pt x="0" y="449"/>
                    <a:pt x="0" y="488"/>
                    <a:pt x="27" y="5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8" name="Freeform 177">
              <a:extLst>
                <a:ext uri="{FF2B5EF4-FFF2-40B4-BE49-F238E27FC236}">
                  <a16:creationId xmlns:a16="http://schemas.microsoft.com/office/drawing/2014/main" id="{D60558F8-0C93-4DE3-A105-DBEED7E4160D}"/>
                </a:ext>
              </a:extLst>
            </p:cNvPr>
            <p:cNvSpPr>
              <a:spLocks noChangeArrowheads="1"/>
            </p:cNvSpPr>
            <p:nvPr/>
          </p:nvSpPr>
          <p:spPr bwMode="auto">
            <a:xfrm>
              <a:off x="6970430" y="10510881"/>
              <a:ext cx="2521310" cy="1483123"/>
            </a:xfrm>
            <a:custGeom>
              <a:avLst/>
              <a:gdLst>
                <a:gd name="T0" fmla="*/ 19 w 2023"/>
                <a:gd name="T1" fmla="*/ 413 h 1190"/>
                <a:gd name="T2" fmla="*/ 1336 w 2023"/>
                <a:gd name="T3" fmla="*/ 1180 h 1190"/>
                <a:gd name="T4" fmla="*/ 1336 w 2023"/>
                <a:gd name="T5" fmla="*/ 1180 h 1190"/>
                <a:gd name="T6" fmla="*/ 1386 w 2023"/>
                <a:gd name="T7" fmla="*/ 1180 h 1190"/>
                <a:gd name="T8" fmla="*/ 2005 w 2023"/>
                <a:gd name="T9" fmla="*/ 822 h 1190"/>
                <a:gd name="T10" fmla="*/ 2005 w 2023"/>
                <a:gd name="T11" fmla="*/ 822 h 1190"/>
                <a:gd name="T12" fmla="*/ 2005 w 2023"/>
                <a:gd name="T13" fmla="*/ 779 h 1190"/>
                <a:gd name="T14" fmla="*/ 685 w 2023"/>
                <a:gd name="T15" fmla="*/ 10 h 1190"/>
                <a:gd name="T16" fmla="*/ 685 w 2023"/>
                <a:gd name="T17" fmla="*/ 10 h 1190"/>
                <a:gd name="T18" fmla="*/ 632 w 2023"/>
                <a:gd name="T19" fmla="*/ 10 h 1190"/>
                <a:gd name="T20" fmla="*/ 19 w 2023"/>
                <a:gd name="T21" fmla="*/ 363 h 1190"/>
                <a:gd name="T22" fmla="*/ 19 w 2023"/>
                <a:gd name="T23" fmla="*/ 363 h 1190"/>
                <a:gd name="T24" fmla="*/ 19 w 2023"/>
                <a:gd name="T25" fmla="*/ 413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23" h="1190">
                  <a:moveTo>
                    <a:pt x="19" y="413"/>
                  </a:moveTo>
                  <a:lnTo>
                    <a:pt x="1336" y="1180"/>
                  </a:lnTo>
                  <a:lnTo>
                    <a:pt x="1336" y="1180"/>
                  </a:lnTo>
                  <a:cubicBezTo>
                    <a:pt x="1351" y="1189"/>
                    <a:pt x="1370" y="1189"/>
                    <a:pt x="1386" y="1180"/>
                  </a:cubicBezTo>
                  <a:lnTo>
                    <a:pt x="2005" y="822"/>
                  </a:lnTo>
                  <a:lnTo>
                    <a:pt x="2005" y="822"/>
                  </a:lnTo>
                  <a:cubicBezTo>
                    <a:pt x="2022" y="813"/>
                    <a:pt x="2022" y="788"/>
                    <a:pt x="2005" y="779"/>
                  </a:cubicBezTo>
                  <a:lnTo>
                    <a:pt x="685" y="10"/>
                  </a:lnTo>
                  <a:lnTo>
                    <a:pt x="685" y="10"/>
                  </a:lnTo>
                  <a:cubicBezTo>
                    <a:pt x="668" y="0"/>
                    <a:pt x="649" y="0"/>
                    <a:pt x="632" y="10"/>
                  </a:cubicBezTo>
                  <a:lnTo>
                    <a:pt x="19" y="363"/>
                  </a:lnTo>
                  <a:lnTo>
                    <a:pt x="19" y="363"/>
                  </a:lnTo>
                  <a:cubicBezTo>
                    <a:pt x="0" y="374"/>
                    <a:pt x="0" y="402"/>
                    <a:pt x="19" y="413"/>
                  </a:cubicBezTo>
                </a:path>
              </a:pathLst>
            </a:custGeom>
            <a:gradFill>
              <a:gsLst>
                <a:gs pos="26000">
                  <a:srgbClr val="368BD1"/>
                </a:gs>
                <a:gs pos="94000">
                  <a:srgbClr val="1161A3"/>
                </a:gs>
              </a:gsLst>
              <a:lin ang="0" scaled="0"/>
            </a:gradFill>
            <a:ln>
              <a:noFill/>
            </a:ln>
            <a:effectLst/>
          </p:spPr>
          <p:txBody>
            <a:bodyPr wrap="none" anchor="ctr"/>
            <a:lstStyle/>
            <a:p>
              <a:endParaRPr lang="en-US" sz="3599" dirty="0">
                <a:latin typeface="Poppins" pitchFamily="2" charset="77"/>
              </a:endParaRPr>
            </a:p>
          </p:txBody>
        </p:sp>
        <p:sp>
          <p:nvSpPr>
            <p:cNvPr id="159" name="Freeform 178">
              <a:extLst>
                <a:ext uri="{FF2B5EF4-FFF2-40B4-BE49-F238E27FC236}">
                  <a16:creationId xmlns:a16="http://schemas.microsoft.com/office/drawing/2014/main" id="{AAA2C744-3449-447A-8A92-407348402848}"/>
                </a:ext>
              </a:extLst>
            </p:cNvPr>
            <p:cNvSpPr>
              <a:spLocks noChangeArrowheads="1"/>
            </p:cNvSpPr>
            <p:nvPr/>
          </p:nvSpPr>
          <p:spPr bwMode="auto">
            <a:xfrm>
              <a:off x="9134688" y="11741323"/>
              <a:ext cx="175778" cy="98874"/>
            </a:xfrm>
            <a:custGeom>
              <a:avLst/>
              <a:gdLst>
                <a:gd name="T0" fmla="*/ 107 w 141"/>
                <a:gd name="T1" fmla="*/ 68 h 81"/>
                <a:gd name="T2" fmla="*/ 107 w 141"/>
                <a:gd name="T3" fmla="*/ 68 h 81"/>
                <a:gd name="T4" fmla="*/ 119 w 141"/>
                <a:gd name="T5" fmla="*/ 19 h 81"/>
                <a:gd name="T6" fmla="*/ 119 w 141"/>
                <a:gd name="T7" fmla="*/ 19 h 81"/>
                <a:gd name="T8" fmla="*/ 32 w 141"/>
                <a:gd name="T9" fmla="*/ 12 h 81"/>
                <a:gd name="T10" fmla="*/ 32 w 141"/>
                <a:gd name="T11" fmla="*/ 12 h 81"/>
                <a:gd name="T12" fmla="*/ 20 w 141"/>
                <a:gd name="T13" fmla="*/ 62 h 81"/>
                <a:gd name="T14" fmla="*/ 20 w 141"/>
                <a:gd name="T15" fmla="*/ 62 h 81"/>
                <a:gd name="T16" fmla="*/ 107 w 141"/>
                <a:gd name="T17" fmla="*/ 6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81">
                  <a:moveTo>
                    <a:pt x="107" y="68"/>
                  </a:moveTo>
                  <a:lnTo>
                    <a:pt x="107" y="68"/>
                  </a:lnTo>
                  <a:cubicBezTo>
                    <a:pt x="135" y="57"/>
                    <a:pt x="140" y="35"/>
                    <a:pt x="119" y="19"/>
                  </a:cubicBezTo>
                  <a:lnTo>
                    <a:pt x="119" y="19"/>
                  </a:lnTo>
                  <a:cubicBezTo>
                    <a:pt x="99" y="3"/>
                    <a:pt x="60" y="0"/>
                    <a:pt x="32" y="12"/>
                  </a:cubicBezTo>
                  <a:lnTo>
                    <a:pt x="32" y="12"/>
                  </a:lnTo>
                  <a:cubicBezTo>
                    <a:pt x="5" y="24"/>
                    <a:pt x="0" y="46"/>
                    <a:pt x="20" y="62"/>
                  </a:cubicBezTo>
                  <a:lnTo>
                    <a:pt x="20" y="62"/>
                  </a:lnTo>
                  <a:cubicBezTo>
                    <a:pt x="41" y="77"/>
                    <a:pt x="80" y="80"/>
                    <a:pt x="107" y="68"/>
                  </a:cubicBez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0" name="Freeform 179">
              <a:extLst>
                <a:ext uri="{FF2B5EF4-FFF2-40B4-BE49-F238E27FC236}">
                  <a16:creationId xmlns:a16="http://schemas.microsoft.com/office/drawing/2014/main" id="{F80E8A36-333E-4D5E-A798-576E99BFBA86}"/>
                </a:ext>
              </a:extLst>
            </p:cNvPr>
            <p:cNvSpPr>
              <a:spLocks noChangeArrowheads="1"/>
            </p:cNvSpPr>
            <p:nvPr/>
          </p:nvSpPr>
          <p:spPr bwMode="auto">
            <a:xfrm>
              <a:off x="11139652" y="10269187"/>
              <a:ext cx="4317534" cy="2493842"/>
            </a:xfrm>
            <a:custGeom>
              <a:avLst/>
              <a:gdLst>
                <a:gd name="T0" fmla="*/ 0 w 3468"/>
                <a:gd name="T1" fmla="*/ 859 h 2004"/>
                <a:gd name="T2" fmla="*/ 1981 w 3468"/>
                <a:gd name="T3" fmla="*/ 2003 h 2004"/>
                <a:gd name="T4" fmla="*/ 3467 w 3468"/>
                <a:gd name="T5" fmla="*/ 1145 h 2004"/>
                <a:gd name="T6" fmla="*/ 1485 w 3468"/>
                <a:gd name="T7" fmla="*/ 0 h 2004"/>
                <a:gd name="T8" fmla="*/ 0 w 3468"/>
                <a:gd name="T9" fmla="*/ 859 h 2004"/>
              </a:gdLst>
              <a:ahLst/>
              <a:cxnLst>
                <a:cxn ang="0">
                  <a:pos x="T0" y="T1"/>
                </a:cxn>
                <a:cxn ang="0">
                  <a:pos x="T2" y="T3"/>
                </a:cxn>
                <a:cxn ang="0">
                  <a:pos x="T4" y="T5"/>
                </a:cxn>
                <a:cxn ang="0">
                  <a:pos x="T6" y="T7"/>
                </a:cxn>
                <a:cxn ang="0">
                  <a:pos x="T8" y="T9"/>
                </a:cxn>
              </a:cxnLst>
              <a:rect l="0" t="0" r="r" b="b"/>
              <a:pathLst>
                <a:path w="3468" h="2004">
                  <a:moveTo>
                    <a:pt x="0" y="859"/>
                  </a:moveTo>
                  <a:lnTo>
                    <a:pt x="1981" y="2003"/>
                  </a:lnTo>
                  <a:lnTo>
                    <a:pt x="3467" y="1145"/>
                  </a:lnTo>
                  <a:lnTo>
                    <a:pt x="1485" y="0"/>
                  </a:lnTo>
                  <a:lnTo>
                    <a:pt x="0" y="85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180">
              <a:extLst>
                <a:ext uri="{FF2B5EF4-FFF2-40B4-BE49-F238E27FC236}">
                  <a16:creationId xmlns:a16="http://schemas.microsoft.com/office/drawing/2014/main" id="{04896D8D-A48E-4B4C-8402-3A5D00647F32}"/>
                </a:ext>
              </a:extLst>
            </p:cNvPr>
            <p:cNvSpPr>
              <a:spLocks noChangeArrowheads="1"/>
            </p:cNvSpPr>
            <p:nvPr/>
          </p:nvSpPr>
          <p:spPr bwMode="auto">
            <a:xfrm>
              <a:off x="11046269" y="10274678"/>
              <a:ext cx="4317534" cy="2493842"/>
            </a:xfrm>
            <a:custGeom>
              <a:avLst/>
              <a:gdLst>
                <a:gd name="T0" fmla="*/ 0 w 3467"/>
                <a:gd name="T1" fmla="*/ 858 h 2003"/>
                <a:gd name="T2" fmla="*/ 1980 w 3467"/>
                <a:gd name="T3" fmla="*/ 2002 h 2003"/>
                <a:gd name="T4" fmla="*/ 3466 w 3467"/>
                <a:gd name="T5" fmla="*/ 1144 h 2003"/>
                <a:gd name="T6" fmla="*/ 1485 w 3467"/>
                <a:gd name="T7" fmla="*/ 0 h 2003"/>
                <a:gd name="T8" fmla="*/ 0 w 3467"/>
                <a:gd name="T9" fmla="*/ 858 h 2003"/>
              </a:gdLst>
              <a:ahLst/>
              <a:cxnLst>
                <a:cxn ang="0">
                  <a:pos x="T0" y="T1"/>
                </a:cxn>
                <a:cxn ang="0">
                  <a:pos x="T2" y="T3"/>
                </a:cxn>
                <a:cxn ang="0">
                  <a:pos x="T4" y="T5"/>
                </a:cxn>
                <a:cxn ang="0">
                  <a:pos x="T6" y="T7"/>
                </a:cxn>
                <a:cxn ang="0">
                  <a:pos x="T8" y="T9"/>
                </a:cxn>
              </a:cxnLst>
              <a:rect l="0" t="0" r="r" b="b"/>
              <a:pathLst>
                <a:path w="3467" h="2003">
                  <a:moveTo>
                    <a:pt x="0" y="858"/>
                  </a:moveTo>
                  <a:lnTo>
                    <a:pt x="1980" y="2002"/>
                  </a:lnTo>
                  <a:lnTo>
                    <a:pt x="3466" y="1144"/>
                  </a:lnTo>
                  <a:lnTo>
                    <a:pt x="1485" y="0"/>
                  </a:lnTo>
                  <a:lnTo>
                    <a:pt x="0" y="85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44">
              <a:extLst>
                <a:ext uri="{FF2B5EF4-FFF2-40B4-BE49-F238E27FC236}">
                  <a16:creationId xmlns:a16="http://schemas.microsoft.com/office/drawing/2014/main" id="{639533DA-D6E1-4D6A-90C1-853193CF33E7}"/>
                </a:ext>
              </a:extLst>
            </p:cNvPr>
            <p:cNvSpPr>
              <a:spLocks noChangeArrowheads="1"/>
            </p:cNvSpPr>
            <p:nvPr/>
          </p:nvSpPr>
          <p:spPr bwMode="auto">
            <a:xfrm>
              <a:off x="11870227" y="10631724"/>
              <a:ext cx="2789667" cy="1542306"/>
            </a:xfrm>
            <a:custGeom>
              <a:avLst/>
              <a:gdLst>
                <a:gd name="connsiteX0" fmla="*/ 2608229 w 2789667"/>
                <a:gd name="connsiteY0" fmla="*/ 901435 h 1542306"/>
                <a:gd name="connsiteX1" fmla="*/ 2747876 w 2789667"/>
                <a:gd name="connsiteY1" fmla="*/ 947639 h 1542306"/>
                <a:gd name="connsiteX2" fmla="*/ 2705341 w 2789667"/>
                <a:gd name="connsiteY2" fmla="*/ 1112610 h 1542306"/>
                <a:gd name="connsiteX3" fmla="*/ 2411347 w 2789667"/>
                <a:gd name="connsiteY3" fmla="*/ 1089042 h 1542306"/>
                <a:gd name="connsiteX4" fmla="*/ 2452631 w 2789667"/>
                <a:gd name="connsiteY4" fmla="*/ 924072 h 1542306"/>
                <a:gd name="connsiteX5" fmla="*/ 2608229 w 2789667"/>
                <a:gd name="connsiteY5" fmla="*/ 901435 h 1542306"/>
                <a:gd name="connsiteX6" fmla="*/ 2401537 w 2789667"/>
                <a:gd name="connsiteY6" fmla="*/ 675647 h 1542306"/>
                <a:gd name="connsiteX7" fmla="*/ 2465133 w 2789667"/>
                <a:gd name="connsiteY7" fmla="*/ 711706 h 1542306"/>
                <a:gd name="connsiteX8" fmla="*/ 1023634 w 2789667"/>
                <a:gd name="connsiteY8" fmla="*/ 1542306 h 1542306"/>
                <a:gd name="connsiteX9" fmla="*/ 961285 w 2789667"/>
                <a:gd name="connsiteY9" fmla="*/ 1505003 h 1542306"/>
                <a:gd name="connsiteX10" fmla="*/ 2236854 w 2789667"/>
                <a:gd name="connsiteY10" fmla="*/ 582265 h 1542306"/>
                <a:gd name="connsiteX11" fmla="*/ 2300344 w 2789667"/>
                <a:gd name="connsiteY11" fmla="*/ 619567 h 1542306"/>
                <a:gd name="connsiteX12" fmla="*/ 861229 w 2789667"/>
                <a:gd name="connsiteY12" fmla="*/ 1448924 h 1542306"/>
                <a:gd name="connsiteX13" fmla="*/ 796494 w 2789667"/>
                <a:gd name="connsiteY13" fmla="*/ 1412865 h 1542306"/>
                <a:gd name="connsiteX14" fmla="*/ 2077499 w 2789667"/>
                <a:gd name="connsiteY14" fmla="*/ 488882 h 1542306"/>
                <a:gd name="connsiteX15" fmla="*/ 2141042 w 2789667"/>
                <a:gd name="connsiteY15" fmla="*/ 524993 h 1542306"/>
                <a:gd name="connsiteX16" fmla="*/ 700736 w 2789667"/>
                <a:gd name="connsiteY16" fmla="*/ 1355539 h 1542306"/>
                <a:gd name="connsiteX17" fmla="*/ 637193 w 2789667"/>
                <a:gd name="connsiteY17" fmla="*/ 1319428 h 1542306"/>
                <a:gd name="connsiteX18" fmla="*/ 1917011 w 2789667"/>
                <a:gd name="connsiteY18" fmla="*/ 395500 h 1542306"/>
                <a:gd name="connsiteX19" fmla="*/ 1981746 w 2789667"/>
                <a:gd name="connsiteY19" fmla="*/ 432985 h 1542306"/>
                <a:gd name="connsiteX20" fmla="*/ 541386 w 2789667"/>
                <a:gd name="connsiteY20" fmla="*/ 1267642 h 1542306"/>
                <a:gd name="connsiteX21" fmla="*/ 477896 w 2789667"/>
                <a:gd name="connsiteY21" fmla="*/ 1228908 h 1542306"/>
                <a:gd name="connsiteX22" fmla="*/ 1754782 w 2789667"/>
                <a:gd name="connsiteY22" fmla="*/ 302119 h 1542306"/>
                <a:gd name="connsiteX23" fmla="*/ 1816955 w 2789667"/>
                <a:gd name="connsiteY23" fmla="*/ 338178 h 1542306"/>
                <a:gd name="connsiteX24" fmla="*/ 380769 w 2789667"/>
                <a:gd name="connsiteY24" fmla="*/ 1168778 h 1542306"/>
                <a:gd name="connsiteX25" fmla="*/ 318596 w 2789667"/>
                <a:gd name="connsiteY25" fmla="*/ 1131475 h 1542306"/>
                <a:gd name="connsiteX26" fmla="*/ 1599551 w 2789667"/>
                <a:gd name="connsiteY26" fmla="*/ 208739 h 1542306"/>
                <a:gd name="connsiteX27" fmla="*/ 1663147 w 2789667"/>
                <a:gd name="connsiteY27" fmla="*/ 244798 h 1542306"/>
                <a:gd name="connsiteX28" fmla="*/ 222895 w 2789667"/>
                <a:gd name="connsiteY28" fmla="*/ 1075398 h 1542306"/>
                <a:gd name="connsiteX29" fmla="*/ 159299 w 2789667"/>
                <a:gd name="connsiteY29" fmla="*/ 1038095 h 1542306"/>
                <a:gd name="connsiteX30" fmla="*/ 1440253 w 2789667"/>
                <a:gd name="connsiteY30" fmla="*/ 115356 h 1542306"/>
                <a:gd name="connsiteX31" fmla="*/ 1503848 w 2789667"/>
                <a:gd name="connsiteY31" fmla="*/ 152841 h 1542306"/>
                <a:gd name="connsiteX32" fmla="*/ 63596 w 2789667"/>
                <a:gd name="connsiteY32" fmla="*/ 987502 h 1542306"/>
                <a:gd name="connsiteX33" fmla="*/ 0 w 2789667"/>
                <a:gd name="connsiteY33" fmla="*/ 950018 h 1542306"/>
                <a:gd name="connsiteX34" fmla="*/ 820765 w 2789667"/>
                <a:gd name="connsiteY34" fmla="*/ 0 h 1542306"/>
                <a:gd name="connsiteX35" fmla="*/ 1025956 w 2789667"/>
                <a:gd name="connsiteY35" fmla="*/ 117905 h 1542306"/>
                <a:gd name="connsiteX36" fmla="*/ 205191 w 2789667"/>
                <a:gd name="connsiteY36" fmla="*/ 592009 h 1542306"/>
                <a:gd name="connsiteX37" fmla="*/ 0 w 2789667"/>
                <a:gd name="connsiteY37" fmla="*/ 474104 h 1542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789667" h="1542306">
                  <a:moveTo>
                    <a:pt x="2608229" y="901435"/>
                  </a:moveTo>
                  <a:cubicBezTo>
                    <a:pt x="2661554" y="905776"/>
                    <a:pt x="2712221" y="921591"/>
                    <a:pt x="2747876" y="947639"/>
                  </a:cubicBezTo>
                  <a:cubicBezTo>
                    <a:pt x="2816683" y="998495"/>
                    <a:pt x="2799168" y="1074158"/>
                    <a:pt x="2705341" y="1112610"/>
                  </a:cubicBezTo>
                  <a:cubicBezTo>
                    <a:pt x="2612764" y="1152302"/>
                    <a:pt x="2480154" y="1141138"/>
                    <a:pt x="2411347" y="1089042"/>
                  </a:cubicBezTo>
                  <a:cubicBezTo>
                    <a:pt x="2340038" y="1036946"/>
                    <a:pt x="2360055" y="962524"/>
                    <a:pt x="2452631" y="924072"/>
                  </a:cubicBezTo>
                  <a:cubicBezTo>
                    <a:pt x="2498920" y="904226"/>
                    <a:pt x="2554904" y="897094"/>
                    <a:pt x="2608229" y="901435"/>
                  </a:cubicBezTo>
                  <a:close/>
                  <a:moveTo>
                    <a:pt x="2401537" y="675647"/>
                  </a:moveTo>
                  <a:lnTo>
                    <a:pt x="2465133" y="711706"/>
                  </a:lnTo>
                  <a:lnTo>
                    <a:pt x="1023634" y="1542306"/>
                  </a:lnTo>
                  <a:lnTo>
                    <a:pt x="961285" y="1505003"/>
                  </a:lnTo>
                  <a:close/>
                  <a:moveTo>
                    <a:pt x="2236854" y="582265"/>
                  </a:moveTo>
                  <a:lnTo>
                    <a:pt x="2300344" y="619567"/>
                  </a:lnTo>
                  <a:lnTo>
                    <a:pt x="861229" y="1448924"/>
                  </a:lnTo>
                  <a:lnTo>
                    <a:pt x="796494" y="1412865"/>
                  </a:lnTo>
                  <a:close/>
                  <a:moveTo>
                    <a:pt x="2077499" y="488882"/>
                  </a:moveTo>
                  <a:lnTo>
                    <a:pt x="2141042" y="524993"/>
                  </a:lnTo>
                  <a:lnTo>
                    <a:pt x="700736" y="1355539"/>
                  </a:lnTo>
                  <a:lnTo>
                    <a:pt x="637193" y="1319428"/>
                  </a:lnTo>
                  <a:close/>
                  <a:moveTo>
                    <a:pt x="1917011" y="395500"/>
                  </a:moveTo>
                  <a:lnTo>
                    <a:pt x="1981746" y="432985"/>
                  </a:lnTo>
                  <a:lnTo>
                    <a:pt x="541386" y="1267642"/>
                  </a:lnTo>
                  <a:lnTo>
                    <a:pt x="477896" y="1228908"/>
                  </a:lnTo>
                  <a:close/>
                  <a:moveTo>
                    <a:pt x="1754782" y="302119"/>
                  </a:moveTo>
                  <a:lnTo>
                    <a:pt x="1816955" y="338178"/>
                  </a:lnTo>
                  <a:lnTo>
                    <a:pt x="380769" y="1168778"/>
                  </a:lnTo>
                  <a:lnTo>
                    <a:pt x="318596" y="1131475"/>
                  </a:lnTo>
                  <a:close/>
                  <a:moveTo>
                    <a:pt x="1599551" y="208739"/>
                  </a:moveTo>
                  <a:lnTo>
                    <a:pt x="1663147" y="244798"/>
                  </a:lnTo>
                  <a:lnTo>
                    <a:pt x="222895" y="1075398"/>
                  </a:lnTo>
                  <a:lnTo>
                    <a:pt x="159299" y="1038095"/>
                  </a:lnTo>
                  <a:close/>
                  <a:moveTo>
                    <a:pt x="1440253" y="115356"/>
                  </a:moveTo>
                  <a:lnTo>
                    <a:pt x="1503848" y="152841"/>
                  </a:lnTo>
                  <a:lnTo>
                    <a:pt x="63596" y="987502"/>
                  </a:lnTo>
                  <a:lnTo>
                    <a:pt x="0" y="950018"/>
                  </a:lnTo>
                  <a:close/>
                  <a:moveTo>
                    <a:pt x="820765" y="0"/>
                  </a:moveTo>
                  <a:lnTo>
                    <a:pt x="1025956" y="117905"/>
                  </a:lnTo>
                  <a:lnTo>
                    <a:pt x="205191" y="592009"/>
                  </a:lnTo>
                  <a:lnTo>
                    <a:pt x="0" y="474104"/>
                  </a:lnTo>
                  <a:close/>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3" name="Freeform 190">
              <a:extLst>
                <a:ext uri="{FF2B5EF4-FFF2-40B4-BE49-F238E27FC236}">
                  <a16:creationId xmlns:a16="http://schemas.microsoft.com/office/drawing/2014/main" id="{A01CEED6-9D8C-4AD2-8155-13B70CC99652}"/>
                </a:ext>
              </a:extLst>
            </p:cNvPr>
            <p:cNvSpPr>
              <a:spLocks noChangeArrowheads="1"/>
            </p:cNvSpPr>
            <p:nvPr/>
          </p:nvSpPr>
          <p:spPr bwMode="auto">
            <a:xfrm>
              <a:off x="14462941" y="9511146"/>
              <a:ext cx="900860" cy="933817"/>
            </a:xfrm>
            <a:custGeom>
              <a:avLst/>
              <a:gdLst>
                <a:gd name="T0" fmla="*/ 556 w 723"/>
                <a:gd name="T1" fmla="*/ 464 h 751"/>
                <a:gd name="T2" fmla="*/ 556 w 723"/>
                <a:gd name="T3" fmla="*/ 327 h 751"/>
                <a:gd name="T4" fmla="*/ 0 w 723"/>
                <a:gd name="T5" fmla="*/ 6 h 751"/>
                <a:gd name="T6" fmla="*/ 17 w 723"/>
                <a:gd name="T7" fmla="*/ 0 h 751"/>
                <a:gd name="T8" fmla="*/ 722 w 723"/>
                <a:gd name="T9" fmla="*/ 406 h 751"/>
                <a:gd name="T10" fmla="*/ 136 w 723"/>
                <a:gd name="T11" fmla="*/ 750 h 751"/>
                <a:gd name="T12" fmla="*/ 101 w 723"/>
                <a:gd name="T13" fmla="*/ 728 h 751"/>
                <a:gd name="T14" fmla="*/ 556 w 723"/>
                <a:gd name="T15" fmla="*/ 464 h 7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3" h="751">
                  <a:moveTo>
                    <a:pt x="556" y="464"/>
                  </a:moveTo>
                  <a:lnTo>
                    <a:pt x="556" y="327"/>
                  </a:lnTo>
                  <a:lnTo>
                    <a:pt x="0" y="6"/>
                  </a:lnTo>
                  <a:lnTo>
                    <a:pt x="17" y="0"/>
                  </a:lnTo>
                  <a:lnTo>
                    <a:pt x="722" y="406"/>
                  </a:lnTo>
                  <a:lnTo>
                    <a:pt x="136" y="750"/>
                  </a:lnTo>
                  <a:lnTo>
                    <a:pt x="101" y="728"/>
                  </a:lnTo>
                  <a:lnTo>
                    <a:pt x="556" y="464"/>
                  </a:lnTo>
                </a:path>
              </a:pathLst>
            </a:custGeom>
            <a:solidFill>
              <a:srgbClr val="1161A3">
                <a:alpha val="69000"/>
              </a:srgbClr>
            </a:solidFill>
            <a:ln>
              <a:noFill/>
            </a:ln>
            <a:effectLst/>
          </p:spPr>
          <p:txBody>
            <a:bodyPr wrap="none" anchor="ctr"/>
            <a:lstStyle/>
            <a:p>
              <a:endParaRPr lang="en-US" sz="3599" dirty="0">
                <a:latin typeface="Poppins" pitchFamily="2" charset="77"/>
              </a:endParaRPr>
            </a:p>
          </p:txBody>
        </p:sp>
        <p:sp>
          <p:nvSpPr>
            <p:cNvPr id="164" name="Freeform 191">
              <a:extLst>
                <a:ext uri="{FF2B5EF4-FFF2-40B4-BE49-F238E27FC236}">
                  <a16:creationId xmlns:a16="http://schemas.microsoft.com/office/drawing/2014/main" id="{60ACBDFF-542A-46E4-B0A4-B8F7531D2BB8}"/>
                </a:ext>
              </a:extLst>
            </p:cNvPr>
            <p:cNvSpPr>
              <a:spLocks noChangeArrowheads="1"/>
            </p:cNvSpPr>
            <p:nvPr/>
          </p:nvSpPr>
          <p:spPr bwMode="auto">
            <a:xfrm>
              <a:off x="13715891" y="9802276"/>
              <a:ext cx="823956" cy="648180"/>
            </a:xfrm>
            <a:custGeom>
              <a:avLst/>
              <a:gdLst>
                <a:gd name="T0" fmla="*/ 0 w 662"/>
                <a:gd name="T1" fmla="*/ 0 h 520"/>
                <a:gd name="T2" fmla="*/ 0 w 662"/>
                <a:gd name="T3" fmla="*/ 137 h 520"/>
                <a:gd name="T4" fmla="*/ 661 w 662"/>
                <a:gd name="T5" fmla="*/ 519 h 520"/>
                <a:gd name="T6" fmla="*/ 661 w 662"/>
                <a:gd name="T7" fmla="*/ 382 h 520"/>
                <a:gd name="T8" fmla="*/ 0 w 662"/>
                <a:gd name="T9" fmla="*/ 0 h 520"/>
              </a:gdLst>
              <a:ahLst/>
              <a:cxnLst>
                <a:cxn ang="0">
                  <a:pos x="T0" y="T1"/>
                </a:cxn>
                <a:cxn ang="0">
                  <a:pos x="T2" y="T3"/>
                </a:cxn>
                <a:cxn ang="0">
                  <a:pos x="T4" y="T5"/>
                </a:cxn>
                <a:cxn ang="0">
                  <a:pos x="T6" y="T7"/>
                </a:cxn>
                <a:cxn ang="0">
                  <a:pos x="T8" y="T9"/>
                </a:cxn>
              </a:cxnLst>
              <a:rect l="0" t="0" r="r" b="b"/>
              <a:pathLst>
                <a:path w="662" h="520">
                  <a:moveTo>
                    <a:pt x="0" y="0"/>
                  </a:moveTo>
                  <a:lnTo>
                    <a:pt x="0" y="137"/>
                  </a:lnTo>
                  <a:lnTo>
                    <a:pt x="661" y="519"/>
                  </a:lnTo>
                  <a:lnTo>
                    <a:pt x="661" y="382"/>
                  </a:lnTo>
                  <a:lnTo>
                    <a:pt x="0"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5" name="Freeform 192">
              <a:extLst>
                <a:ext uri="{FF2B5EF4-FFF2-40B4-BE49-F238E27FC236}">
                  <a16:creationId xmlns:a16="http://schemas.microsoft.com/office/drawing/2014/main" id="{BDBE850C-AD77-4DFF-9D28-F0839F3149FF}"/>
                </a:ext>
              </a:extLst>
            </p:cNvPr>
            <p:cNvSpPr>
              <a:spLocks noChangeArrowheads="1"/>
            </p:cNvSpPr>
            <p:nvPr/>
          </p:nvSpPr>
          <p:spPr bwMode="auto">
            <a:xfrm>
              <a:off x="14539845" y="9917629"/>
              <a:ext cx="615221" cy="527332"/>
            </a:xfrm>
            <a:custGeom>
              <a:avLst/>
              <a:gdLst>
                <a:gd name="T0" fmla="*/ 0 w 496"/>
                <a:gd name="T1" fmla="*/ 286 h 424"/>
                <a:gd name="T2" fmla="*/ 495 w 496"/>
                <a:gd name="T3" fmla="*/ 0 h 424"/>
                <a:gd name="T4" fmla="*/ 495 w 496"/>
                <a:gd name="T5" fmla="*/ 137 h 424"/>
                <a:gd name="T6" fmla="*/ 0 w 496"/>
                <a:gd name="T7" fmla="*/ 423 h 424"/>
                <a:gd name="T8" fmla="*/ 0 w 496"/>
                <a:gd name="T9" fmla="*/ 286 h 424"/>
              </a:gdLst>
              <a:ahLst/>
              <a:cxnLst>
                <a:cxn ang="0">
                  <a:pos x="T0" y="T1"/>
                </a:cxn>
                <a:cxn ang="0">
                  <a:pos x="T2" y="T3"/>
                </a:cxn>
                <a:cxn ang="0">
                  <a:pos x="T4" y="T5"/>
                </a:cxn>
                <a:cxn ang="0">
                  <a:pos x="T6" y="T7"/>
                </a:cxn>
                <a:cxn ang="0">
                  <a:pos x="T8" y="T9"/>
                </a:cxn>
              </a:cxnLst>
              <a:rect l="0" t="0" r="r" b="b"/>
              <a:pathLst>
                <a:path w="496" h="424">
                  <a:moveTo>
                    <a:pt x="0" y="286"/>
                  </a:moveTo>
                  <a:lnTo>
                    <a:pt x="495" y="0"/>
                  </a:lnTo>
                  <a:lnTo>
                    <a:pt x="495" y="137"/>
                  </a:lnTo>
                  <a:lnTo>
                    <a:pt x="0" y="423"/>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6" name="Freeform 193">
              <a:extLst>
                <a:ext uri="{FF2B5EF4-FFF2-40B4-BE49-F238E27FC236}">
                  <a16:creationId xmlns:a16="http://schemas.microsoft.com/office/drawing/2014/main" id="{0F1FF15E-8CD8-41E5-A29A-1EEA795CCB8F}"/>
                </a:ext>
              </a:extLst>
            </p:cNvPr>
            <p:cNvSpPr>
              <a:spLocks noChangeArrowheads="1"/>
            </p:cNvSpPr>
            <p:nvPr/>
          </p:nvSpPr>
          <p:spPr bwMode="auto">
            <a:xfrm>
              <a:off x="13715891" y="9445227"/>
              <a:ext cx="1439177" cy="829449"/>
            </a:xfrm>
            <a:custGeom>
              <a:avLst/>
              <a:gdLst>
                <a:gd name="T0" fmla="*/ 0 w 1157"/>
                <a:gd name="T1" fmla="*/ 286 h 668"/>
                <a:gd name="T2" fmla="*/ 496 w 1157"/>
                <a:gd name="T3" fmla="*/ 0 h 668"/>
                <a:gd name="T4" fmla="*/ 1156 w 1157"/>
                <a:gd name="T5" fmla="*/ 381 h 668"/>
                <a:gd name="T6" fmla="*/ 661 w 1157"/>
                <a:gd name="T7" fmla="*/ 667 h 668"/>
                <a:gd name="T8" fmla="*/ 0 w 1157"/>
                <a:gd name="T9" fmla="*/ 286 h 668"/>
              </a:gdLst>
              <a:ahLst/>
              <a:cxnLst>
                <a:cxn ang="0">
                  <a:pos x="T0" y="T1"/>
                </a:cxn>
                <a:cxn ang="0">
                  <a:pos x="T2" y="T3"/>
                </a:cxn>
                <a:cxn ang="0">
                  <a:pos x="T4" y="T5"/>
                </a:cxn>
                <a:cxn ang="0">
                  <a:pos x="T6" y="T7"/>
                </a:cxn>
                <a:cxn ang="0">
                  <a:pos x="T8" y="T9"/>
                </a:cxn>
              </a:cxnLst>
              <a:rect l="0" t="0" r="r" b="b"/>
              <a:pathLst>
                <a:path w="1157" h="668">
                  <a:moveTo>
                    <a:pt x="0" y="286"/>
                  </a:moveTo>
                  <a:lnTo>
                    <a:pt x="496" y="0"/>
                  </a:lnTo>
                  <a:lnTo>
                    <a:pt x="1156" y="381"/>
                  </a:lnTo>
                  <a:lnTo>
                    <a:pt x="661" y="667"/>
                  </a:lnTo>
                  <a:lnTo>
                    <a:pt x="0" y="286"/>
                  </a:lnTo>
                </a:path>
              </a:pathLst>
            </a:custGeom>
            <a:solidFill>
              <a:srgbClr val="89C1E8">
                <a:alpha val="70000"/>
              </a:srgbClr>
            </a:solidFill>
            <a:ln>
              <a:noFill/>
            </a:ln>
            <a:effectLst/>
          </p:spPr>
          <p:txBody>
            <a:bodyPr wrap="none" anchor="ctr"/>
            <a:lstStyle/>
            <a:p>
              <a:endParaRPr lang="en-US" sz="3599" dirty="0">
                <a:latin typeface="Poppins" pitchFamily="2" charset="77"/>
              </a:endParaRPr>
            </a:p>
          </p:txBody>
        </p:sp>
        <p:sp>
          <p:nvSpPr>
            <p:cNvPr id="167" name="Freeform 194">
              <a:extLst>
                <a:ext uri="{FF2B5EF4-FFF2-40B4-BE49-F238E27FC236}">
                  <a16:creationId xmlns:a16="http://schemas.microsoft.com/office/drawing/2014/main" id="{8361A4F4-4ED5-4731-A7A4-46114A4113C0}"/>
                </a:ext>
              </a:extLst>
            </p:cNvPr>
            <p:cNvSpPr>
              <a:spLocks noChangeArrowheads="1"/>
            </p:cNvSpPr>
            <p:nvPr/>
          </p:nvSpPr>
          <p:spPr bwMode="auto">
            <a:xfrm>
              <a:off x="13715887" y="9445227"/>
              <a:ext cx="1032693" cy="593250"/>
            </a:xfrm>
            <a:custGeom>
              <a:avLst/>
              <a:gdLst>
                <a:gd name="T0" fmla="*/ 0 w 827"/>
                <a:gd name="T1" fmla="*/ 286 h 478"/>
                <a:gd name="T2" fmla="*/ 496 w 827"/>
                <a:gd name="T3" fmla="*/ 0 h 478"/>
                <a:gd name="T4" fmla="*/ 826 w 827"/>
                <a:gd name="T5" fmla="*/ 191 h 478"/>
                <a:gd name="T6" fmla="*/ 331 w 827"/>
                <a:gd name="T7" fmla="*/ 477 h 478"/>
                <a:gd name="T8" fmla="*/ 0 w 827"/>
                <a:gd name="T9" fmla="*/ 286 h 478"/>
              </a:gdLst>
              <a:ahLst/>
              <a:cxnLst>
                <a:cxn ang="0">
                  <a:pos x="T0" y="T1"/>
                </a:cxn>
                <a:cxn ang="0">
                  <a:pos x="T2" y="T3"/>
                </a:cxn>
                <a:cxn ang="0">
                  <a:pos x="T4" y="T5"/>
                </a:cxn>
                <a:cxn ang="0">
                  <a:pos x="T6" y="T7"/>
                </a:cxn>
                <a:cxn ang="0">
                  <a:pos x="T8" y="T9"/>
                </a:cxn>
              </a:cxnLst>
              <a:rect l="0" t="0" r="r" b="b"/>
              <a:pathLst>
                <a:path w="827" h="478">
                  <a:moveTo>
                    <a:pt x="0" y="286"/>
                  </a:moveTo>
                  <a:lnTo>
                    <a:pt x="496" y="0"/>
                  </a:lnTo>
                  <a:lnTo>
                    <a:pt x="826" y="191"/>
                  </a:lnTo>
                  <a:lnTo>
                    <a:pt x="331" y="477"/>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8" name="Freeform 195">
              <a:extLst>
                <a:ext uri="{FF2B5EF4-FFF2-40B4-BE49-F238E27FC236}">
                  <a16:creationId xmlns:a16="http://schemas.microsoft.com/office/drawing/2014/main" id="{75FD4272-125A-4619-8452-565BA38E8A39}"/>
                </a:ext>
              </a:extLst>
            </p:cNvPr>
            <p:cNvSpPr>
              <a:spLocks noChangeArrowheads="1"/>
            </p:cNvSpPr>
            <p:nvPr/>
          </p:nvSpPr>
          <p:spPr bwMode="auto">
            <a:xfrm>
              <a:off x="14078430" y="9494665"/>
              <a:ext cx="692124" cy="543814"/>
            </a:xfrm>
            <a:custGeom>
              <a:avLst/>
              <a:gdLst>
                <a:gd name="T0" fmla="*/ 555 w 557"/>
                <a:gd name="T1" fmla="*/ 92 h 437"/>
                <a:gd name="T2" fmla="*/ 555 w 557"/>
                <a:gd name="T3" fmla="*/ 92 h 437"/>
                <a:gd name="T4" fmla="*/ 473 w 557"/>
                <a:gd name="T5" fmla="*/ 0 h 437"/>
                <a:gd name="T6" fmla="*/ 473 w 557"/>
                <a:gd name="T7" fmla="*/ 0 h 437"/>
                <a:gd name="T8" fmla="*/ 460 w 557"/>
                <a:gd name="T9" fmla="*/ 3 h 437"/>
                <a:gd name="T10" fmla="*/ 8 w 557"/>
                <a:gd name="T11" fmla="*/ 265 h 437"/>
                <a:gd name="T12" fmla="*/ 8 w 557"/>
                <a:gd name="T13" fmla="*/ 265 h 437"/>
                <a:gd name="T14" fmla="*/ 11 w 557"/>
                <a:gd name="T15" fmla="*/ 281 h 437"/>
                <a:gd name="T16" fmla="*/ 11 w 557"/>
                <a:gd name="T17" fmla="*/ 281 h 437"/>
                <a:gd name="T18" fmla="*/ 16 w 557"/>
                <a:gd name="T19" fmla="*/ 282 h 437"/>
                <a:gd name="T20" fmla="*/ 16 w 557"/>
                <a:gd name="T21" fmla="*/ 282 h 437"/>
                <a:gd name="T22" fmla="*/ 91 w 557"/>
                <a:gd name="T23" fmla="*/ 373 h 437"/>
                <a:gd name="T24" fmla="*/ 91 w 557"/>
                <a:gd name="T25" fmla="*/ 373 h 437"/>
                <a:gd name="T26" fmla="*/ 82 w 557"/>
                <a:gd name="T27" fmla="*/ 399 h 437"/>
                <a:gd name="T28" fmla="*/ 82 w 557"/>
                <a:gd name="T29" fmla="*/ 399 h 437"/>
                <a:gd name="T30" fmla="*/ 41 w 557"/>
                <a:gd name="T31" fmla="*/ 436 h 437"/>
                <a:gd name="T32" fmla="*/ 521 w 557"/>
                <a:gd name="T33" fmla="*/ 159 h 437"/>
                <a:gd name="T34" fmla="*/ 521 w 557"/>
                <a:gd name="T35" fmla="*/ 159 h 437"/>
                <a:gd name="T36" fmla="*/ 555 w 557"/>
                <a:gd name="T37" fmla="*/ 92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437">
                  <a:moveTo>
                    <a:pt x="555" y="92"/>
                  </a:moveTo>
                  <a:lnTo>
                    <a:pt x="555" y="92"/>
                  </a:lnTo>
                  <a:cubicBezTo>
                    <a:pt x="556" y="37"/>
                    <a:pt x="516" y="3"/>
                    <a:pt x="473" y="0"/>
                  </a:cubicBezTo>
                  <a:lnTo>
                    <a:pt x="473" y="0"/>
                  </a:lnTo>
                  <a:cubicBezTo>
                    <a:pt x="469" y="0"/>
                    <a:pt x="464" y="1"/>
                    <a:pt x="460" y="3"/>
                  </a:cubicBezTo>
                  <a:lnTo>
                    <a:pt x="8" y="265"/>
                  </a:lnTo>
                  <a:lnTo>
                    <a:pt x="8" y="265"/>
                  </a:lnTo>
                  <a:cubicBezTo>
                    <a:pt x="0" y="269"/>
                    <a:pt x="2" y="280"/>
                    <a:pt x="11" y="281"/>
                  </a:cubicBezTo>
                  <a:lnTo>
                    <a:pt x="11" y="281"/>
                  </a:lnTo>
                  <a:cubicBezTo>
                    <a:pt x="13" y="282"/>
                    <a:pt x="15" y="282"/>
                    <a:pt x="16" y="282"/>
                  </a:cubicBezTo>
                  <a:lnTo>
                    <a:pt x="16" y="282"/>
                  </a:lnTo>
                  <a:cubicBezTo>
                    <a:pt x="60" y="289"/>
                    <a:pt x="90" y="329"/>
                    <a:pt x="91" y="373"/>
                  </a:cubicBezTo>
                  <a:lnTo>
                    <a:pt x="91" y="373"/>
                  </a:lnTo>
                  <a:cubicBezTo>
                    <a:pt x="91" y="386"/>
                    <a:pt x="87" y="391"/>
                    <a:pt x="82" y="399"/>
                  </a:cubicBezTo>
                  <a:lnTo>
                    <a:pt x="82" y="399"/>
                  </a:lnTo>
                  <a:cubicBezTo>
                    <a:pt x="73" y="410"/>
                    <a:pt x="70" y="416"/>
                    <a:pt x="41" y="436"/>
                  </a:cubicBezTo>
                  <a:lnTo>
                    <a:pt x="521" y="159"/>
                  </a:lnTo>
                  <a:lnTo>
                    <a:pt x="521" y="159"/>
                  </a:lnTo>
                  <a:cubicBezTo>
                    <a:pt x="539" y="144"/>
                    <a:pt x="554" y="118"/>
                    <a:pt x="555" y="92"/>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9" name="Freeform 51">
              <a:extLst>
                <a:ext uri="{FF2B5EF4-FFF2-40B4-BE49-F238E27FC236}">
                  <a16:creationId xmlns:a16="http://schemas.microsoft.com/office/drawing/2014/main" id="{034EBD8F-36D0-4C1D-A95A-6D1BC3B982FD}"/>
                </a:ext>
              </a:extLst>
            </p:cNvPr>
            <p:cNvSpPr>
              <a:spLocks noChangeArrowheads="1"/>
            </p:cNvSpPr>
            <p:nvPr/>
          </p:nvSpPr>
          <p:spPr bwMode="auto">
            <a:xfrm>
              <a:off x="14281674" y="9763825"/>
              <a:ext cx="745806" cy="427210"/>
            </a:xfrm>
            <a:custGeom>
              <a:avLst/>
              <a:gdLst>
                <a:gd name="connsiteX0" fmla="*/ 710850 w 745806"/>
                <a:gd name="connsiteY0" fmla="*/ 109861 h 427210"/>
                <a:gd name="connsiteX1" fmla="*/ 745806 w 745806"/>
                <a:gd name="connsiteY1" fmla="*/ 131101 h 427210"/>
                <a:gd name="connsiteX2" fmla="*/ 232706 w 745806"/>
                <a:gd name="connsiteY2" fmla="*/ 427210 h 427210"/>
                <a:gd name="connsiteX3" fmla="*/ 197750 w 745806"/>
                <a:gd name="connsiteY3" fmla="*/ 407219 h 427210"/>
                <a:gd name="connsiteX4" fmla="*/ 611974 w 745806"/>
                <a:gd name="connsiteY4" fmla="*/ 54930 h 427210"/>
                <a:gd name="connsiteX5" fmla="*/ 646930 w 745806"/>
                <a:gd name="connsiteY5" fmla="*/ 74999 h 427210"/>
                <a:gd name="connsiteX6" fmla="*/ 133830 w 745806"/>
                <a:gd name="connsiteY6" fmla="*/ 372274 h 427210"/>
                <a:gd name="connsiteX7" fmla="*/ 98874 w 745806"/>
                <a:gd name="connsiteY7" fmla="*/ 352205 h 427210"/>
                <a:gd name="connsiteX8" fmla="*/ 511851 w 745806"/>
                <a:gd name="connsiteY8" fmla="*/ 0 h 427210"/>
                <a:gd name="connsiteX9" fmla="*/ 548056 w 745806"/>
                <a:gd name="connsiteY9" fmla="*/ 20069 h 427210"/>
                <a:gd name="connsiteX10" fmla="*/ 34956 w 745806"/>
                <a:gd name="connsiteY10" fmla="*/ 317344 h 427210"/>
                <a:gd name="connsiteX11" fmla="*/ 0 w 745806"/>
                <a:gd name="connsiteY11" fmla="*/ 296020 h 42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5806" h="427210">
                  <a:moveTo>
                    <a:pt x="710850" y="109861"/>
                  </a:moveTo>
                  <a:lnTo>
                    <a:pt x="745806" y="131101"/>
                  </a:lnTo>
                  <a:lnTo>
                    <a:pt x="232706" y="427210"/>
                  </a:lnTo>
                  <a:lnTo>
                    <a:pt x="197750" y="407219"/>
                  </a:lnTo>
                  <a:close/>
                  <a:moveTo>
                    <a:pt x="611974" y="54930"/>
                  </a:moveTo>
                  <a:lnTo>
                    <a:pt x="646930" y="74999"/>
                  </a:lnTo>
                  <a:lnTo>
                    <a:pt x="133830" y="372274"/>
                  </a:lnTo>
                  <a:lnTo>
                    <a:pt x="98874" y="352205"/>
                  </a:lnTo>
                  <a:close/>
                  <a:moveTo>
                    <a:pt x="511851" y="0"/>
                  </a:moveTo>
                  <a:lnTo>
                    <a:pt x="548056" y="20069"/>
                  </a:lnTo>
                  <a:lnTo>
                    <a:pt x="34956" y="317344"/>
                  </a:lnTo>
                  <a:lnTo>
                    <a:pt x="0" y="296020"/>
                  </a:lnTo>
                  <a:close/>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0" name="Freeform 199">
              <a:extLst>
                <a:ext uri="{FF2B5EF4-FFF2-40B4-BE49-F238E27FC236}">
                  <a16:creationId xmlns:a16="http://schemas.microsoft.com/office/drawing/2014/main" id="{78F895EC-DBFF-4DF0-BACE-2D77FA2FB857}"/>
                </a:ext>
              </a:extLst>
            </p:cNvPr>
            <p:cNvSpPr>
              <a:spLocks noChangeArrowheads="1"/>
            </p:cNvSpPr>
            <p:nvPr/>
          </p:nvSpPr>
          <p:spPr bwMode="auto">
            <a:xfrm>
              <a:off x="15292393" y="8912400"/>
              <a:ext cx="1598474" cy="928326"/>
            </a:xfrm>
            <a:custGeom>
              <a:avLst/>
              <a:gdLst>
                <a:gd name="T0" fmla="*/ 648 w 1284"/>
                <a:gd name="T1" fmla="*/ 746 h 747"/>
                <a:gd name="T2" fmla="*/ 648 w 1284"/>
                <a:gd name="T3" fmla="*/ 746 h 747"/>
                <a:gd name="T4" fmla="*/ 160 w 1284"/>
                <a:gd name="T5" fmla="*/ 608 h 747"/>
                <a:gd name="T6" fmla="*/ 160 w 1284"/>
                <a:gd name="T7" fmla="*/ 608 h 747"/>
                <a:gd name="T8" fmla="*/ 49 w 1284"/>
                <a:gd name="T9" fmla="*/ 469 h 747"/>
                <a:gd name="T10" fmla="*/ 49 w 1284"/>
                <a:gd name="T11" fmla="*/ 469 h 747"/>
                <a:gd name="T12" fmla="*/ 282 w 1284"/>
                <a:gd name="T13" fmla="*/ 113 h 747"/>
                <a:gd name="T14" fmla="*/ 282 w 1284"/>
                <a:gd name="T15" fmla="*/ 113 h 747"/>
                <a:gd name="T16" fmla="*/ 1134 w 1284"/>
                <a:gd name="T17" fmla="*/ 183 h 747"/>
                <a:gd name="T18" fmla="*/ 1134 w 1284"/>
                <a:gd name="T19" fmla="*/ 183 h 747"/>
                <a:gd name="T20" fmla="*/ 1246 w 1284"/>
                <a:gd name="T21" fmla="*/ 469 h 747"/>
                <a:gd name="T22" fmla="*/ 1246 w 1284"/>
                <a:gd name="T23" fmla="*/ 469 h 747"/>
                <a:gd name="T24" fmla="*/ 1013 w 1284"/>
                <a:gd name="T25" fmla="*/ 677 h 747"/>
                <a:gd name="T26" fmla="*/ 1013 w 1284"/>
                <a:gd name="T27" fmla="*/ 677 h 747"/>
                <a:gd name="T28" fmla="*/ 648 w 1284"/>
                <a:gd name="T29" fmla="*/ 746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84" h="747">
                  <a:moveTo>
                    <a:pt x="648" y="746"/>
                  </a:moveTo>
                  <a:lnTo>
                    <a:pt x="648" y="746"/>
                  </a:lnTo>
                  <a:cubicBezTo>
                    <a:pt x="464" y="746"/>
                    <a:pt x="280" y="698"/>
                    <a:pt x="160" y="608"/>
                  </a:cubicBezTo>
                  <a:lnTo>
                    <a:pt x="160" y="608"/>
                  </a:lnTo>
                  <a:cubicBezTo>
                    <a:pt x="106" y="566"/>
                    <a:pt x="68" y="520"/>
                    <a:pt x="49" y="469"/>
                  </a:cubicBezTo>
                  <a:lnTo>
                    <a:pt x="49" y="469"/>
                  </a:lnTo>
                  <a:cubicBezTo>
                    <a:pt x="0" y="335"/>
                    <a:pt x="91" y="195"/>
                    <a:pt x="282" y="113"/>
                  </a:cubicBezTo>
                  <a:lnTo>
                    <a:pt x="282" y="113"/>
                  </a:lnTo>
                  <a:cubicBezTo>
                    <a:pt x="550" y="0"/>
                    <a:pt x="932" y="30"/>
                    <a:pt x="1134" y="183"/>
                  </a:cubicBezTo>
                  <a:lnTo>
                    <a:pt x="1134" y="183"/>
                  </a:lnTo>
                  <a:cubicBezTo>
                    <a:pt x="1242" y="264"/>
                    <a:pt x="1283" y="368"/>
                    <a:pt x="1246" y="469"/>
                  </a:cubicBezTo>
                  <a:lnTo>
                    <a:pt x="1246" y="469"/>
                  </a:lnTo>
                  <a:cubicBezTo>
                    <a:pt x="1215" y="552"/>
                    <a:pt x="1132" y="626"/>
                    <a:pt x="1013" y="677"/>
                  </a:cubicBezTo>
                  <a:lnTo>
                    <a:pt x="1013" y="677"/>
                  </a:lnTo>
                  <a:cubicBezTo>
                    <a:pt x="904" y="723"/>
                    <a:pt x="776" y="746"/>
                    <a:pt x="648" y="746"/>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1" name="Freeform 200">
              <a:extLst>
                <a:ext uri="{FF2B5EF4-FFF2-40B4-BE49-F238E27FC236}">
                  <a16:creationId xmlns:a16="http://schemas.microsoft.com/office/drawing/2014/main" id="{477C7710-6B52-433E-B6A6-7900E6F16BE6}"/>
                </a:ext>
              </a:extLst>
            </p:cNvPr>
            <p:cNvSpPr>
              <a:spLocks noChangeArrowheads="1"/>
            </p:cNvSpPr>
            <p:nvPr/>
          </p:nvSpPr>
          <p:spPr bwMode="auto">
            <a:xfrm>
              <a:off x="16594244" y="8132390"/>
              <a:ext cx="510855" cy="1021706"/>
            </a:xfrm>
            <a:custGeom>
              <a:avLst/>
              <a:gdLst>
                <a:gd name="T0" fmla="*/ 347 w 412"/>
                <a:gd name="T1" fmla="*/ 11 h 819"/>
                <a:gd name="T2" fmla="*/ 347 w 412"/>
                <a:gd name="T3" fmla="*/ 11 h 819"/>
                <a:gd name="T4" fmla="*/ 337 w 412"/>
                <a:gd name="T5" fmla="*/ 0 h 819"/>
                <a:gd name="T6" fmla="*/ 337 w 412"/>
                <a:gd name="T7" fmla="*/ 0 h 819"/>
                <a:gd name="T8" fmla="*/ 321 w 412"/>
                <a:gd name="T9" fmla="*/ 4 h 819"/>
                <a:gd name="T10" fmla="*/ 321 w 412"/>
                <a:gd name="T11" fmla="*/ 4 h 819"/>
                <a:gd name="T12" fmla="*/ 327 w 412"/>
                <a:gd name="T13" fmla="*/ 10 h 819"/>
                <a:gd name="T14" fmla="*/ 327 w 412"/>
                <a:gd name="T15" fmla="*/ 10 h 819"/>
                <a:gd name="T16" fmla="*/ 0 w 412"/>
                <a:gd name="T17" fmla="*/ 802 h 819"/>
                <a:gd name="T18" fmla="*/ 22 w 412"/>
                <a:gd name="T19" fmla="*/ 818 h 819"/>
                <a:gd name="T20" fmla="*/ 22 w 412"/>
                <a:gd name="T21" fmla="*/ 818 h 819"/>
                <a:gd name="T22" fmla="*/ 347 w 412"/>
                <a:gd name="T23" fmla="*/ 11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819">
                  <a:moveTo>
                    <a:pt x="347" y="11"/>
                  </a:moveTo>
                  <a:lnTo>
                    <a:pt x="347" y="11"/>
                  </a:lnTo>
                  <a:cubicBezTo>
                    <a:pt x="341" y="4"/>
                    <a:pt x="337" y="0"/>
                    <a:pt x="337" y="0"/>
                  </a:cubicBezTo>
                  <a:lnTo>
                    <a:pt x="337" y="0"/>
                  </a:lnTo>
                  <a:cubicBezTo>
                    <a:pt x="337" y="0"/>
                    <a:pt x="326" y="6"/>
                    <a:pt x="321" y="4"/>
                  </a:cubicBezTo>
                  <a:lnTo>
                    <a:pt x="321" y="4"/>
                  </a:lnTo>
                  <a:cubicBezTo>
                    <a:pt x="323" y="6"/>
                    <a:pt x="325" y="8"/>
                    <a:pt x="327" y="10"/>
                  </a:cubicBezTo>
                  <a:lnTo>
                    <a:pt x="327" y="10"/>
                  </a:lnTo>
                  <a:cubicBezTo>
                    <a:pt x="394" y="90"/>
                    <a:pt x="357" y="578"/>
                    <a:pt x="0" y="802"/>
                  </a:cubicBezTo>
                  <a:lnTo>
                    <a:pt x="22" y="818"/>
                  </a:lnTo>
                  <a:lnTo>
                    <a:pt x="22" y="818"/>
                  </a:lnTo>
                  <a:cubicBezTo>
                    <a:pt x="380" y="594"/>
                    <a:pt x="411" y="93"/>
                    <a:pt x="347" y="1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2" name="Freeform 201">
              <a:extLst>
                <a:ext uri="{FF2B5EF4-FFF2-40B4-BE49-F238E27FC236}">
                  <a16:creationId xmlns:a16="http://schemas.microsoft.com/office/drawing/2014/main" id="{A93DCF90-BB1A-4EE2-B69B-C6ADB8478968}"/>
                </a:ext>
              </a:extLst>
            </p:cNvPr>
            <p:cNvSpPr>
              <a:spLocks noChangeArrowheads="1"/>
            </p:cNvSpPr>
            <p:nvPr/>
          </p:nvSpPr>
          <p:spPr bwMode="auto">
            <a:xfrm>
              <a:off x="16484383" y="8121401"/>
              <a:ext cx="598744" cy="1010721"/>
            </a:xfrm>
            <a:custGeom>
              <a:avLst/>
              <a:gdLst>
                <a:gd name="T0" fmla="*/ 414 w 482"/>
                <a:gd name="T1" fmla="*/ 19 h 812"/>
                <a:gd name="T2" fmla="*/ 414 w 482"/>
                <a:gd name="T3" fmla="*/ 19 h 812"/>
                <a:gd name="T4" fmla="*/ 408 w 482"/>
                <a:gd name="T5" fmla="*/ 13 h 812"/>
                <a:gd name="T6" fmla="*/ 408 w 482"/>
                <a:gd name="T7" fmla="*/ 13 h 812"/>
                <a:gd name="T8" fmla="*/ 311 w 482"/>
                <a:gd name="T9" fmla="*/ 13 h 812"/>
                <a:gd name="T10" fmla="*/ 311 w 482"/>
                <a:gd name="T11" fmla="*/ 13 h 812"/>
                <a:gd name="T12" fmla="*/ 0 w 482"/>
                <a:gd name="T13" fmla="*/ 750 h 812"/>
                <a:gd name="T14" fmla="*/ 87 w 482"/>
                <a:gd name="T15" fmla="*/ 811 h 812"/>
                <a:gd name="T16" fmla="*/ 87 w 482"/>
                <a:gd name="T17" fmla="*/ 811 h 812"/>
                <a:gd name="T18" fmla="*/ 414 w 482"/>
                <a:gd name="T19" fmla="*/ 19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2" h="812">
                  <a:moveTo>
                    <a:pt x="414" y="19"/>
                  </a:moveTo>
                  <a:lnTo>
                    <a:pt x="414" y="19"/>
                  </a:lnTo>
                  <a:cubicBezTo>
                    <a:pt x="412" y="17"/>
                    <a:pt x="410" y="15"/>
                    <a:pt x="408" y="13"/>
                  </a:cubicBezTo>
                  <a:lnTo>
                    <a:pt x="408" y="13"/>
                  </a:lnTo>
                  <a:cubicBezTo>
                    <a:pt x="381" y="1"/>
                    <a:pt x="346" y="0"/>
                    <a:pt x="311" y="13"/>
                  </a:cubicBezTo>
                  <a:lnTo>
                    <a:pt x="311" y="13"/>
                  </a:lnTo>
                  <a:cubicBezTo>
                    <a:pt x="417" y="444"/>
                    <a:pt x="0" y="750"/>
                    <a:pt x="0" y="750"/>
                  </a:cubicBezTo>
                  <a:lnTo>
                    <a:pt x="87" y="811"/>
                  </a:lnTo>
                  <a:lnTo>
                    <a:pt x="87" y="811"/>
                  </a:lnTo>
                  <a:cubicBezTo>
                    <a:pt x="444" y="587"/>
                    <a:pt x="481" y="99"/>
                    <a:pt x="414" y="19"/>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3" name="Freeform 202">
              <a:extLst>
                <a:ext uri="{FF2B5EF4-FFF2-40B4-BE49-F238E27FC236}">
                  <a16:creationId xmlns:a16="http://schemas.microsoft.com/office/drawing/2014/main" id="{B2F5A4B9-654C-4D50-8813-A7C6045920A3}"/>
                </a:ext>
              </a:extLst>
            </p:cNvPr>
            <p:cNvSpPr>
              <a:spLocks noChangeArrowheads="1"/>
            </p:cNvSpPr>
            <p:nvPr/>
          </p:nvSpPr>
          <p:spPr bwMode="auto">
            <a:xfrm>
              <a:off x="16649176" y="8060982"/>
              <a:ext cx="384513" cy="159297"/>
            </a:xfrm>
            <a:custGeom>
              <a:avLst/>
              <a:gdLst>
                <a:gd name="T0" fmla="*/ 0 w 308"/>
                <a:gd name="T1" fmla="*/ 119 h 130"/>
                <a:gd name="T2" fmla="*/ 15 w 308"/>
                <a:gd name="T3" fmla="*/ 129 h 130"/>
                <a:gd name="T4" fmla="*/ 15 w 308"/>
                <a:gd name="T5" fmla="*/ 129 h 130"/>
                <a:gd name="T6" fmla="*/ 307 w 308"/>
                <a:gd name="T7" fmla="*/ 86 h 130"/>
                <a:gd name="T8" fmla="*/ 307 w 308"/>
                <a:gd name="T9" fmla="*/ 86 h 130"/>
                <a:gd name="T10" fmla="*/ 293 w 308"/>
                <a:gd name="T11" fmla="*/ 57 h 130"/>
                <a:gd name="T12" fmla="*/ 293 w 308"/>
                <a:gd name="T13" fmla="*/ 57 h 130"/>
                <a:gd name="T14" fmla="*/ 0 w 308"/>
                <a:gd name="T15" fmla="*/ 119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8" h="130">
                  <a:moveTo>
                    <a:pt x="0" y="119"/>
                  </a:moveTo>
                  <a:lnTo>
                    <a:pt x="15" y="129"/>
                  </a:lnTo>
                  <a:lnTo>
                    <a:pt x="15" y="129"/>
                  </a:lnTo>
                  <a:cubicBezTo>
                    <a:pt x="222" y="0"/>
                    <a:pt x="307" y="86"/>
                    <a:pt x="307" y="86"/>
                  </a:cubicBezTo>
                  <a:lnTo>
                    <a:pt x="307" y="86"/>
                  </a:lnTo>
                  <a:cubicBezTo>
                    <a:pt x="303" y="77"/>
                    <a:pt x="297" y="65"/>
                    <a:pt x="293" y="57"/>
                  </a:cubicBezTo>
                  <a:lnTo>
                    <a:pt x="293" y="57"/>
                  </a:lnTo>
                  <a:cubicBezTo>
                    <a:pt x="254" y="38"/>
                    <a:pt x="162" y="19"/>
                    <a:pt x="0" y="11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4" name="Freeform 203">
              <a:extLst>
                <a:ext uri="{FF2B5EF4-FFF2-40B4-BE49-F238E27FC236}">
                  <a16:creationId xmlns:a16="http://schemas.microsoft.com/office/drawing/2014/main" id="{C3E6A8C1-3546-43E5-8A9F-B0E8E457E761}"/>
                </a:ext>
              </a:extLst>
            </p:cNvPr>
            <p:cNvSpPr>
              <a:spLocks noChangeArrowheads="1"/>
            </p:cNvSpPr>
            <p:nvPr/>
          </p:nvSpPr>
          <p:spPr bwMode="auto">
            <a:xfrm>
              <a:off x="16528327" y="7857736"/>
              <a:ext cx="483389" cy="351554"/>
            </a:xfrm>
            <a:custGeom>
              <a:avLst/>
              <a:gdLst>
                <a:gd name="T0" fmla="*/ 388 w 389"/>
                <a:gd name="T1" fmla="*/ 220 h 283"/>
                <a:gd name="T2" fmla="*/ 388 w 389"/>
                <a:gd name="T3" fmla="*/ 220 h 283"/>
                <a:gd name="T4" fmla="*/ 0 w 389"/>
                <a:gd name="T5" fmla="*/ 224 h 283"/>
                <a:gd name="T6" fmla="*/ 95 w 389"/>
                <a:gd name="T7" fmla="*/ 282 h 283"/>
                <a:gd name="T8" fmla="*/ 95 w 389"/>
                <a:gd name="T9" fmla="*/ 282 h 283"/>
                <a:gd name="T10" fmla="*/ 388 w 389"/>
                <a:gd name="T11" fmla="*/ 220 h 283"/>
              </a:gdLst>
              <a:ahLst/>
              <a:cxnLst>
                <a:cxn ang="0">
                  <a:pos x="T0" y="T1"/>
                </a:cxn>
                <a:cxn ang="0">
                  <a:pos x="T2" y="T3"/>
                </a:cxn>
                <a:cxn ang="0">
                  <a:pos x="T4" y="T5"/>
                </a:cxn>
                <a:cxn ang="0">
                  <a:pos x="T6" y="T7"/>
                </a:cxn>
                <a:cxn ang="0">
                  <a:pos x="T8" y="T9"/>
                </a:cxn>
                <a:cxn ang="0">
                  <a:pos x="T10" y="T11"/>
                </a:cxn>
              </a:cxnLst>
              <a:rect l="0" t="0" r="r" b="b"/>
              <a:pathLst>
                <a:path w="389" h="283">
                  <a:moveTo>
                    <a:pt x="388" y="220"/>
                  </a:moveTo>
                  <a:lnTo>
                    <a:pt x="388" y="220"/>
                  </a:lnTo>
                  <a:cubicBezTo>
                    <a:pt x="261" y="0"/>
                    <a:pt x="0" y="224"/>
                    <a:pt x="0" y="224"/>
                  </a:cubicBezTo>
                  <a:lnTo>
                    <a:pt x="95" y="282"/>
                  </a:lnTo>
                  <a:lnTo>
                    <a:pt x="95" y="282"/>
                  </a:lnTo>
                  <a:cubicBezTo>
                    <a:pt x="257" y="182"/>
                    <a:pt x="349" y="201"/>
                    <a:pt x="388" y="220"/>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5" name="Freeform 204">
              <a:extLst>
                <a:ext uri="{FF2B5EF4-FFF2-40B4-BE49-F238E27FC236}">
                  <a16:creationId xmlns:a16="http://schemas.microsoft.com/office/drawing/2014/main" id="{CC0BE251-1029-4217-9C0B-37E5BE74A8DB}"/>
                </a:ext>
              </a:extLst>
            </p:cNvPr>
            <p:cNvSpPr>
              <a:spLocks noChangeArrowheads="1"/>
            </p:cNvSpPr>
            <p:nvPr/>
          </p:nvSpPr>
          <p:spPr bwMode="auto">
            <a:xfrm>
              <a:off x="15319860" y="8159856"/>
              <a:ext cx="1356785" cy="1680873"/>
            </a:xfrm>
            <a:custGeom>
              <a:avLst/>
              <a:gdLst>
                <a:gd name="T0" fmla="*/ 1090 w 1091"/>
                <a:gd name="T1" fmla="*/ 968 h 1351"/>
                <a:gd name="T2" fmla="*/ 1090 w 1091"/>
                <a:gd name="T3" fmla="*/ 0 h 1351"/>
                <a:gd name="T4" fmla="*/ 0 w 1091"/>
                <a:gd name="T5" fmla="*/ 0 h 1351"/>
                <a:gd name="T6" fmla="*/ 2 w 1091"/>
                <a:gd name="T7" fmla="*/ 972 h 1351"/>
                <a:gd name="T8" fmla="*/ 2 w 1091"/>
                <a:gd name="T9" fmla="*/ 972 h 1351"/>
                <a:gd name="T10" fmla="*/ 109 w 1091"/>
                <a:gd name="T11" fmla="*/ 1186 h 1351"/>
                <a:gd name="T12" fmla="*/ 109 w 1091"/>
                <a:gd name="T13" fmla="*/ 1186 h 1351"/>
                <a:gd name="T14" fmla="*/ 874 w 1091"/>
                <a:gd name="T15" fmla="*/ 1247 h 1351"/>
                <a:gd name="T16" fmla="*/ 874 w 1091"/>
                <a:gd name="T17" fmla="*/ 1247 h 1351"/>
                <a:gd name="T18" fmla="*/ 1090 w 1091"/>
                <a:gd name="T19" fmla="*/ 968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1" h="1351">
                  <a:moveTo>
                    <a:pt x="1090" y="968"/>
                  </a:moveTo>
                  <a:lnTo>
                    <a:pt x="1090" y="0"/>
                  </a:lnTo>
                  <a:lnTo>
                    <a:pt x="0" y="0"/>
                  </a:lnTo>
                  <a:lnTo>
                    <a:pt x="2" y="972"/>
                  </a:lnTo>
                  <a:lnTo>
                    <a:pt x="2" y="972"/>
                  </a:lnTo>
                  <a:cubicBezTo>
                    <a:pt x="2" y="1043"/>
                    <a:pt x="24" y="1122"/>
                    <a:pt x="109" y="1186"/>
                  </a:cubicBezTo>
                  <a:lnTo>
                    <a:pt x="109" y="1186"/>
                  </a:lnTo>
                  <a:cubicBezTo>
                    <a:pt x="291" y="1322"/>
                    <a:pt x="633" y="1350"/>
                    <a:pt x="874" y="1247"/>
                  </a:cubicBezTo>
                  <a:lnTo>
                    <a:pt x="874" y="1247"/>
                  </a:lnTo>
                  <a:cubicBezTo>
                    <a:pt x="1033" y="1179"/>
                    <a:pt x="1090" y="1069"/>
                    <a:pt x="1090" y="968"/>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6" name="Freeform 205">
              <a:extLst>
                <a:ext uri="{FF2B5EF4-FFF2-40B4-BE49-F238E27FC236}">
                  <a16:creationId xmlns:a16="http://schemas.microsoft.com/office/drawing/2014/main" id="{704C1A01-8129-4869-9E3D-D9610EC967DD}"/>
                </a:ext>
              </a:extLst>
            </p:cNvPr>
            <p:cNvSpPr>
              <a:spLocks noChangeArrowheads="1"/>
            </p:cNvSpPr>
            <p:nvPr/>
          </p:nvSpPr>
          <p:spPr bwMode="auto">
            <a:xfrm>
              <a:off x="15957051" y="8159856"/>
              <a:ext cx="725082" cy="1636927"/>
            </a:xfrm>
            <a:custGeom>
              <a:avLst/>
              <a:gdLst>
                <a:gd name="T0" fmla="*/ 5 w 580"/>
                <a:gd name="T1" fmla="*/ 0 h 1314"/>
                <a:gd name="T2" fmla="*/ 5 w 580"/>
                <a:gd name="T3" fmla="*/ 0 h 1314"/>
                <a:gd name="T4" fmla="*/ 0 w 580"/>
                <a:gd name="T5" fmla="*/ 1308 h 1314"/>
                <a:gd name="T6" fmla="*/ 0 w 580"/>
                <a:gd name="T7" fmla="*/ 1308 h 1314"/>
                <a:gd name="T8" fmla="*/ 363 w 580"/>
                <a:gd name="T9" fmla="*/ 1247 h 1314"/>
                <a:gd name="T10" fmla="*/ 363 w 580"/>
                <a:gd name="T11" fmla="*/ 1247 h 1314"/>
                <a:gd name="T12" fmla="*/ 579 w 580"/>
                <a:gd name="T13" fmla="*/ 968 h 1314"/>
                <a:gd name="T14" fmla="*/ 579 w 580"/>
                <a:gd name="T15" fmla="*/ 0 h 1314"/>
                <a:gd name="T16" fmla="*/ 5 w 580"/>
                <a:gd name="T17"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0" h="1314">
                  <a:moveTo>
                    <a:pt x="5" y="0"/>
                  </a:moveTo>
                  <a:lnTo>
                    <a:pt x="5" y="0"/>
                  </a:lnTo>
                  <a:cubicBezTo>
                    <a:pt x="141" y="141"/>
                    <a:pt x="474" y="594"/>
                    <a:pt x="0" y="1308"/>
                  </a:cubicBezTo>
                  <a:lnTo>
                    <a:pt x="0" y="1308"/>
                  </a:lnTo>
                  <a:cubicBezTo>
                    <a:pt x="126" y="1313"/>
                    <a:pt x="255" y="1293"/>
                    <a:pt x="363" y="1247"/>
                  </a:cubicBezTo>
                  <a:lnTo>
                    <a:pt x="363" y="1247"/>
                  </a:lnTo>
                  <a:cubicBezTo>
                    <a:pt x="522" y="1179"/>
                    <a:pt x="579" y="1069"/>
                    <a:pt x="579" y="968"/>
                  </a:cubicBezTo>
                  <a:lnTo>
                    <a:pt x="579" y="0"/>
                  </a:lnTo>
                  <a:lnTo>
                    <a:pt x="5"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7" name="Freeform 206">
              <a:extLst>
                <a:ext uri="{FF2B5EF4-FFF2-40B4-BE49-F238E27FC236}">
                  <a16:creationId xmlns:a16="http://schemas.microsoft.com/office/drawing/2014/main" id="{EBA8DBF7-9C44-4B4C-ABE9-88A15121E202}"/>
                </a:ext>
              </a:extLst>
            </p:cNvPr>
            <p:cNvSpPr>
              <a:spLocks noChangeArrowheads="1"/>
            </p:cNvSpPr>
            <p:nvPr/>
          </p:nvSpPr>
          <p:spPr bwMode="auto">
            <a:xfrm>
              <a:off x="15281409" y="7709428"/>
              <a:ext cx="1422696" cy="516346"/>
            </a:xfrm>
            <a:custGeom>
              <a:avLst/>
              <a:gdLst>
                <a:gd name="T0" fmla="*/ 249 w 1144"/>
                <a:gd name="T1" fmla="*/ 230 h 415"/>
                <a:gd name="T2" fmla="*/ 249 w 1144"/>
                <a:gd name="T3" fmla="*/ 230 h 415"/>
                <a:gd name="T4" fmla="*/ 1014 w 1144"/>
                <a:gd name="T5" fmla="*/ 291 h 415"/>
                <a:gd name="T6" fmla="*/ 1014 w 1144"/>
                <a:gd name="T7" fmla="*/ 291 h 415"/>
                <a:gd name="T8" fmla="*/ 1111 w 1144"/>
                <a:gd name="T9" fmla="*/ 413 h 415"/>
                <a:gd name="T10" fmla="*/ 1111 w 1144"/>
                <a:gd name="T11" fmla="*/ 413 h 415"/>
                <a:gd name="T12" fmla="*/ 1014 w 1144"/>
                <a:gd name="T13" fmla="*/ 164 h 415"/>
                <a:gd name="T14" fmla="*/ 1014 w 1144"/>
                <a:gd name="T15" fmla="*/ 164 h 415"/>
                <a:gd name="T16" fmla="*/ 249 w 1144"/>
                <a:gd name="T17" fmla="*/ 103 h 415"/>
                <a:gd name="T18" fmla="*/ 249 w 1144"/>
                <a:gd name="T19" fmla="*/ 103 h 415"/>
                <a:gd name="T20" fmla="*/ 42 w 1144"/>
                <a:gd name="T21" fmla="*/ 414 h 415"/>
                <a:gd name="T22" fmla="*/ 42 w 1144"/>
                <a:gd name="T23" fmla="*/ 414 h 415"/>
                <a:gd name="T24" fmla="*/ 249 w 1144"/>
                <a:gd name="T25" fmla="*/ 230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4" h="415">
                  <a:moveTo>
                    <a:pt x="249" y="230"/>
                  </a:moveTo>
                  <a:lnTo>
                    <a:pt x="249" y="230"/>
                  </a:lnTo>
                  <a:cubicBezTo>
                    <a:pt x="490" y="128"/>
                    <a:pt x="832" y="155"/>
                    <a:pt x="1014" y="291"/>
                  </a:cubicBezTo>
                  <a:lnTo>
                    <a:pt x="1014" y="291"/>
                  </a:lnTo>
                  <a:cubicBezTo>
                    <a:pt x="1063" y="329"/>
                    <a:pt x="1096" y="371"/>
                    <a:pt x="1111" y="413"/>
                  </a:cubicBezTo>
                  <a:lnTo>
                    <a:pt x="1111" y="413"/>
                  </a:lnTo>
                  <a:cubicBezTo>
                    <a:pt x="1143" y="329"/>
                    <a:pt x="1112" y="238"/>
                    <a:pt x="1014" y="164"/>
                  </a:cubicBezTo>
                  <a:lnTo>
                    <a:pt x="1014" y="164"/>
                  </a:lnTo>
                  <a:cubicBezTo>
                    <a:pt x="832" y="28"/>
                    <a:pt x="490" y="0"/>
                    <a:pt x="249" y="103"/>
                  </a:cubicBezTo>
                  <a:lnTo>
                    <a:pt x="249" y="103"/>
                  </a:lnTo>
                  <a:cubicBezTo>
                    <a:pt x="73" y="177"/>
                    <a:pt x="0" y="299"/>
                    <a:pt x="42" y="414"/>
                  </a:cubicBezTo>
                  <a:lnTo>
                    <a:pt x="42" y="414"/>
                  </a:lnTo>
                  <a:cubicBezTo>
                    <a:pt x="69" y="343"/>
                    <a:pt x="139" y="277"/>
                    <a:pt x="249" y="23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8" name="Freeform 207">
              <a:extLst>
                <a:ext uri="{FF2B5EF4-FFF2-40B4-BE49-F238E27FC236}">
                  <a16:creationId xmlns:a16="http://schemas.microsoft.com/office/drawing/2014/main" id="{63038739-AAFA-447F-BBC1-6BA81351FDC0}"/>
                </a:ext>
              </a:extLst>
            </p:cNvPr>
            <p:cNvSpPr>
              <a:spLocks noChangeArrowheads="1"/>
            </p:cNvSpPr>
            <p:nvPr/>
          </p:nvSpPr>
          <p:spPr bwMode="auto">
            <a:xfrm>
              <a:off x="15336337" y="7868724"/>
              <a:ext cx="1334809" cy="714095"/>
            </a:xfrm>
            <a:custGeom>
              <a:avLst/>
              <a:gdLst>
                <a:gd name="T0" fmla="*/ 98 w 1070"/>
                <a:gd name="T1" fmla="*/ 408 h 573"/>
                <a:gd name="T2" fmla="*/ 98 w 1070"/>
                <a:gd name="T3" fmla="*/ 408 h 573"/>
                <a:gd name="T4" fmla="*/ 863 w 1070"/>
                <a:gd name="T5" fmla="*/ 469 h 573"/>
                <a:gd name="T6" fmla="*/ 863 w 1070"/>
                <a:gd name="T7" fmla="*/ 469 h 573"/>
                <a:gd name="T8" fmla="*/ 1069 w 1070"/>
                <a:gd name="T9" fmla="*/ 285 h 573"/>
                <a:gd name="T10" fmla="*/ 1069 w 1070"/>
                <a:gd name="T11" fmla="*/ 285 h 573"/>
                <a:gd name="T12" fmla="*/ 972 w 1070"/>
                <a:gd name="T13" fmla="*/ 163 h 573"/>
                <a:gd name="T14" fmla="*/ 972 w 1070"/>
                <a:gd name="T15" fmla="*/ 163 h 573"/>
                <a:gd name="T16" fmla="*/ 207 w 1070"/>
                <a:gd name="T17" fmla="*/ 102 h 573"/>
                <a:gd name="T18" fmla="*/ 207 w 1070"/>
                <a:gd name="T19" fmla="*/ 102 h 573"/>
                <a:gd name="T20" fmla="*/ 0 w 1070"/>
                <a:gd name="T21" fmla="*/ 286 h 573"/>
                <a:gd name="T22" fmla="*/ 0 w 1070"/>
                <a:gd name="T23" fmla="*/ 286 h 573"/>
                <a:gd name="T24" fmla="*/ 98 w 1070"/>
                <a:gd name="T25" fmla="*/ 408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0" h="573">
                  <a:moveTo>
                    <a:pt x="98" y="408"/>
                  </a:moveTo>
                  <a:lnTo>
                    <a:pt x="98" y="408"/>
                  </a:lnTo>
                  <a:cubicBezTo>
                    <a:pt x="280" y="544"/>
                    <a:pt x="622" y="572"/>
                    <a:pt x="863" y="469"/>
                  </a:cubicBezTo>
                  <a:lnTo>
                    <a:pt x="863" y="469"/>
                  </a:lnTo>
                  <a:cubicBezTo>
                    <a:pt x="974" y="422"/>
                    <a:pt x="1043" y="356"/>
                    <a:pt x="1069" y="285"/>
                  </a:cubicBezTo>
                  <a:lnTo>
                    <a:pt x="1069" y="285"/>
                  </a:lnTo>
                  <a:cubicBezTo>
                    <a:pt x="1054" y="243"/>
                    <a:pt x="1021" y="201"/>
                    <a:pt x="972" y="163"/>
                  </a:cubicBezTo>
                  <a:lnTo>
                    <a:pt x="972" y="163"/>
                  </a:lnTo>
                  <a:cubicBezTo>
                    <a:pt x="790" y="27"/>
                    <a:pt x="448" y="0"/>
                    <a:pt x="207" y="102"/>
                  </a:cubicBezTo>
                  <a:lnTo>
                    <a:pt x="207" y="102"/>
                  </a:lnTo>
                  <a:cubicBezTo>
                    <a:pt x="97" y="149"/>
                    <a:pt x="27" y="215"/>
                    <a:pt x="0" y="286"/>
                  </a:cubicBezTo>
                  <a:lnTo>
                    <a:pt x="0" y="286"/>
                  </a:lnTo>
                  <a:cubicBezTo>
                    <a:pt x="16" y="329"/>
                    <a:pt x="49" y="370"/>
                    <a:pt x="98" y="408"/>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9" name="Freeform 208">
              <a:extLst>
                <a:ext uri="{FF2B5EF4-FFF2-40B4-BE49-F238E27FC236}">
                  <a16:creationId xmlns:a16="http://schemas.microsoft.com/office/drawing/2014/main" id="{A86C1661-66C1-4BAB-B9A1-88DD764E1989}"/>
                </a:ext>
              </a:extLst>
            </p:cNvPr>
            <p:cNvSpPr>
              <a:spLocks noChangeArrowheads="1"/>
            </p:cNvSpPr>
            <p:nvPr/>
          </p:nvSpPr>
          <p:spPr bwMode="auto">
            <a:xfrm>
              <a:off x="15918602" y="7918162"/>
              <a:ext cx="747054" cy="620712"/>
            </a:xfrm>
            <a:custGeom>
              <a:avLst/>
              <a:gdLst>
                <a:gd name="T0" fmla="*/ 503 w 601"/>
                <a:gd name="T1" fmla="*/ 123 h 499"/>
                <a:gd name="T2" fmla="*/ 503 w 601"/>
                <a:gd name="T3" fmla="*/ 123 h 499"/>
                <a:gd name="T4" fmla="*/ 68 w 601"/>
                <a:gd name="T5" fmla="*/ 0 h 499"/>
                <a:gd name="T6" fmla="*/ 68 w 601"/>
                <a:gd name="T7" fmla="*/ 0 h 499"/>
                <a:gd name="T8" fmla="*/ 0 w 601"/>
                <a:gd name="T9" fmla="*/ 489 h 499"/>
                <a:gd name="T10" fmla="*/ 0 w 601"/>
                <a:gd name="T11" fmla="*/ 489 h 499"/>
                <a:gd name="T12" fmla="*/ 394 w 601"/>
                <a:gd name="T13" fmla="*/ 429 h 499"/>
                <a:gd name="T14" fmla="*/ 394 w 601"/>
                <a:gd name="T15" fmla="*/ 429 h 499"/>
                <a:gd name="T16" fmla="*/ 600 w 601"/>
                <a:gd name="T17" fmla="*/ 245 h 499"/>
                <a:gd name="T18" fmla="*/ 600 w 601"/>
                <a:gd name="T19" fmla="*/ 245 h 499"/>
                <a:gd name="T20" fmla="*/ 503 w 601"/>
                <a:gd name="T21" fmla="*/ 123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1" h="499">
                  <a:moveTo>
                    <a:pt x="503" y="123"/>
                  </a:moveTo>
                  <a:lnTo>
                    <a:pt x="503" y="123"/>
                  </a:lnTo>
                  <a:cubicBezTo>
                    <a:pt x="396" y="43"/>
                    <a:pt x="233" y="0"/>
                    <a:pt x="68" y="0"/>
                  </a:cubicBezTo>
                  <a:lnTo>
                    <a:pt x="68" y="0"/>
                  </a:lnTo>
                  <a:cubicBezTo>
                    <a:pt x="207" y="112"/>
                    <a:pt x="364" y="315"/>
                    <a:pt x="0" y="489"/>
                  </a:cubicBezTo>
                  <a:lnTo>
                    <a:pt x="0" y="489"/>
                  </a:lnTo>
                  <a:cubicBezTo>
                    <a:pt x="136" y="498"/>
                    <a:pt x="277" y="479"/>
                    <a:pt x="394" y="429"/>
                  </a:cubicBezTo>
                  <a:lnTo>
                    <a:pt x="394" y="429"/>
                  </a:lnTo>
                  <a:cubicBezTo>
                    <a:pt x="505" y="382"/>
                    <a:pt x="574" y="316"/>
                    <a:pt x="600" y="245"/>
                  </a:cubicBezTo>
                  <a:lnTo>
                    <a:pt x="600" y="245"/>
                  </a:lnTo>
                  <a:cubicBezTo>
                    <a:pt x="585" y="203"/>
                    <a:pt x="552" y="161"/>
                    <a:pt x="503" y="12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0" name="Freeform 209">
              <a:extLst>
                <a:ext uri="{FF2B5EF4-FFF2-40B4-BE49-F238E27FC236}">
                  <a16:creationId xmlns:a16="http://schemas.microsoft.com/office/drawing/2014/main" id="{17874BD8-0BA4-477C-9FD0-3EC7EE5966CC}"/>
                </a:ext>
              </a:extLst>
            </p:cNvPr>
            <p:cNvSpPr>
              <a:spLocks noChangeArrowheads="1"/>
            </p:cNvSpPr>
            <p:nvPr/>
          </p:nvSpPr>
          <p:spPr bwMode="auto">
            <a:xfrm>
              <a:off x="15264927" y="7692946"/>
              <a:ext cx="1455659" cy="873396"/>
            </a:xfrm>
            <a:custGeom>
              <a:avLst/>
              <a:gdLst>
                <a:gd name="T0" fmla="*/ 588 w 1167"/>
                <a:gd name="T1" fmla="*/ 60 h 700"/>
                <a:gd name="T2" fmla="*/ 588 w 1167"/>
                <a:gd name="T3" fmla="*/ 60 h 700"/>
                <a:gd name="T4" fmla="*/ 264 w 1167"/>
                <a:gd name="T5" fmla="*/ 121 h 700"/>
                <a:gd name="T6" fmla="*/ 264 w 1167"/>
                <a:gd name="T7" fmla="*/ 121 h 700"/>
                <a:gd name="T8" fmla="*/ 63 w 1167"/>
                <a:gd name="T9" fmla="*/ 420 h 700"/>
                <a:gd name="T10" fmla="*/ 63 w 1167"/>
                <a:gd name="T11" fmla="*/ 420 h 700"/>
                <a:gd name="T12" fmla="*/ 158 w 1167"/>
                <a:gd name="T13" fmla="*/ 538 h 700"/>
                <a:gd name="T14" fmla="*/ 158 w 1167"/>
                <a:gd name="T15" fmla="*/ 538 h 700"/>
                <a:gd name="T16" fmla="*/ 914 w 1167"/>
                <a:gd name="T17" fmla="*/ 598 h 700"/>
                <a:gd name="T18" fmla="*/ 914 w 1167"/>
                <a:gd name="T19" fmla="*/ 598 h 700"/>
                <a:gd name="T20" fmla="*/ 1115 w 1167"/>
                <a:gd name="T21" fmla="*/ 420 h 700"/>
                <a:gd name="T22" fmla="*/ 1115 w 1167"/>
                <a:gd name="T23" fmla="*/ 420 h 700"/>
                <a:gd name="T24" fmla="*/ 1020 w 1167"/>
                <a:gd name="T25" fmla="*/ 182 h 700"/>
                <a:gd name="T26" fmla="*/ 1020 w 1167"/>
                <a:gd name="T27" fmla="*/ 182 h 700"/>
                <a:gd name="T28" fmla="*/ 588 w 1167"/>
                <a:gd name="T29" fmla="*/ 60 h 700"/>
                <a:gd name="T30" fmla="*/ 589 w 1167"/>
                <a:gd name="T31" fmla="*/ 678 h 700"/>
                <a:gd name="T32" fmla="*/ 589 w 1167"/>
                <a:gd name="T33" fmla="*/ 678 h 700"/>
                <a:gd name="T34" fmla="*/ 147 w 1167"/>
                <a:gd name="T35" fmla="*/ 553 h 700"/>
                <a:gd name="T36" fmla="*/ 147 w 1167"/>
                <a:gd name="T37" fmla="*/ 553 h 700"/>
                <a:gd name="T38" fmla="*/ 45 w 1167"/>
                <a:gd name="T39" fmla="*/ 427 h 700"/>
                <a:gd name="T40" fmla="*/ 45 w 1167"/>
                <a:gd name="T41" fmla="*/ 427 h 700"/>
                <a:gd name="T42" fmla="*/ 257 w 1167"/>
                <a:gd name="T43" fmla="*/ 104 h 700"/>
                <a:gd name="T44" fmla="*/ 257 w 1167"/>
                <a:gd name="T45" fmla="*/ 104 h 700"/>
                <a:gd name="T46" fmla="*/ 1031 w 1167"/>
                <a:gd name="T47" fmla="*/ 166 h 700"/>
                <a:gd name="T48" fmla="*/ 1031 w 1167"/>
                <a:gd name="T49" fmla="*/ 166 h 700"/>
                <a:gd name="T50" fmla="*/ 1133 w 1167"/>
                <a:gd name="T51" fmla="*/ 426 h 700"/>
                <a:gd name="T52" fmla="*/ 1133 w 1167"/>
                <a:gd name="T53" fmla="*/ 426 h 700"/>
                <a:gd name="T54" fmla="*/ 921 w 1167"/>
                <a:gd name="T55" fmla="*/ 615 h 700"/>
                <a:gd name="T56" fmla="*/ 921 w 1167"/>
                <a:gd name="T57" fmla="*/ 615 h 700"/>
                <a:gd name="T58" fmla="*/ 589 w 1167"/>
                <a:gd name="T59" fmla="*/ 678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67" h="700">
                  <a:moveTo>
                    <a:pt x="588" y="60"/>
                  </a:moveTo>
                  <a:lnTo>
                    <a:pt x="588" y="60"/>
                  </a:lnTo>
                  <a:cubicBezTo>
                    <a:pt x="475" y="60"/>
                    <a:pt x="362" y="80"/>
                    <a:pt x="264" y="121"/>
                  </a:cubicBezTo>
                  <a:lnTo>
                    <a:pt x="264" y="121"/>
                  </a:lnTo>
                  <a:cubicBezTo>
                    <a:pt x="100" y="191"/>
                    <a:pt x="21" y="308"/>
                    <a:pt x="63" y="420"/>
                  </a:cubicBezTo>
                  <a:lnTo>
                    <a:pt x="63" y="420"/>
                  </a:lnTo>
                  <a:cubicBezTo>
                    <a:pt x="79" y="463"/>
                    <a:pt x="111" y="503"/>
                    <a:pt x="158" y="538"/>
                  </a:cubicBezTo>
                  <a:lnTo>
                    <a:pt x="158" y="538"/>
                  </a:lnTo>
                  <a:cubicBezTo>
                    <a:pt x="336" y="672"/>
                    <a:pt x="676" y="699"/>
                    <a:pt x="914" y="598"/>
                  </a:cubicBezTo>
                  <a:lnTo>
                    <a:pt x="914" y="598"/>
                  </a:lnTo>
                  <a:cubicBezTo>
                    <a:pt x="1017" y="554"/>
                    <a:pt x="1089" y="491"/>
                    <a:pt x="1115" y="420"/>
                  </a:cubicBezTo>
                  <a:lnTo>
                    <a:pt x="1115" y="420"/>
                  </a:lnTo>
                  <a:cubicBezTo>
                    <a:pt x="1145" y="337"/>
                    <a:pt x="1111" y="250"/>
                    <a:pt x="1020" y="182"/>
                  </a:cubicBezTo>
                  <a:lnTo>
                    <a:pt x="1020" y="182"/>
                  </a:lnTo>
                  <a:cubicBezTo>
                    <a:pt x="914" y="102"/>
                    <a:pt x="752" y="60"/>
                    <a:pt x="588" y="60"/>
                  </a:cubicBezTo>
                  <a:close/>
                  <a:moveTo>
                    <a:pt x="589" y="678"/>
                  </a:moveTo>
                  <a:lnTo>
                    <a:pt x="589" y="678"/>
                  </a:lnTo>
                  <a:cubicBezTo>
                    <a:pt x="421" y="678"/>
                    <a:pt x="255" y="635"/>
                    <a:pt x="147" y="553"/>
                  </a:cubicBezTo>
                  <a:lnTo>
                    <a:pt x="147" y="553"/>
                  </a:lnTo>
                  <a:cubicBezTo>
                    <a:pt x="97" y="516"/>
                    <a:pt x="62" y="474"/>
                    <a:pt x="45" y="427"/>
                  </a:cubicBezTo>
                  <a:lnTo>
                    <a:pt x="45" y="427"/>
                  </a:lnTo>
                  <a:cubicBezTo>
                    <a:pt x="0" y="305"/>
                    <a:pt x="83" y="178"/>
                    <a:pt x="257" y="104"/>
                  </a:cubicBezTo>
                  <a:lnTo>
                    <a:pt x="257" y="104"/>
                  </a:lnTo>
                  <a:cubicBezTo>
                    <a:pt x="500" y="0"/>
                    <a:pt x="848" y="28"/>
                    <a:pt x="1031" y="166"/>
                  </a:cubicBezTo>
                  <a:lnTo>
                    <a:pt x="1031" y="166"/>
                  </a:lnTo>
                  <a:cubicBezTo>
                    <a:pt x="1130" y="240"/>
                    <a:pt x="1166" y="335"/>
                    <a:pt x="1133" y="426"/>
                  </a:cubicBezTo>
                  <a:lnTo>
                    <a:pt x="1133" y="426"/>
                  </a:lnTo>
                  <a:cubicBezTo>
                    <a:pt x="1105" y="502"/>
                    <a:pt x="1029" y="570"/>
                    <a:pt x="921" y="615"/>
                  </a:cubicBezTo>
                  <a:lnTo>
                    <a:pt x="921" y="615"/>
                  </a:lnTo>
                  <a:cubicBezTo>
                    <a:pt x="822" y="658"/>
                    <a:pt x="705" y="678"/>
                    <a:pt x="589" y="67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1" name="Freeform 210">
              <a:extLst>
                <a:ext uri="{FF2B5EF4-FFF2-40B4-BE49-F238E27FC236}">
                  <a16:creationId xmlns:a16="http://schemas.microsoft.com/office/drawing/2014/main" id="{05CAD100-C94B-4F4D-B656-6B99BA02E127}"/>
                </a:ext>
              </a:extLst>
            </p:cNvPr>
            <p:cNvSpPr>
              <a:spLocks noChangeArrowheads="1"/>
            </p:cNvSpPr>
            <p:nvPr/>
          </p:nvSpPr>
          <p:spPr bwMode="auto">
            <a:xfrm>
              <a:off x="15610993" y="7072233"/>
              <a:ext cx="686629" cy="1186497"/>
            </a:xfrm>
            <a:custGeom>
              <a:avLst/>
              <a:gdLst>
                <a:gd name="T0" fmla="*/ 297 w 551"/>
                <a:gd name="T1" fmla="*/ 952 h 953"/>
                <a:gd name="T2" fmla="*/ 297 w 551"/>
                <a:gd name="T3" fmla="*/ 952 h 953"/>
                <a:gd name="T4" fmla="*/ 291 w 551"/>
                <a:gd name="T5" fmla="*/ 666 h 953"/>
                <a:gd name="T6" fmla="*/ 291 w 551"/>
                <a:gd name="T7" fmla="*/ 666 h 953"/>
                <a:gd name="T8" fmla="*/ 355 w 551"/>
                <a:gd name="T9" fmla="*/ 315 h 953"/>
                <a:gd name="T10" fmla="*/ 355 w 551"/>
                <a:gd name="T11" fmla="*/ 315 h 953"/>
                <a:gd name="T12" fmla="*/ 458 w 551"/>
                <a:gd name="T13" fmla="*/ 0 h 953"/>
                <a:gd name="T14" fmla="*/ 458 w 551"/>
                <a:gd name="T15" fmla="*/ 0 h 953"/>
                <a:gd name="T16" fmla="*/ 201 w 551"/>
                <a:gd name="T17" fmla="*/ 245 h 953"/>
                <a:gd name="T18" fmla="*/ 201 w 551"/>
                <a:gd name="T19" fmla="*/ 245 h 953"/>
                <a:gd name="T20" fmla="*/ 157 w 551"/>
                <a:gd name="T21" fmla="*/ 446 h 953"/>
                <a:gd name="T22" fmla="*/ 157 w 551"/>
                <a:gd name="T23" fmla="*/ 446 h 953"/>
                <a:gd name="T24" fmla="*/ 247 w 551"/>
                <a:gd name="T25" fmla="*/ 746 h 953"/>
                <a:gd name="T26" fmla="*/ 247 w 551"/>
                <a:gd name="T27" fmla="*/ 746 h 953"/>
                <a:gd name="T28" fmla="*/ 297 w 551"/>
                <a:gd name="T29" fmla="*/ 952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953">
                  <a:moveTo>
                    <a:pt x="297" y="952"/>
                  </a:moveTo>
                  <a:lnTo>
                    <a:pt x="297" y="952"/>
                  </a:lnTo>
                  <a:cubicBezTo>
                    <a:pt x="297" y="952"/>
                    <a:pt x="445" y="776"/>
                    <a:pt x="291" y="666"/>
                  </a:cubicBezTo>
                  <a:lnTo>
                    <a:pt x="291" y="666"/>
                  </a:lnTo>
                  <a:cubicBezTo>
                    <a:pt x="43" y="490"/>
                    <a:pt x="550" y="501"/>
                    <a:pt x="355" y="315"/>
                  </a:cubicBezTo>
                  <a:lnTo>
                    <a:pt x="355" y="315"/>
                  </a:lnTo>
                  <a:cubicBezTo>
                    <a:pt x="174" y="143"/>
                    <a:pt x="380" y="43"/>
                    <a:pt x="458" y="0"/>
                  </a:cubicBezTo>
                  <a:lnTo>
                    <a:pt x="458" y="0"/>
                  </a:lnTo>
                  <a:cubicBezTo>
                    <a:pt x="458" y="0"/>
                    <a:pt x="149" y="84"/>
                    <a:pt x="201" y="245"/>
                  </a:cubicBezTo>
                  <a:lnTo>
                    <a:pt x="201" y="245"/>
                  </a:lnTo>
                  <a:cubicBezTo>
                    <a:pt x="252" y="406"/>
                    <a:pt x="264" y="389"/>
                    <a:pt x="157" y="446"/>
                  </a:cubicBezTo>
                  <a:lnTo>
                    <a:pt x="157" y="446"/>
                  </a:lnTo>
                  <a:cubicBezTo>
                    <a:pt x="0" y="528"/>
                    <a:pt x="62" y="632"/>
                    <a:pt x="247" y="746"/>
                  </a:cubicBezTo>
                  <a:lnTo>
                    <a:pt x="247" y="746"/>
                  </a:lnTo>
                  <a:cubicBezTo>
                    <a:pt x="347" y="808"/>
                    <a:pt x="297" y="952"/>
                    <a:pt x="297" y="952"/>
                  </a:cubicBezTo>
                </a:path>
              </a:pathLst>
            </a:custGeom>
            <a:solidFill>
              <a:srgbClr val="FFFFFF">
                <a:alpha val="80000"/>
              </a:srgbClr>
            </a:solidFill>
            <a:ln>
              <a:noFill/>
            </a:ln>
            <a:effectLst/>
          </p:spPr>
          <p:txBody>
            <a:bodyPr wrap="none" anchor="ctr"/>
            <a:lstStyle/>
            <a:p>
              <a:endParaRPr lang="en-US" sz="3599" dirty="0">
                <a:latin typeface="Poppins" pitchFamily="2" charset="77"/>
              </a:endParaRPr>
            </a:p>
          </p:txBody>
        </p:sp>
        <p:sp>
          <p:nvSpPr>
            <p:cNvPr id="182" name="Freeform 211">
              <a:extLst>
                <a:ext uri="{FF2B5EF4-FFF2-40B4-BE49-F238E27FC236}">
                  <a16:creationId xmlns:a16="http://schemas.microsoft.com/office/drawing/2014/main" id="{7695D02E-3158-4984-B3FB-F96FDD02DE9A}"/>
                </a:ext>
              </a:extLst>
            </p:cNvPr>
            <p:cNvSpPr>
              <a:spLocks noChangeArrowheads="1"/>
            </p:cNvSpPr>
            <p:nvPr/>
          </p:nvSpPr>
          <p:spPr bwMode="auto">
            <a:xfrm>
              <a:off x="13628002" y="6676735"/>
              <a:ext cx="2186231" cy="1263401"/>
            </a:xfrm>
            <a:custGeom>
              <a:avLst/>
              <a:gdLst>
                <a:gd name="T0" fmla="*/ 455 w 1757"/>
                <a:gd name="T1" fmla="*/ 1015 h 1016"/>
                <a:gd name="T2" fmla="*/ 1756 w 1757"/>
                <a:gd name="T3" fmla="*/ 261 h 1016"/>
                <a:gd name="T4" fmla="*/ 1301 w 1757"/>
                <a:gd name="T5" fmla="*/ 0 h 1016"/>
                <a:gd name="T6" fmla="*/ 0 w 1757"/>
                <a:gd name="T7" fmla="*/ 752 h 1016"/>
                <a:gd name="T8" fmla="*/ 455 w 1757"/>
                <a:gd name="T9" fmla="*/ 1015 h 1016"/>
              </a:gdLst>
              <a:ahLst/>
              <a:cxnLst>
                <a:cxn ang="0">
                  <a:pos x="T0" y="T1"/>
                </a:cxn>
                <a:cxn ang="0">
                  <a:pos x="T2" y="T3"/>
                </a:cxn>
                <a:cxn ang="0">
                  <a:pos x="T4" y="T5"/>
                </a:cxn>
                <a:cxn ang="0">
                  <a:pos x="T6" y="T7"/>
                </a:cxn>
                <a:cxn ang="0">
                  <a:pos x="T8" y="T9"/>
                </a:cxn>
              </a:cxnLst>
              <a:rect l="0" t="0" r="r" b="b"/>
              <a:pathLst>
                <a:path w="1757" h="1016">
                  <a:moveTo>
                    <a:pt x="455" y="1015"/>
                  </a:moveTo>
                  <a:lnTo>
                    <a:pt x="1756" y="261"/>
                  </a:lnTo>
                  <a:lnTo>
                    <a:pt x="1301" y="0"/>
                  </a:lnTo>
                  <a:lnTo>
                    <a:pt x="0" y="752"/>
                  </a:lnTo>
                  <a:lnTo>
                    <a:pt x="455"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3" name="Freeform 212">
              <a:extLst>
                <a:ext uri="{FF2B5EF4-FFF2-40B4-BE49-F238E27FC236}">
                  <a16:creationId xmlns:a16="http://schemas.microsoft.com/office/drawing/2014/main" id="{D3074BCE-A6EF-4630-B2A4-DDC875EA4272}"/>
                </a:ext>
              </a:extLst>
            </p:cNvPr>
            <p:cNvSpPr>
              <a:spLocks noChangeArrowheads="1"/>
            </p:cNvSpPr>
            <p:nvPr/>
          </p:nvSpPr>
          <p:spPr bwMode="auto">
            <a:xfrm>
              <a:off x="12815031" y="6209823"/>
              <a:ext cx="2191728" cy="1263401"/>
            </a:xfrm>
            <a:custGeom>
              <a:avLst/>
              <a:gdLst>
                <a:gd name="T0" fmla="*/ 456 w 1758"/>
                <a:gd name="T1" fmla="*/ 1015 h 1016"/>
                <a:gd name="T2" fmla="*/ 1757 w 1758"/>
                <a:gd name="T3" fmla="*/ 263 h 1016"/>
                <a:gd name="T4" fmla="*/ 1302 w 1758"/>
                <a:gd name="T5" fmla="*/ 0 h 1016"/>
                <a:gd name="T6" fmla="*/ 0 w 1758"/>
                <a:gd name="T7" fmla="*/ 752 h 1016"/>
                <a:gd name="T8" fmla="*/ 456 w 1758"/>
                <a:gd name="T9" fmla="*/ 1015 h 1016"/>
              </a:gdLst>
              <a:ahLst/>
              <a:cxnLst>
                <a:cxn ang="0">
                  <a:pos x="T0" y="T1"/>
                </a:cxn>
                <a:cxn ang="0">
                  <a:pos x="T2" y="T3"/>
                </a:cxn>
                <a:cxn ang="0">
                  <a:pos x="T4" y="T5"/>
                </a:cxn>
                <a:cxn ang="0">
                  <a:pos x="T6" y="T7"/>
                </a:cxn>
                <a:cxn ang="0">
                  <a:pos x="T8" y="T9"/>
                </a:cxn>
              </a:cxnLst>
              <a:rect l="0" t="0" r="r" b="b"/>
              <a:pathLst>
                <a:path w="1758" h="1016">
                  <a:moveTo>
                    <a:pt x="456" y="1015"/>
                  </a:moveTo>
                  <a:lnTo>
                    <a:pt x="1757" y="263"/>
                  </a:lnTo>
                  <a:lnTo>
                    <a:pt x="1302" y="0"/>
                  </a:lnTo>
                  <a:lnTo>
                    <a:pt x="0" y="752"/>
                  </a:lnTo>
                  <a:lnTo>
                    <a:pt x="456"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4" name="Freeform 213">
              <a:extLst>
                <a:ext uri="{FF2B5EF4-FFF2-40B4-BE49-F238E27FC236}">
                  <a16:creationId xmlns:a16="http://schemas.microsoft.com/office/drawing/2014/main" id="{362D432D-65EF-4EB3-B9B7-2539CC189DFD}"/>
                </a:ext>
              </a:extLst>
            </p:cNvPr>
            <p:cNvSpPr>
              <a:spLocks noChangeArrowheads="1"/>
            </p:cNvSpPr>
            <p:nvPr/>
          </p:nvSpPr>
          <p:spPr bwMode="auto">
            <a:xfrm>
              <a:off x="13309404" y="3968659"/>
              <a:ext cx="1439177" cy="3460620"/>
            </a:xfrm>
            <a:custGeom>
              <a:avLst/>
              <a:gdLst>
                <a:gd name="T0" fmla="*/ 0 w 1157"/>
                <a:gd name="T1" fmla="*/ 2776 h 2777"/>
                <a:gd name="T2" fmla="*/ 1156 w 1157"/>
                <a:gd name="T3" fmla="*/ 2110 h 2777"/>
                <a:gd name="T4" fmla="*/ 1156 w 1157"/>
                <a:gd name="T5" fmla="*/ 0 h 2777"/>
                <a:gd name="T6" fmla="*/ 0 w 1157"/>
                <a:gd name="T7" fmla="*/ 668 h 2777"/>
                <a:gd name="T8" fmla="*/ 0 w 1157"/>
                <a:gd name="T9" fmla="*/ 2776 h 2777"/>
              </a:gdLst>
              <a:ahLst/>
              <a:cxnLst>
                <a:cxn ang="0">
                  <a:pos x="T0" y="T1"/>
                </a:cxn>
                <a:cxn ang="0">
                  <a:pos x="T2" y="T3"/>
                </a:cxn>
                <a:cxn ang="0">
                  <a:pos x="T4" y="T5"/>
                </a:cxn>
                <a:cxn ang="0">
                  <a:pos x="T6" y="T7"/>
                </a:cxn>
                <a:cxn ang="0">
                  <a:pos x="T8" y="T9"/>
                </a:cxn>
              </a:cxnLst>
              <a:rect l="0" t="0" r="r" b="b"/>
              <a:pathLst>
                <a:path w="1157" h="2777">
                  <a:moveTo>
                    <a:pt x="0" y="2776"/>
                  </a:moveTo>
                  <a:lnTo>
                    <a:pt x="1156" y="2110"/>
                  </a:lnTo>
                  <a:lnTo>
                    <a:pt x="1156" y="0"/>
                  </a:lnTo>
                  <a:lnTo>
                    <a:pt x="0" y="668"/>
                  </a:lnTo>
                  <a:lnTo>
                    <a:pt x="0" y="2776"/>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5" name="Freeform 214">
              <a:extLst>
                <a:ext uri="{FF2B5EF4-FFF2-40B4-BE49-F238E27FC236}">
                  <a16:creationId xmlns:a16="http://schemas.microsoft.com/office/drawing/2014/main" id="{CECF3C11-B6E8-49CD-87AA-37A329205151}"/>
                </a:ext>
              </a:extLst>
            </p:cNvPr>
            <p:cNvSpPr>
              <a:spLocks noChangeArrowheads="1"/>
            </p:cNvSpPr>
            <p:nvPr/>
          </p:nvSpPr>
          <p:spPr bwMode="auto">
            <a:xfrm>
              <a:off x="13512649" y="5407839"/>
              <a:ext cx="620712" cy="2493842"/>
            </a:xfrm>
            <a:custGeom>
              <a:avLst/>
              <a:gdLst>
                <a:gd name="T0" fmla="*/ 0 w 497"/>
                <a:gd name="T1" fmla="*/ 0 h 2002"/>
                <a:gd name="T2" fmla="*/ 0 w 497"/>
                <a:gd name="T3" fmla="*/ 1715 h 2002"/>
                <a:gd name="T4" fmla="*/ 496 w 497"/>
                <a:gd name="T5" fmla="*/ 2001 h 2002"/>
                <a:gd name="T6" fmla="*/ 496 w 497"/>
                <a:gd name="T7" fmla="*/ 286 h 2002"/>
                <a:gd name="T8" fmla="*/ 0 w 497"/>
                <a:gd name="T9" fmla="*/ 0 h 2002"/>
              </a:gdLst>
              <a:ahLst/>
              <a:cxnLst>
                <a:cxn ang="0">
                  <a:pos x="T0" y="T1"/>
                </a:cxn>
                <a:cxn ang="0">
                  <a:pos x="T2" y="T3"/>
                </a:cxn>
                <a:cxn ang="0">
                  <a:pos x="T4" y="T5"/>
                </a:cxn>
                <a:cxn ang="0">
                  <a:pos x="T6" y="T7"/>
                </a:cxn>
                <a:cxn ang="0">
                  <a:pos x="T8" y="T9"/>
                </a:cxn>
              </a:cxnLst>
              <a:rect l="0" t="0" r="r" b="b"/>
              <a:pathLst>
                <a:path w="497" h="2002">
                  <a:moveTo>
                    <a:pt x="0" y="0"/>
                  </a:moveTo>
                  <a:lnTo>
                    <a:pt x="0" y="1715"/>
                  </a:lnTo>
                  <a:lnTo>
                    <a:pt x="496" y="2001"/>
                  </a:lnTo>
                  <a:lnTo>
                    <a:pt x="496" y="286"/>
                  </a:lnTo>
                  <a:lnTo>
                    <a:pt x="0"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6" name="Freeform 215">
              <a:extLst>
                <a:ext uri="{FF2B5EF4-FFF2-40B4-BE49-F238E27FC236}">
                  <a16:creationId xmlns:a16="http://schemas.microsoft.com/office/drawing/2014/main" id="{C340D620-DD26-447D-B26B-B8ADCE9B540C}"/>
                </a:ext>
              </a:extLst>
            </p:cNvPr>
            <p:cNvSpPr>
              <a:spLocks noChangeArrowheads="1"/>
            </p:cNvSpPr>
            <p:nvPr/>
          </p:nvSpPr>
          <p:spPr bwMode="auto">
            <a:xfrm>
              <a:off x="12688691" y="4441063"/>
              <a:ext cx="615221" cy="2982725"/>
            </a:xfrm>
            <a:custGeom>
              <a:avLst/>
              <a:gdLst>
                <a:gd name="T0" fmla="*/ 0 w 496"/>
                <a:gd name="T1" fmla="*/ 0 h 2395"/>
                <a:gd name="T2" fmla="*/ 0 w 496"/>
                <a:gd name="T3" fmla="*/ 2108 h 2395"/>
                <a:gd name="T4" fmla="*/ 495 w 496"/>
                <a:gd name="T5" fmla="*/ 2394 h 2395"/>
                <a:gd name="T6" fmla="*/ 495 w 496"/>
                <a:gd name="T7" fmla="*/ 286 h 2395"/>
                <a:gd name="T8" fmla="*/ 0 w 496"/>
                <a:gd name="T9" fmla="*/ 0 h 2395"/>
              </a:gdLst>
              <a:ahLst/>
              <a:cxnLst>
                <a:cxn ang="0">
                  <a:pos x="T0" y="T1"/>
                </a:cxn>
                <a:cxn ang="0">
                  <a:pos x="T2" y="T3"/>
                </a:cxn>
                <a:cxn ang="0">
                  <a:pos x="T4" y="T5"/>
                </a:cxn>
                <a:cxn ang="0">
                  <a:pos x="T6" y="T7"/>
                </a:cxn>
                <a:cxn ang="0">
                  <a:pos x="T8" y="T9"/>
                </a:cxn>
              </a:cxnLst>
              <a:rect l="0" t="0" r="r" b="b"/>
              <a:pathLst>
                <a:path w="496" h="2395">
                  <a:moveTo>
                    <a:pt x="0" y="0"/>
                  </a:moveTo>
                  <a:lnTo>
                    <a:pt x="0" y="2108"/>
                  </a:lnTo>
                  <a:lnTo>
                    <a:pt x="495" y="2394"/>
                  </a:lnTo>
                  <a:lnTo>
                    <a:pt x="495" y="286"/>
                  </a:lnTo>
                  <a:lnTo>
                    <a:pt x="0" y="0"/>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7" name="Freeform 216">
              <a:extLst>
                <a:ext uri="{FF2B5EF4-FFF2-40B4-BE49-F238E27FC236}">
                  <a16:creationId xmlns:a16="http://schemas.microsoft.com/office/drawing/2014/main" id="{852AFF2C-5419-432E-9D76-A57FC8EF1937}"/>
                </a:ext>
              </a:extLst>
            </p:cNvPr>
            <p:cNvSpPr>
              <a:spLocks noChangeArrowheads="1"/>
            </p:cNvSpPr>
            <p:nvPr/>
          </p:nvSpPr>
          <p:spPr bwMode="auto">
            <a:xfrm>
              <a:off x="12688691" y="3611615"/>
              <a:ext cx="2059889" cy="1191990"/>
            </a:xfrm>
            <a:custGeom>
              <a:avLst/>
              <a:gdLst>
                <a:gd name="T0" fmla="*/ 1206 w 1652"/>
                <a:gd name="T1" fmla="*/ 30 h 955"/>
                <a:gd name="T2" fmla="*/ 1156 w 1652"/>
                <a:gd name="T3" fmla="*/ 0 h 955"/>
                <a:gd name="T4" fmla="*/ 0 w 1652"/>
                <a:gd name="T5" fmla="*/ 668 h 955"/>
                <a:gd name="T6" fmla="*/ 495 w 1652"/>
                <a:gd name="T7" fmla="*/ 954 h 955"/>
                <a:gd name="T8" fmla="*/ 1651 w 1652"/>
                <a:gd name="T9" fmla="*/ 286 h 955"/>
                <a:gd name="T10" fmla="*/ 1594 w 1652"/>
                <a:gd name="T11" fmla="*/ 254 h 955"/>
                <a:gd name="T12" fmla="*/ 1206 w 1652"/>
                <a:gd name="T13" fmla="*/ 30 h 955"/>
              </a:gdLst>
              <a:ahLst/>
              <a:cxnLst>
                <a:cxn ang="0">
                  <a:pos x="T0" y="T1"/>
                </a:cxn>
                <a:cxn ang="0">
                  <a:pos x="T2" y="T3"/>
                </a:cxn>
                <a:cxn ang="0">
                  <a:pos x="T4" y="T5"/>
                </a:cxn>
                <a:cxn ang="0">
                  <a:pos x="T6" y="T7"/>
                </a:cxn>
                <a:cxn ang="0">
                  <a:pos x="T8" y="T9"/>
                </a:cxn>
                <a:cxn ang="0">
                  <a:pos x="T10" y="T11"/>
                </a:cxn>
                <a:cxn ang="0">
                  <a:pos x="T12" y="T13"/>
                </a:cxn>
              </a:cxnLst>
              <a:rect l="0" t="0" r="r" b="b"/>
              <a:pathLst>
                <a:path w="1652" h="955">
                  <a:moveTo>
                    <a:pt x="1206" y="30"/>
                  </a:moveTo>
                  <a:lnTo>
                    <a:pt x="1156" y="0"/>
                  </a:lnTo>
                  <a:lnTo>
                    <a:pt x="0" y="668"/>
                  </a:lnTo>
                  <a:lnTo>
                    <a:pt x="495" y="954"/>
                  </a:lnTo>
                  <a:lnTo>
                    <a:pt x="1651" y="286"/>
                  </a:lnTo>
                  <a:lnTo>
                    <a:pt x="1594" y="254"/>
                  </a:lnTo>
                  <a:lnTo>
                    <a:pt x="1206" y="30"/>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8" name="Freeform 217">
              <a:extLst>
                <a:ext uri="{FF2B5EF4-FFF2-40B4-BE49-F238E27FC236}">
                  <a16:creationId xmlns:a16="http://schemas.microsoft.com/office/drawing/2014/main" id="{9F5F80EF-E5B2-40D9-9234-9938979B0F72}"/>
                </a:ext>
              </a:extLst>
            </p:cNvPr>
            <p:cNvSpPr>
              <a:spLocks noChangeArrowheads="1"/>
            </p:cNvSpPr>
            <p:nvPr/>
          </p:nvSpPr>
          <p:spPr bwMode="auto">
            <a:xfrm>
              <a:off x="12815031" y="3650062"/>
              <a:ext cx="1862143" cy="1076636"/>
            </a:xfrm>
            <a:custGeom>
              <a:avLst/>
              <a:gdLst>
                <a:gd name="T0" fmla="*/ 387 w 1495"/>
                <a:gd name="T1" fmla="*/ 864 h 865"/>
                <a:gd name="T2" fmla="*/ 1494 w 1495"/>
                <a:gd name="T3" fmla="*/ 224 h 865"/>
                <a:gd name="T4" fmla="*/ 1106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4"/>
                  </a:lnTo>
                  <a:lnTo>
                    <a:pt x="1106"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9" name="Freeform 71">
              <a:extLst>
                <a:ext uri="{FF2B5EF4-FFF2-40B4-BE49-F238E27FC236}">
                  <a16:creationId xmlns:a16="http://schemas.microsoft.com/office/drawing/2014/main" id="{3DB4A0A4-32B8-491B-85C4-813D35D17FE1}"/>
                </a:ext>
              </a:extLst>
            </p:cNvPr>
            <p:cNvSpPr>
              <a:spLocks noChangeArrowheads="1"/>
            </p:cNvSpPr>
            <p:nvPr/>
          </p:nvSpPr>
          <p:spPr bwMode="auto">
            <a:xfrm>
              <a:off x="12924889" y="3831333"/>
              <a:ext cx="1619206" cy="773264"/>
            </a:xfrm>
            <a:custGeom>
              <a:avLst/>
              <a:gdLst>
                <a:gd name="connsiteX0" fmla="*/ 762864 w 1619206"/>
                <a:gd name="connsiteY0" fmla="*/ 384513 h 773264"/>
                <a:gd name="connsiteX1" fmla="*/ 795250 w 1619206"/>
                <a:gd name="connsiteY1" fmla="*/ 404578 h 773264"/>
                <a:gd name="connsiteX2" fmla="*/ 158731 w 1619206"/>
                <a:gd name="connsiteY2" fmla="*/ 773264 h 773264"/>
                <a:gd name="connsiteX3" fmla="*/ 126344 w 1619206"/>
                <a:gd name="connsiteY3" fmla="*/ 754454 h 773264"/>
                <a:gd name="connsiteX4" fmla="*/ 1025359 w 1619206"/>
                <a:gd name="connsiteY4" fmla="*/ 82395 h 773264"/>
                <a:gd name="connsiteX5" fmla="*/ 1058916 w 1619206"/>
                <a:gd name="connsiteY5" fmla="*/ 101114 h 773264"/>
                <a:gd name="connsiteX6" fmla="*/ 32314 w 1619206"/>
                <a:gd name="connsiteY6" fmla="*/ 696368 h 773264"/>
                <a:gd name="connsiteX7" fmla="*/ 0 w 1619206"/>
                <a:gd name="connsiteY7" fmla="*/ 677650 h 773264"/>
                <a:gd name="connsiteX8" fmla="*/ 1586820 w 1619206"/>
                <a:gd name="connsiteY8" fmla="*/ 0 h 773264"/>
                <a:gd name="connsiteX9" fmla="*/ 1619206 w 1619206"/>
                <a:gd name="connsiteY9" fmla="*/ 18810 h 773264"/>
                <a:gd name="connsiteX10" fmla="*/ 983932 w 1619206"/>
                <a:gd name="connsiteY10" fmla="*/ 388751 h 773264"/>
                <a:gd name="connsiteX11" fmla="*/ 950300 w 1619206"/>
                <a:gd name="connsiteY11" fmla="*/ 369941 h 773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6" h="773264">
                  <a:moveTo>
                    <a:pt x="762864" y="384513"/>
                  </a:moveTo>
                  <a:lnTo>
                    <a:pt x="795250" y="404578"/>
                  </a:lnTo>
                  <a:lnTo>
                    <a:pt x="158731" y="773264"/>
                  </a:lnTo>
                  <a:lnTo>
                    <a:pt x="126344" y="754454"/>
                  </a:lnTo>
                  <a:close/>
                  <a:moveTo>
                    <a:pt x="1025359" y="82395"/>
                  </a:moveTo>
                  <a:lnTo>
                    <a:pt x="1058916" y="101114"/>
                  </a:lnTo>
                  <a:lnTo>
                    <a:pt x="32314" y="696368"/>
                  </a:lnTo>
                  <a:lnTo>
                    <a:pt x="0" y="677650"/>
                  </a:lnTo>
                  <a:close/>
                  <a:moveTo>
                    <a:pt x="1586820" y="0"/>
                  </a:moveTo>
                  <a:lnTo>
                    <a:pt x="1619206" y="18810"/>
                  </a:lnTo>
                  <a:lnTo>
                    <a:pt x="983932" y="388751"/>
                  </a:lnTo>
                  <a:lnTo>
                    <a:pt x="950300" y="369941"/>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0" name="Freeform 221">
              <a:extLst>
                <a:ext uri="{FF2B5EF4-FFF2-40B4-BE49-F238E27FC236}">
                  <a16:creationId xmlns:a16="http://schemas.microsoft.com/office/drawing/2014/main" id="{E9C4069B-2B48-40CE-B74D-C418089C5DDB}"/>
                </a:ext>
              </a:extLst>
            </p:cNvPr>
            <p:cNvSpPr>
              <a:spLocks noChangeArrowheads="1"/>
            </p:cNvSpPr>
            <p:nvPr/>
          </p:nvSpPr>
          <p:spPr bwMode="auto">
            <a:xfrm>
              <a:off x="14127870" y="4929945"/>
              <a:ext cx="1439177" cy="2966244"/>
            </a:xfrm>
            <a:custGeom>
              <a:avLst/>
              <a:gdLst>
                <a:gd name="T0" fmla="*/ 0 w 1156"/>
                <a:gd name="T1" fmla="*/ 2382 h 2383"/>
                <a:gd name="T2" fmla="*/ 1155 w 1156"/>
                <a:gd name="T3" fmla="*/ 1715 h 2383"/>
                <a:gd name="T4" fmla="*/ 1155 w 1156"/>
                <a:gd name="T5" fmla="*/ 0 h 2383"/>
                <a:gd name="T6" fmla="*/ 0 w 1156"/>
                <a:gd name="T7" fmla="*/ 667 h 2383"/>
                <a:gd name="T8" fmla="*/ 0 w 1156"/>
                <a:gd name="T9" fmla="*/ 2382 h 2383"/>
              </a:gdLst>
              <a:ahLst/>
              <a:cxnLst>
                <a:cxn ang="0">
                  <a:pos x="T0" y="T1"/>
                </a:cxn>
                <a:cxn ang="0">
                  <a:pos x="T2" y="T3"/>
                </a:cxn>
                <a:cxn ang="0">
                  <a:pos x="T4" y="T5"/>
                </a:cxn>
                <a:cxn ang="0">
                  <a:pos x="T6" y="T7"/>
                </a:cxn>
                <a:cxn ang="0">
                  <a:pos x="T8" y="T9"/>
                </a:cxn>
              </a:cxnLst>
              <a:rect l="0" t="0" r="r" b="b"/>
              <a:pathLst>
                <a:path w="1156" h="2383">
                  <a:moveTo>
                    <a:pt x="0" y="2382"/>
                  </a:moveTo>
                  <a:lnTo>
                    <a:pt x="1155" y="1715"/>
                  </a:lnTo>
                  <a:lnTo>
                    <a:pt x="1155" y="0"/>
                  </a:lnTo>
                  <a:lnTo>
                    <a:pt x="0" y="667"/>
                  </a:lnTo>
                  <a:lnTo>
                    <a:pt x="0" y="2382"/>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1" name="Freeform 222">
              <a:extLst>
                <a:ext uri="{FF2B5EF4-FFF2-40B4-BE49-F238E27FC236}">
                  <a16:creationId xmlns:a16="http://schemas.microsoft.com/office/drawing/2014/main" id="{B10EE331-5C4F-4C74-8D3C-E5D6AFFFB0A2}"/>
                </a:ext>
              </a:extLst>
            </p:cNvPr>
            <p:cNvSpPr>
              <a:spLocks noChangeArrowheads="1"/>
            </p:cNvSpPr>
            <p:nvPr/>
          </p:nvSpPr>
          <p:spPr bwMode="auto">
            <a:xfrm>
              <a:off x="13512647" y="4572894"/>
              <a:ext cx="2059889" cy="1191994"/>
            </a:xfrm>
            <a:custGeom>
              <a:avLst/>
              <a:gdLst>
                <a:gd name="T0" fmla="*/ 1156 w 1652"/>
                <a:gd name="T1" fmla="*/ 0 h 955"/>
                <a:gd name="T2" fmla="*/ 0 w 1652"/>
                <a:gd name="T3" fmla="*/ 668 h 955"/>
                <a:gd name="T4" fmla="*/ 496 w 1652"/>
                <a:gd name="T5" fmla="*/ 954 h 955"/>
                <a:gd name="T6" fmla="*/ 1651 w 1652"/>
                <a:gd name="T7" fmla="*/ 287 h 955"/>
                <a:gd name="T8" fmla="*/ 1156 w 1652"/>
                <a:gd name="T9" fmla="*/ 0 h 955"/>
              </a:gdLst>
              <a:ahLst/>
              <a:cxnLst>
                <a:cxn ang="0">
                  <a:pos x="T0" y="T1"/>
                </a:cxn>
                <a:cxn ang="0">
                  <a:pos x="T2" y="T3"/>
                </a:cxn>
                <a:cxn ang="0">
                  <a:pos x="T4" y="T5"/>
                </a:cxn>
                <a:cxn ang="0">
                  <a:pos x="T6" y="T7"/>
                </a:cxn>
                <a:cxn ang="0">
                  <a:pos x="T8" y="T9"/>
                </a:cxn>
              </a:cxnLst>
              <a:rect l="0" t="0" r="r" b="b"/>
              <a:pathLst>
                <a:path w="1652" h="955">
                  <a:moveTo>
                    <a:pt x="1156" y="0"/>
                  </a:moveTo>
                  <a:lnTo>
                    <a:pt x="0" y="668"/>
                  </a:lnTo>
                  <a:lnTo>
                    <a:pt x="496" y="954"/>
                  </a:lnTo>
                  <a:lnTo>
                    <a:pt x="1651" y="287"/>
                  </a:lnTo>
                  <a:lnTo>
                    <a:pt x="1156" y="0"/>
                  </a:lnTo>
                </a:path>
              </a:pathLst>
            </a:custGeom>
            <a:solidFill>
              <a:srgbClr val="1B5E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2" name="Freeform 223">
              <a:extLst>
                <a:ext uri="{FF2B5EF4-FFF2-40B4-BE49-F238E27FC236}">
                  <a16:creationId xmlns:a16="http://schemas.microsoft.com/office/drawing/2014/main" id="{35F7A5E6-BE5F-45FF-B2E3-988B372284B8}"/>
                </a:ext>
              </a:extLst>
            </p:cNvPr>
            <p:cNvSpPr>
              <a:spLocks noChangeArrowheads="1"/>
            </p:cNvSpPr>
            <p:nvPr/>
          </p:nvSpPr>
          <p:spPr bwMode="auto">
            <a:xfrm>
              <a:off x="13638987" y="4611347"/>
              <a:ext cx="1862143" cy="1076636"/>
            </a:xfrm>
            <a:custGeom>
              <a:avLst/>
              <a:gdLst>
                <a:gd name="T0" fmla="*/ 387 w 1495"/>
                <a:gd name="T1" fmla="*/ 864 h 865"/>
                <a:gd name="T2" fmla="*/ 1494 w 1495"/>
                <a:gd name="T3" fmla="*/ 223 h 865"/>
                <a:gd name="T4" fmla="*/ 1107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3"/>
                  </a:lnTo>
                  <a:lnTo>
                    <a:pt x="1107"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3" name="Freeform 75">
              <a:extLst>
                <a:ext uri="{FF2B5EF4-FFF2-40B4-BE49-F238E27FC236}">
                  <a16:creationId xmlns:a16="http://schemas.microsoft.com/office/drawing/2014/main" id="{8E7DDC52-404C-4ABD-8E37-8C0330C28465}"/>
                </a:ext>
              </a:extLst>
            </p:cNvPr>
            <p:cNvSpPr>
              <a:spLocks noChangeArrowheads="1"/>
            </p:cNvSpPr>
            <p:nvPr/>
          </p:nvSpPr>
          <p:spPr bwMode="auto">
            <a:xfrm>
              <a:off x="13743357" y="4792617"/>
              <a:ext cx="1619203" cy="778756"/>
            </a:xfrm>
            <a:custGeom>
              <a:avLst/>
              <a:gdLst>
                <a:gd name="connsiteX0" fmla="*/ 767107 w 1619203"/>
                <a:gd name="connsiteY0" fmla="*/ 390005 h 778756"/>
                <a:gd name="connsiteX1" fmla="*/ 800739 w 1619203"/>
                <a:gd name="connsiteY1" fmla="*/ 408816 h 778756"/>
                <a:gd name="connsiteX2" fmla="*/ 164220 w 1619203"/>
                <a:gd name="connsiteY2" fmla="*/ 778756 h 778756"/>
                <a:gd name="connsiteX3" fmla="*/ 131833 w 1619203"/>
                <a:gd name="connsiteY3" fmla="*/ 759946 h 778756"/>
                <a:gd name="connsiteX4" fmla="*/ 1026598 w 1619203"/>
                <a:gd name="connsiteY4" fmla="*/ 87887 h 778756"/>
                <a:gd name="connsiteX5" fmla="*/ 1058912 w 1619203"/>
                <a:gd name="connsiteY5" fmla="*/ 106606 h 778756"/>
                <a:gd name="connsiteX6" fmla="*/ 32314 w 1619203"/>
                <a:gd name="connsiteY6" fmla="*/ 701860 h 778756"/>
                <a:gd name="connsiteX7" fmla="*/ 0 w 1619203"/>
                <a:gd name="connsiteY7" fmla="*/ 681894 h 778756"/>
                <a:gd name="connsiteX8" fmla="*/ 1585633 w 1619203"/>
                <a:gd name="connsiteY8" fmla="*/ 0 h 778756"/>
                <a:gd name="connsiteX9" fmla="*/ 1619203 w 1619203"/>
                <a:gd name="connsiteY9" fmla="*/ 18810 h 778756"/>
                <a:gd name="connsiteX10" fmla="*/ 983864 w 1619203"/>
                <a:gd name="connsiteY10" fmla="*/ 388753 h 778756"/>
                <a:gd name="connsiteX11" fmla="*/ 950294 w 1619203"/>
                <a:gd name="connsiteY11" fmla="*/ 368689 h 778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3" h="778756">
                  <a:moveTo>
                    <a:pt x="767107" y="390005"/>
                  </a:moveTo>
                  <a:lnTo>
                    <a:pt x="800739" y="408816"/>
                  </a:lnTo>
                  <a:lnTo>
                    <a:pt x="164220" y="778756"/>
                  </a:lnTo>
                  <a:lnTo>
                    <a:pt x="131833" y="759946"/>
                  </a:lnTo>
                  <a:close/>
                  <a:moveTo>
                    <a:pt x="1026598" y="87887"/>
                  </a:moveTo>
                  <a:lnTo>
                    <a:pt x="1058912" y="106606"/>
                  </a:lnTo>
                  <a:lnTo>
                    <a:pt x="32314" y="701860"/>
                  </a:lnTo>
                  <a:lnTo>
                    <a:pt x="0" y="681894"/>
                  </a:lnTo>
                  <a:close/>
                  <a:moveTo>
                    <a:pt x="1585633" y="0"/>
                  </a:moveTo>
                  <a:lnTo>
                    <a:pt x="1619203" y="18810"/>
                  </a:lnTo>
                  <a:lnTo>
                    <a:pt x="983864" y="388753"/>
                  </a:lnTo>
                  <a:lnTo>
                    <a:pt x="950294" y="368689"/>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4" name="Freeform 227">
              <a:extLst>
                <a:ext uri="{FF2B5EF4-FFF2-40B4-BE49-F238E27FC236}">
                  <a16:creationId xmlns:a16="http://schemas.microsoft.com/office/drawing/2014/main" id="{ABFC598C-2AF1-4580-9E8A-ED64EE214291}"/>
                </a:ext>
              </a:extLst>
            </p:cNvPr>
            <p:cNvSpPr>
              <a:spLocks noChangeArrowheads="1"/>
            </p:cNvSpPr>
            <p:nvPr/>
          </p:nvSpPr>
          <p:spPr bwMode="auto">
            <a:xfrm>
              <a:off x="16055927" y="3424852"/>
              <a:ext cx="1686367" cy="1389740"/>
            </a:xfrm>
            <a:custGeom>
              <a:avLst/>
              <a:gdLst>
                <a:gd name="T0" fmla="*/ 0 w 1352"/>
                <a:gd name="T1" fmla="*/ 980 h 1115"/>
                <a:gd name="T2" fmla="*/ 0 w 1352"/>
                <a:gd name="T3" fmla="*/ 980 h 1115"/>
                <a:gd name="T4" fmla="*/ 144 w 1352"/>
                <a:gd name="T5" fmla="*/ 667 h 1115"/>
                <a:gd name="T6" fmla="*/ 144 w 1352"/>
                <a:gd name="T7" fmla="*/ 667 h 1115"/>
                <a:gd name="T8" fmla="*/ 287 w 1352"/>
                <a:gd name="T9" fmla="*/ 663 h 1115"/>
                <a:gd name="T10" fmla="*/ 287 w 1352"/>
                <a:gd name="T11" fmla="*/ 663 h 1115"/>
                <a:gd name="T12" fmla="*/ 438 w 1352"/>
                <a:gd name="T13" fmla="*/ 394 h 1115"/>
                <a:gd name="T14" fmla="*/ 438 w 1352"/>
                <a:gd name="T15" fmla="*/ 394 h 1115"/>
                <a:gd name="T16" fmla="*/ 604 w 1352"/>
                <a:gd name="T17" fmla="*/ 388 h 1115"/>
                <a:gd name="T18" fmla="*/ 604 w 1352"/>
                <a:gd name="T19" fmla="*/ 388 h 1115"/>
                <a:gd name="T20" fmla="*/ 777 w 1352"/>
                <a:gd name="T21" fmla="*/ 64 h 1115"/>
                <a:gd name="T22" fmla="*/ 777 w 1352"/>
                <a:gd name="T23" fmla="*/ 64 h 1115"/>
                <a:gd name="T24" fmla="*/ 997 w 1352"/>
                <a:gd name="T25" fmla="*/ 243 h 1115"/>
                <a:gd name="T26" fmla="*/ 997 w 1352"/>
                <a:gd name="T27" fmla="*/ 243 h 1115"/>
                <a:gd name="T28" fmla="*/ 1023 w 1352"/>
                <a:gd name="T29" fmla="*/ 226 h 1115"/>
                <a:gd name="T30" fmla="*/ 1023 w 1352"/>
                <a:gd name="T31" fmla="*/ 226 h 1115"/>
                <a:gd name="T32" fmla="*/ 1260 w 1352"/>
                <a:gd name="T33" fmla="*/ 254 h 1115"/>
                <a:gd name="T34" fmla="*/ 1260 w 1352"/>
                <a:gd name="T35" fmla="*/ 254 h 1115"/>
                <a:gd name="T36" fmla="*/ 1351 w 1352"/>
                <a:gd name="T37" fmla="*/ 393 h 1115"/>
                <a:gd name="T38" fmla="*/ 103 w 1352"/>
                <a:gd name="T39" fmla="*/ 1114 h 1115"/>
                <a:gd name="T40" fmla="*/ 10 w 1352"/>
                <a:gd name="T41" fmla="*/ 1058 h 1115"/>
                <a:gd name="T42" fmla="*/ 10 w 1352"/>
                <a:gd name="T43" fmla="*/ 1058 h 1115"/>
                <a:gd name="T44" fmla="*/ 0 w 1352"/>
                <a:gd name="T45" fmla="*/ 98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5">
                  <a:moveTo>
                    <a:pt x="0" y="980"/>
                  </a:moveTo>
                  <a:lnTo>
                    <a:pt x="0" y="980"/>
                  </a:lnTo>
                  <a:cubicBezTo>
                    <a:pt x="0" y="853"/>
                    <a:pt x="65" y="712"/>
                    <a:pt x="144" y="667"/>
                  </a:cubicBezTo>
                  <a:lnTo>
                    <a:pt x="144" y="667"/>
                  </a:lnTo>
                  <a:cubicBezTo>
                    <a:pt x="191" y="640"/>
                    <a:pt x="262" y="621"/>
                    <a:pt x="287" y="663"/>
                  </a:cubicBezTo>
                  <a:lnTo>
                    <a:pt x="287" y="663"/>
                  </a:lnTo>
                  <a:cubicBezTo>
                    <a:pt x="316" y="531"/>
                    <a:pt x="365" y="449"/>
                    <a:pt x="438" y="394"/>
                  </a:cubicBezTo>
                  <a:lnTo>
                    <a:pt x="438" y="394"/>
                  </a:lnTo>
                  <a:cubicBezTo>
                    <a:pt x="485" y="359"/>
                    <a:pt x="569" y="355"/>
                    <a:pt x="604" y="388"/>
                  </a:cubicBezTo>
                  <a:lnTo>
                    <a:pt x="604" y="388"/>
                  </a:lnTo>
                  <a:cubicBezTo>
                    <a:pt x="638" y="239"/>
                    <a:pt x="684" y="118"/>
                    <a:pt x="777" y="64"/>
                  </a:cubicBezTo>
                  <a:lnTo>
                    <a:pt x="777" y="64"/>
                  </a:lnTo>
                  <a:cubicBezTo>
                    <a:pt x="889" y="0"/>
                    <a:pt x="981" y="80"/>
                    <a:pt x="997" y="243"/>
                  </a:cubicBezTo>
                  <a:lnTo>
                    <a:pt x="997" y="243"/>
                  </a:lnTo>
                  <a:cubicBezTo>
                    <a:pt x="1005" y="237"/>
                    <a:pt x="1015" y="231"/>
                    <a:pt x="1023" y="226"/>
                  </a:cubicBezTo>
                  <a:lnTo>
                    <a:pt x="1023" y="226"/>
                  </a:lnTo>
                  <a:cubicBezTo>
                    <a:pt x="1121" y="169"/>
                    <a:pt x="1145" y="188"/>
                    <a:pt x="1260" y="254"/>
                  </a:cubicBezTo>
                  <a:lnTo>
                    <a:pt x="1260" y="254"/>
                  </a:lnTo>
                  <a:cubicBezTo>
                    <a:pt x="1308" y="282"/>
                    <a:pt x="1351" y="393"/>
                    <a:pt x="1351" y="393"/>
                  </a:cubicBezTo>
                  <a:lnTo>
                    <a:pt x="103" y="1114"/>
                  </a:lnTo>
                  <a:lnTo>
                    <a:pt x="10" y="1058"/>
                  </a:lnTo>
                  <a:lnTo>
                    <a:pt x="10" y="1058"/>
                  </a:lnTo>
                  <a:cubicBezTo>
                    <a:pt x="4" y="1036"/>
                    <a:pt x="0" y="1010"/>
                    <a:pt x="0" y="98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5" name="Freeform 228">
              <a:extLst>
                <a:ext uri="{FF2B5EF4-FFF2-40B4-BE49-F238E27FC236}">
                  <a16:creationId xmlns:a16="http://schemas.microsoft.com/office/drawing/2014/main" id="{F2034B6E-F620-4420-82CA-57CF6D6EE136}"/>
                </a:ext>
              </a:extLst>
            </p:cNvPr>
            <p:cNvSpPr>
              <a:spLocks noChangeArrowheads="1"/>
            </p:cNvSpPr>
            <p:nvPr/>
          </p:nvSpPr>
          <p:spPr bwMode="auto">
            <a:xfrm>
              <a:off x="16171284" y="3496257"/>
              <a:ext cx="1571010" cy="1318332"/>
            </a:xfrm>
            <a:custGeom>
              <a:avLst/>
              <a:gdLst>
                <a:gd name="T0" fmla="*/ 0 w 1259"/>
                <a:gd name="T1" fmla="*/ 980 h 1059"/>
                <a:gd name="T2" fmla="*/ 0 w 1259"/>
                <a:gd name="T3" fmla="*/ 980 h 1059"/>
                <a:gd name="T4" fmla="*/ 143 w 1259"/>
                <a:gd name="T5" fmla="*/ 666 h 1059"/>
                <a:gd name="T6" fmla="*/ 143 w 1259"/>
                <a:gd name="T7" fmla="*/ 666 h 1059"/>
                <a:gd name="T8" fmla="*/ 258 w 1259"/>
                <a:gd name="T9" fmla="*/ 694 h 1059"/>
                <a:gd name="T10" fmla="*/ 258 w 1259"/>
                <a:gd name="T11" fmla="*/ 694 h 1059"/>
                <a:gd name="T12" fmla="*/ 438 w 1259"/>
                <a:gd name="T13" fmla="*/ 393 h 1059"/>
                <a:gd name="T14" fmla="*/ 438 w 1259"/>
                <a:gd name="T15" fmla="*/ 393 h 1059"/>
                <a:gd name="T16" fmla="*/ 572 w 1259"/>
                <a:gd name="T17" fmla="*/ 403 h 1059"/>
                <a:gd name="T18" fmla="*/ 572 w 1259"/>
                <a:gd name="T19" fmla="*/ 403 h 1059"/>
                <a:gd name="T20" fmla="*/ 777 w 1259"/>
                <a:gd name="T21" fmla="*/ 64 h 1059"/>
                <a:gd name="T22" fmla="*/ 777 w 1259"/>
                <a:gd name="T23" fmla="*/ 64 h 1059"/>
                <a:gd name="T24" fmla="*/ 997 w 1259"/>
                <a:gd name="T25" fmla="*/ 242 h 1059"/>
                <a:gd name="T26" fmla="*/ 997 w 1259"/>
                <a:gd name="T27" fmla="*/ 242 h 1059"/>
                <a:gd name="T28" fmla="*/ 1023 w 1259"/>
                <a:gd name="T29" fmla="*/ 225 h 1059"/>
                <a:gd name="T30" fmla="*/ 1023 w 1259"/>
                <a:gd name="T31" fmla="*/ 225 h 1059"/>
                <a:gd name="T32" fmla="*/ 1258 w 1259"/>
                <a:gd name="T33" fmla="*/ 337 h 1059"/>
                <a:gd name="T34" fmla="*/ 10 w 1259"/>
                <a:gd name="T35" fmla="*/ 1058 h 1059"/>
                <a:gd name="T36" fmla="*/ 10 w 1259"/>
                <a:gd name="T37" fmla="*/ 1058 h 1059"/>
                <a:gd name="T38" fmla="*/ 0 w 1259"/>
                <a:gd name="T39" fmla="*/ 980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0" y="980"/>
                  </a:moveTo>
                  <a:lnTo>
                    <a:pt x="0" y="980"/>
                  </a:lnTo>
                  <a:cubicBezTo>
                    <a:pt x="0" y="852"/>
                    <a:pt x="65" y="712"/>
                    <a:pt x="143" y="666"/>
                  </a:cubicBezTo>
                  <a:lnTo>
                    <a:pt x="143" y="666"/>
                  </a:lnTo>
                  <a:cubicBezTo>
                    <a:pt x="191" y="639"/>
                    <a:pt x="233" y="652"/>
                    <a:pt x="258" y="694"/>
                  </a:cubicBezTo>
                  <a:lnTo>
                    <a:pt x="258" y="694"/>
                  </a:lnTo>
                  <a:cubicBezTo>
                    <a:pt x="287" y="562"/>
                    <a:pt x="357" y="440"/>
                    <a:pt x="438" y="393"/>
                  </a:cubicBezTo>
                  <a:lnTo>
                    <a:pt x="438" y="393"/>
                  </a:lnTo>
                  <a:cubicBezTo>
                    <a:pt x="490" y="364"/>
                    <a:pt x="537" y="370"/>
                    <a:pt x="572" y="403"/>
                  </a:cubicBezTo>
                  <a:lnTo>
                    <a:pt x="572" y="403"/>
                  </a:lnTo>
                  <a:cubicBezTo>
                    <a:pt x="605" y="254"/>
                    <a:pt x="684" y="117"/>
                    <a:pt x="777" y="64"/>
                  </a:cubicBezTo>
                  <a:lnTo>
                    <a:pt x="777" y="64"/>
                  </a:lnTo>
                  <a:cubicBezTo>
                    <a:pt x="888" y="0"/>
                    <a:pt x="981" y="78"/>
                    <a:pt x="997" y="242"/>
                  </a:cubicBezTo>
                  <a:lnTo>
                    <a:pt x="997" y="242"/>
                  </a:lnTo>
                  <a:cubicBezTo>
                    <a:pt x="1005" y="236"/>
                    <a:pt x="1014" y="231"/>
                    <a:pt x="1023" y="225"/>
                  </a:cubicBezTo>
                  <a:lnTo>
                    <a:pt x="1023" y="225"/>
                  </a:lnTo>
                  <a:cubicBezTo>
                    <a:pt x="1150" y="152"/>
                    <a:pt x="1252" y="203"/>
                    <a:pt x="1258" y="337"/>
                  </a:cubicBezTo>
                  <a:lnTo>
                    <a:pt x="10" y="1058"/>
                  </a:lnTo>
                  <a:lnTo>
                    <a:pt x="10" y="1058"/>
                  </a:lnTo>
                  <a:cubicBezTo>
                    <a:pt x="4" y="1035"/>
                    <a:pt x="0" y="1009"/>
                    <a:pt x="0" y="98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6" name="Freeform 229">
              <a:extLst>
                <a:ext uri="{FF2B5EF4-FFF2-40B4-BE49-F238E27FC236}">
                  <a16:creationId xmlns:a16="http://schemas.microsoft.com/office/drawing/2014/main" id="{5EBBF67F-5728-44BD-91D2-54DB53AFA523}"/>
                </a:ext>
              </a:extLst>
            </p:cNvPr>
            <p:cNvSpPr>
              <a:spLocks noChangeArrowheads="1"/>
            </p:cNvSpPr>
            <p:nvPr/>
          </p:nvSpPr>
          <p:spPr bwMode="auto">
            <a:xfrm>
              <a:off x="6635355" y="4226836"/>
              <a:ext cx="1686363" cy="1389740"/>
            </a:xfrm>
            <a:custGeom>
              <a:avLst/>
              <a:gdLst>
                <a:gd name="T0" fmla="*/ 1351 w 1352"/>
                <a:gd name="T1" fmla="*/ 981 h 1114"/>
                <a:gd name="T2" fmla="*/ 1351 w 1352"/>
                <a:gd name="T3" fmla="*/ 981 h 1114"/>
                <a:gd name="T4" fmla="*/ 1208 w 1352"/>
                <a:gd name="T5" fmla="*/ 667 h 1114"/>
                <a:gd name="T6" fmla="*/ 1208 w 1352"/>
                <a:gd name="T7" fmla="*/ 667 h 1114"/>
                <a:gd name="T8" fmla="*/ 1064 w 1352"/>
                <a:gd name="T9" fmla="*/ 663 h 1114"/>
                <a:gd name="T10" fmla="*/ 1064 w 1352"/>
                <a:gd name="T11" fmla="*/ 663 h 1114"/>
                <a:gd name="T12" fmla="*/ 913 w 1352"/>
                <a:gd name="T13" fmla="*/ 394 h 1114"/>
                <a:gd name="T14" fmla="*/ 913 w 1352"/>
                <a:gd name="T15" fmla="*/ 394 h 1114"/>
                <a:gd name="T16" fmla="*/ 747 w 1352"/>
                <a:gd name="T17" fmla="*/ 388 h 1114"/>
                <a:gd name="T18" fmla="*/ 747 w 1352"/>
                <a:gd name="T19" fmla="*/ 388 h 1114"/>
                <a:gd name="T20" fmla="*/ 575 w 1352"/>
                <a:gd name="T21" fmla="*/ 65 h 1114"/>
                <a:gd name="T22" fmla="*/ 575 w 1352"/>
                <a:gd name="T23" fmla="*/ 65 h 1114"/>
                <a:gd name="T24" fmla="*/ 354 w 1352"/>
                <a:gd name="T25" fmla="*/ 243 h 1114"/>
                <a:gd name="T26" fmla="*/ 354 w 1352"/>
                <a:gd name="T27" fmla="*/ 243 h 1114"/>
                <a:gd name="T28" fmla="*/ 328 w 1352"/>
                <a:gd name="T29" fmla="*/ 226 h 1114"/>
                <a:gd name="T30" fmla="*/ 328 w 1352"/>
                <a:gd name="T31" fmla="*/ 226 h 1114"/>
                <a:gd name="T32" fmla="*/ 91 w 1352"/>
                <a:gd name="T33" fmla="*/ 255 h 1114"/>
                <a:gd name="T34" fmla="*/ 91 w 1352"/>
                <a:gd name="T35" fmla="*/ 255 h 1114"/>
                <a:gd name="T36" fmla="*/ 0 w 1352"/>
                <a:gd name="T37" fmla="*/ 394 h 1114"/>
                <a:gd name="T38" fmla="*/ 1248 w 1352"/>
                <a:gd name="T39" fmla="*/ 1113 h 1114"/>
                <a:gd name="T40" fmla="*/ 1341 w 1352"/>
                <a:gd name="T41" fmla="*/ 1058 h 1114"/>
                <a:gd name="T42" fmla="*/ 1341 w 1352"/>
                <a:gd name="T43" fmla="*/ 1058 h 1114"/>
                <a:gd name="T44" fmla="*/ 1351 w 1352"/>
                <a:gd name="T45" fmla="*/ 981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4">
                  <a:moveTo>
                    <a:pt x="1351" y="981"/>
                  </a:moveTo>
                  <a:lnTo>
                    <a:pt x="1351" y="981"/>
                  </a:lnTo>
                  <a:cubicBezTo>
                    <a:pt x="1351" y="853"/>
                    <a:pt x="1287" y="713"/>
                    <a:pt x="1208" y="667"/>
                  </a:cubicBezTo>
                  <a:lnTo>
                    <a:pt x="1208" y="667"/>
                  </a:lnTo>
                  <a:cubicBezTo>
                    <a:pt x="1161" y="639"/>
                    <a:pt x="1089" y="621"/>
                    <a:pt x="1064" y="663"/>
                  </a:cubicBezTo>
                  <a:lnTo>
                    <a:pt x="1064" y="663"/>
                  </a:lnTo>
                  <a:cubicBezTo>
                    <a:pt x="1035" y="531"/>
                    <a:pt x="986" y="449"/>
                    <a:pt x="913" y="394"/>
                  </a:cubicBezTo>
                  <a:lnTo>
                    <a:pt x="913" y="394"/>
                  </a:lnTo>
                  <a:cubicBezTo>
                    <a:pt x="866" y="359"/>
                    <a:pt x="782" y="354"/>
                    <a:pt x="747" y="388"/>
                  </a:cubicBezTo>
                  <a:lnTo>
                    <a:pt x="747" y="388"/>
                  </a:lnTo>
                  <a:cubicBezTo>
                    <a:pt x="714" y="239"/>
                    <a:pt x="667" y="118"/>
                    <a:pt x="575" y="65"/>
                  </a:cubicBezTo>
                  <a:lnTo>
                    <a:pt x="575" y="65"/>
                  </a:lnTo>
                  <a:cubicBezTo>
                    <a:pt x="463" y="0"/>
                    <a:pt x="370" y="79"/>
                    <a:pt x="354" y="243"/>
                  </a:cubicBezTo>
                  <a:lnTo>
                    <a:pt x="354" y="243"/>
                  </a:lnTo>
                  <a:cubicBezTo>
                    <a:pt x="346" y="237"/>
                    <a:pt x="337" y="231"/>
                    <a:pt x="328" y="226"/>
                  </a:cubicBezTo>
                  <a:lnTo>
                    <a:pt x="328" y="226"/>
                  </a:lnTo>
                  <a:cubicBezTo>
                    <a:pt x="230" y="170"/>
                    <a:pt x="206" y="189"/>
                    <a:pt x="91" y="255"/>
                  </a:cubicBezTo>
                  <a:lnTo>
                    <a:pt x="91" y="255"/>
                  </a:lnTo>
                  <a:cubicBezTo>
                    <a:pt x="43" y="283"/>
                    <a:pt x="0" y="394"/>
                    <a:pt x="0" y="394"/>
                  </a:cubicBezTo>
                  <a:lnTo>
                    <a:pt x="1248" y="1113"/>
                  </a:lnTo>
                  <a:lnTo>
                    <a:pt x="1341" y="1058"/>
                  </a:lnTo>
                  <a:lnTo>
                    <a:pt x="1341" y="1058"/>
                  </a:lnTo>
                  <a:cubicBezTo>
                    <a:pt x="1347" y="1036"/>
                    <a:pt x="1351" y="1010"/>
                    <a:pt x="1351" y="981"/>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7" name="Freeform 230">
              <a:extLst>
                <a:ext uri="{FF2B5EF4-FFF2-40B4-BE49-F238E27FC236}">
                  <a16:creationId xmlns:a16="http://schemas.microsoft.com/office/drawing/2014/main" id="{F1F56BCA-4990-4C1F-BF8E-56C06BA1AA87}"/>
                </a:ext>
              </a:extLst>
            </p:cNvPr>
            <p:cNvSpPr>
              <a:spLocks noChangeArrowheads="1"/>
            </p:cNvSpPr>
            <p:nvPr/>
          </p:nvSpPr>
          <p:spPr bwMode="auto">
            <a:xfrm>
              <a:off x="6635357" y="4292749"/>
              <a:ext cx="1571010" cy="1318332"/>
            </a:xfrm>
            <a:custGeom>
              <a:avLst/>
              <a:gdLst>
                <a:gd name="T0" fmla="*/ 1258 w 1259"/>
                <a:gd name="T1" fmla="*/ 981 h 1059"/>
                <a:gd name="T2" fmla="*/ 1258 w 1259"/>
                <a:gd name="T3" fmla="*/ 981 h 1059"/>
                <a:gd name="T4" fmla="*/ 1115 w 1259"/>
                <a:gd name="T5" fmla="*/ 667 h 1059"/>
                <a:gd name="T6" fmla="*/ 1115 w 1259"/>
                <a:gd name="T7" fmla="*/ 667 h 1059"/>
                <a:gd name="T8" fmla="*/ 1000 w 1259"/>
                <a:gd name="T9" fmla="*/ 695 h 1059"/>
                <a:gd name="T10" fmla="*/ 1000 w 1259"/>
                <a:gd name="T11" fmla="*/ 695 h 1059"/>
                <a:gd name="T12" fmla="*/ 820 w 1259"/>
                <a:gd name="T13" fmla="*/ 395 h 1059"/>
                <a:gd name="T14" fmla="*/ 820 w 1259"/>
                <a:gd name="T15" fmla="*/ 395 h 1059"/>
                <a:gd name="T16" fmla="*/ 687 w 1259"/>
                <a:gd name="T17" fmla="*/ 404 h 1059"/>
                <a:gd name="T18" fmla="*/ 687 w 1259"/>
                <a:gd name="T19" fmla="*/ 404 h 1059"/>
                <a:gd name="T20" fmla="*/ 482 w 1259"/>
                <a:gd name="T21" fmla="*/ 65 h 1059"/>
                <a:gd name="T22" fmla="*/ 482 w 1259"/>
                <a:gd name="T23" fmla="*/ 65 h 1059"/>
                <a:gd name="T24" fmla="*/ 262 w 1259"/>
                <a:gd name="T25" fmla="*/ 243 h 1059"/>
                <a:gd name="T26" fmla="*/ 262 w 1259"/>
                <a:gd name="T27" fmla="*/ 243 h 1059"/>
                <a:gd name="T28" fmla="*/ 235 w 1259"/>
                <a:gd name="T29" fmla="*/ 226 h 1059"/>
                <a:gd name="T30" fmla="*/ 235 w 1259"/>
                <a:gd name="T31" fmla="*/ 226 h 1059"/>
                <a:gd name="T32" fmla="*/ 0 w 1259"/>
                <a:gd name="T33" fmla="*/ 339 h 1059"/>
                <a:gd name="T34" fmla="*/ 1248 w 1259"/>
                <a:gd name="T35" fmla="*/ 1058 h 1059"/>
                <a:gd name="T36" fmla="*/ 1248 w 1259"/>
                <a:gd name="T37" fmla="*/ 1058 h 1059"/>
                <a:gd name="T38" fmla="*/ 1258 w 1259"/>
                <a:gd name="T39" fmla="*/ 981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1258" y="981"/>
                  </a:moveTo>
                  <a:lnTo>
                    <a:pt x="1258" y="981"/>
                  </a:lnTo>
                  <a:cubicBezTo>
                    <a:pt x="1258" y="853"/>
                    <a:pt x="1193" y="713"/>
                    <a:pt x="1115" y="667"/>
                  </a:cubicBezTo>
                  <a:lnTo>
                    <a:pt x="1115" y="667"/>
                  </a:lnTo>
                  <a:cubicBezTo>
                    <a:pt x="1067" y="640"/>
                    <a:pt x="1025" y="654"/>
                    <a:pt x="1000" y="695"/>
                  </a:cubicBezTo>
                  <a:lnTo>
                    <a:pt x="1000" y="695"/>
                  </a:lnTo>
                  <a:cubicBezTo>
                    <a:pt x="971" y="564"/>
                    <a:pt x="901" y="442"/>
                    <a:pt x="820" y="395"/>
                  </a:cubicBezTo>
                  <a:lnTo>
                    <a:pt x="820" y="395"/>
                  </a:lnTo>
                  <a:cubicBezTo>
                    <a:pt x="768" y="365"/>
                    <a:pt x="721" y="370"/>
                    <a:pt x="687" y="404"/>
                  </a:cubicBezTo>
                  <a:lnTo>
                    <a:pt x="687" y="404"/>
                  </a:lnTo>
                  <a:cubicBezTo>
                    <a:pt x="653" y="255"/>
                    <a:pt x="574" y="118"/>
                    <a:pt x="482" y="65"/>
                  </a:cubicBezTo>
                  <a:lnTo>
                    <a:pt x="482" y="65"/>
                  </a:lnTo>
                  <a:cubicBezTo>
                    <a:pt x="370" y="0"/>
                    <a:pt x="278" y="80"/>
                    <a:pt x="262" y="243"/>
                  </a:cubicBezTo>
                  <a:lnTo>
                    <a:pt x="262" y="243"/>
                  </a:lnTo>
                  <a:cubicBezTo>
                    <a:pt x="253" y="237"/>
                    <a:pt x="244" y="231"/>
                    <a:pt x="235" y="226"/>
                  </a:cubicBezTo>
                  <a:lnTo>
                    <a:pt x="235" y="226"/>
                  </a:lnTo>
                  <a:cubicBezTo>
                    <a:pt x="109" y="153"/>
                    <a:pt x="6" y="204"/>
                    <a:pt x="0" y="339"/>
                  </a:cubicBezTo>
                  <a:lnTo>
                    <a:pt x="1248" y="1058"/>
                  </a:lnTo>
                  <a:lnTo>
                    <a:pt x="1248" y="1058"/>
                  </a:lnTo>
                  <a:cubicBezTo>
                    <a:pt x="1254" y="1036"/>
                    <a:pt x="1258" y="1010"/>
                    <a:pt x="1258" y="98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8" name="Freeform 231">
              <a:extLst>
                <a:ext uri="{FF2B5EF4-FFF2-40B4-BE49-F238E27FC236}">
                  <a16:creationId xmlns:a16="http://schemas.microsoft.com/office/drawing/2014/main" id="{44F71CD0-0BFC-4B11-87EF-D59395F48495}"/>
                </a:ext>
              </a:extLst>
            </p:cNvPr>
            <p:cNvSpPr>
              <a:spLocks noChangeArrowheads="1"/>
            </p:cNvSpPr>
            <p:nvPr/>
          </p:nvSpPr>
          <p:spPr bwMode="auto">
            <a:xfrm>
              <a:off x="15358311" y="11356809"/>
              <a:ext cx="1159031" cy="258171"/>
            </a:xfrm>
            <a:custGeom>
              <a:avLst/>
              <a:gdLst>
                <a:gd name="T0" fmla="*/ 712 w 931"/>
                <a:gd name="T1" fmla="*/ 176 h 207"/>
                <a:gd name="T2" fmla="*/ 712 w 931"/>
                <a:gd name="T3" fmla="*/ 176 h 207"/>
                <a:gd name="T4" fmla="*/ 793 w 931"/>
                <a:gd name="T5" fmla="*/ 49 h 207"/>
                <a:gd name="T6" fmla="*/ 793 w 931"/>
                <a:gd name="T7" fmla="*/ 49 h 207"/>
                <a:gd name="T8" fmla="*/ 218 w 931"/>
                <a:gd name="T9" fmla="*/ 30 h 207"/>
                <a:gd name="T10" fmla="*/ 218 w 931"/>
                <a:gd name="T11" fmla="*/ 30 h 207"/>
                <a:gd name="T12" fmla="*/ 136 w 931"/>
                <a:gd name="T13" fmla="*/ 157 h 207"/>
                <a:gd name="T14" fmla="*/ 136 w 931"/>
                <a:gd name="T15" fmla="*/ 157 h 207"/>
                <a:gd name="T16" fmla="*/ 712 w 931"/>
                <a:gd name="T17" fmla="*/ 17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1" h="207">
                  <a:moveTo>
                    <a:pt x="712" y="176"/>
                  </a:moveTo>
                  <a:lnTo>
                    <a:pt x="712" y="176"/>
                  </a:lnTo>
                  <a:cubicBezTo>
                    <a:pt x="894" y="146"/>
                    <a:pt x="930" y="88"/>
                    <a:pt x="793" y="49"/>
                  </a:cubicBezTo>
                  <a:lnTo>
                    <a:pt x="793" y="49"/>
                  </a:lnTo>
                  <a:cubicBezTo>
                    <a:pt x="657" y="8"/>
                    <a:pt x="399" y="0"/>
                    <a:pt x="218" y="30"/>
                  </a:cubicBezTo>
                  <a:lnTo>
                    <a:pt x="218" y="30"/>
                  </a:lnTo>
                  <a:cubicBezTo>
                    <a:pt x="36" y="60"/>
                    <a:pt x="0" y="118"/>
                    <a:pt x="136" y="157"/>
                  </a:cubicBezTo>
                  <a:lnTo>
                    <a:pt x="136" y="157"/>
                  </a:lnTo>
                  <a:cubicBezTo>
                    <a:pt x="273" y="198"/>
                    <a:pt x="530" y="206"/>
                    <a:pt x="712" y="176"/>
                  </a:cubicBezTo>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9" name="Freeform 232">
              <a:extLst>
                <a:ext uri="{FF2B5EF4-FFF2-40B4-BE49-F238E27FC236}">
                  <a16:creationId xmlns:a16="http://schemas.microsoft.com/office/drawing/2014/main" id="{EDFC74E5-B0A6-4B3B-A1CD-C5139B902C48}"/>
                </a:ext>
              </a:extLst>
            </p:cNvPr>
            <p:cNvSpPr>
              <a:spLocks noChangeArrowheads="1"/>
            </p:cNvSpPr>
            <p:nvPr/>
          </p:nvSpPr>
          <p:spPr bwMode="auto">
            <a:xfrm>
              <a:off x="15918604" y="11362301"/>
              <a:ext cx="252680" cy="192257"/>
            </a:xfrm>
            <a:custGeom>
              <a:avLst/>
              <a:gdLst>
                <a:gd name="T0" fmla="*/ 66 w 202"/>
                <a:gd name="T1" fmla="*/ 0 h 155"/>
                <a:gd name="T2" fmla="*/ 66 w 202"/>
                <a:gd name="T3" fmla="*/ 0 h 155"/>
                <a:gd name="T4" fmla="*/ 53 w 202"/>
                <a:gd name="T5" fmla="*/ 98 h 155"/>
                <a:gd name="T6" fmla="*/ 53 w 202"/>
                <a:gd name="T7" fmla="*/ 98 h 155"/>
                <a:gd name="T8" fmla="*/ 173 w 202"/>
                <a:gd name="T9" fmla="*/ 113 h 155"/>
                <a:gd name="T10" fmla="*/ 173 w 202"/>
                <a:gd name="T11" fmla="*/ 113 h 155"/>
                <a:gd name="T12" fmla="*/ 142 w 202"/>
                <a:gd name="T13" fmla="*/ 73 h 155"/>
                <a:gd name="T14" fmla="*/ 142 w 202"/>
                <a:gd name="T15" fmla="*/ 73 h 155"/>
                <a:gd name="T16" fmla="*/ 131 w 202"/>
                <a:gd name="T17" fmla="*/ 37 h 155"/>
                <a:gd name="T18" fmla="*/ 133 w 202"/>
                <a:gd name="T19" fmla="*/ 20 h 155"/>
                <a:gd name="T20" fmla="*/ 66 w 202"/>
                <a:gd name="T2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2" h="155">
                  <a:moveTo>
                    <a:pt x="66" y="0"/>
                  </a:moveTo>
                  <a:lnTo>
                    <a:pt x="66" y="0"/>
                  </a:lnTo>
                  <a:cubicBezTo>
                    <a:pt x="66" y="0"/>
                    <a:pt x="0" y="61"/>
                    <a:pt x="53" y="98"/>
                  </a:cubicBezTo>
                  <a:lnTo>
                    <a:pt x="53" y="98"/>
                  </a:lnTo>
                  <a:cubicBezTo>
                    <a:pt x="133" y="154"/>
                    <a:pt x="201" y="150"/>
                    <a:pt x="173" y="113"/>
                  </a:cubicBezTo>
                  <a:lnTo>
                    <a:pt x="173" y="113"/>
                  </a:lnTo>
                  <a:cubicBezTo>
                    <a:pt x="160" y="96"/>
                    <a:pt x="149" y="82"/>
                    <a:pt x="142" y="73"/>
                  </a:cubicBezTo>
                  <a:lnTo>
                    <a:pt x="142" y="73"/>
                  </a:lnTo>
                  <a:cubicBezTo>
                    <a:pt x="134" y="63"/>
                    <a:pt x="130" y="50"/>
                    <a:pt x="131" y="37"/>
                  </a:cubicBezTo>
                  <a:lnTo>
                    <a:pt x="133" y="20"/>
                  </a:lnTo>
                  <a:lnTo>
                    <a:pt x="66" y="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0" name="Freeform 233">
              <a:extLst>
                <a:ext uri="{FF2B5EF4-FFF2-40B4-BE49-F238E27FC236}">
                  <a16:creationId xmlns:a16="http://schemas.microsoft.com/office/drawing/2014/main" id="{EA4958ED-DBE2-4F10-9D20-A14FFDDCFC9C}"/>
                </a:ext>
              </a:extLst>
            </p:cNvPr>
            <p:cNvSpPr>
              <a:spLocks noChangeArrowheads="1"/>
            </p:cNvSpPr>
            <p:nvPr/>
          </p:nvSpPr>
          <p:spPr bwMode="auto">
            <a:xfrm>
              <a:off x="15226478" y="10944830"/>
              <a:ext cx="159297" cy="274652"/>
            </a:xfrm>
            <a:custGeom>
              <a:avLst/>
              <a:gdLst>
                <a:gd name="T0" fmla="*/ 126 w 129"/>
                <a:gd name="T1" fmla="*/ 45 h 220"/>
                <a:gd name="T2" fmla="*/ 126 w 129"/>
                <a:gd name="T3" fmla="*/ 45 h 220"/>
                <a:gd name="T4" fmla="*/ 29 w 129"/>
                <a:gd name="T5" fmla="*/ 63 h 220"/>
                <a:gd name="T6" fmla="*/ 29 w 129"/>
                <a:gd name="T7" fmla="*/ 63 h 220"/>
                <a:gd name="T8" fmla="*/ 52 w 129"/>
                <a:gd name="T9" fmla="*/ 181 h 220"/>
                <a:gd name="T10" fmla="*/ 52 w 129"/>
                <a:gd name="T11" fmla="*/ 181 h 220"/>
                <a:gd name="T12" fmla="*/ 80 w 129"/>
                <a:gd name="T13" fmla="*/ 139 h 220"/>
                <a:gd name="T14" fmla="*/ 80 w 129"/>
                <a:gd name="T15" fmla="*/ 139 h 220"/>
                <a:gd name="T16" fmla="*/ 110 w 129"/>
                <a:gd name="T17" fmla="*/ 118 h 220"/>
                <a:gd name="T18" fmla="*/ 128 w 129"/>
                <a:gd name="T19" fmla="*/ 115 h 220"/>
                <a:gd name="T20" fmla="*/ 126 w 129"/>
                <a:gd name="T21" fmla="*/ 45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 h="220">
                  <a:moveTo>
                    <a:pt x="126" y="45"/>
                  </a:moveTo>
                  <a:lnTo>
                    <a:pt x="126" y="45"/>
                  </a:lnTo>
                  <a:cubicBezTo>
                    <a:pt x="126" y="45"/>
                    <a:pt x="48" y="0"/>
                    <a:pt x="29" y="63"/>
                  </a:cubicBezTo>
                  <a:lnTo>
                    <a:pt x="29" y="63"/>
                  </a:lnTo>
                  <a:cubicBezTo>
                    <a:pt x="0" y="155"/>
                    <a:pt x="25" y="219"/>
                    <a:pt x="52" y="181"/>
                  </a:cubicBezTo>
                  <a:lnTo>
                    <a:pt x="52" y="181"/>
                  </a:lnTo>
                  <a:cubicBezTo>
                    <a:pt x="64" y="163"/>
                    <a:pt x="73" y="149"/>
                    <a:pt x="80" y="139"/>
                  </a:cubicBezTo>
                  <a:lnTo>
                    <a:pt x="80" y="139"/>
                  </a:lnTo>
                  <a:cubicBezTo>
                    <a:pt x="87" y="128"/>
                    <a:pt x="98" y="121"/>
                    <a:pt x="110" y="118"/>
                  </a:cubicBezTo>
                  <a:lnTo>
                    <a:pt x="128" y="115"/>
                  </a:lnTo>
                  <a:lnTo>
                    <a:pt x="126" y="4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1" name="Freeform 234">
              <a:extLst>
                <a:ext uri="{FF2B5EF4-FFF2-40B4-BE49-F238E27FC236}">
                  <a16:creationId xmlns:a16="http://schemas.microsoft.com/office/drawing/2014/main" id="{36C27DC5-218B-4A65-9E74-3185D50F2E54}"/>
                </a:ext>
              </a:extLst>
            </p:cNvPr>
            <p:cNvSpPr>
              <a:spLocks noChangeArrowheads="1"/>
            </p:cNvSpPr>
            <p:nvPr/>
          </p:nvSpPr>
          <p:spPr bwMode="auto">
            <a:xfrm>
              <a:off x="15352818" y="10637217"/>
              <a:ext cx="873396" cy="774522"/>
            </a:xfrm>
            <a:custGeom>
              <a:avLst/>
              <a:gdLst>
                <a:gd name="T0" fmla="*/ 284 w 701"/>
                <a:gd name="T1" fmla="*/ 10 h 620"/>
                <a:gd name="T2" fmla="*/ 284 w 701"/>
                <a:gd name="T3" fmla="*/ 10 h 620"/>
                <a:gd name="T4" fmla="*/ 215 w 701"/>
                <a:gd name="T5" fmla="*/ 207 h 620"/>
                <a:gd name="T6" fmla="*/ 215 w 701"/>
                <a:gd name="T7" fmla="*/ 207 h 620"/>
                <a:gd name="T8" fmla="*/ 0 w 701"/>
                <a:gd name="T9" fmla="*/ 262 h 620"/>
                <a:gd name="T10" fmla="*/ 15 w 701"/>
                <a:gd name="T11" fmla="*/ 372 h 620"/>
                <a:gd name="T12" fmla="*/ 15 w 701"/>
                <a:gd name="T13" fmla="*/ 372 h 620"/>
                <a:gd name="T14" fmla="*/ 439 w 701"/>
                <a:gd name="T15" fmla="*/ 201 h 620"/>
                <a:gd name="T16" fmla="*/ 439 w 701"/>
                <a:gd name="T17" fmla="*/ 201 h 620"/>
                <a:gd name="T18" fmla="*/ 504 w 701"/>
                <a:gd name="T19" fmla="*/ 583 h 620"/>
                <a:gd name="T20" fmla="*/ 605 w 701"/>
                <a:gd name="T21" fmla="*/ 619 h 620"/>
                <a:gd name="T22" fmla="*/ 605 w 701"/>
                <a:gd name="T23" fmla="*/ 619 h 620"/>
                <a:gd name="T24" fmla="*/ 564 w 701"/>
                <a:gd name="T25" fmla="*/ 0 h 620"/>
                <a:gd name="T26" fmla="*/ 284 w 701"/>
                <a:gd name="T27" fmla="*/ 1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1" h="620">
                  <a:moveTo>
                    <a:pt x="284" y="10"/>
                  </a:moveTo>
                  <a:lnTo>
                    <a:pt x="284" y="10"/>
                  </a:lnTo>
                  <a:cubicBezTo>
                    <a:pt x="284" y="10"/>
                    <a:pt x="283" y="139"/>
                    <a:pt x="215" y="207"/>
                  </a:cubicBezTo>
                  <a:lnTo>
                    <a:pt x="215" y="207"/>
                  </a:lnTo>
                  <a:cubicBezTo>
                    <a:pt x="147" y="273"/>
                    <a:pt x="0" y="262"/>
                    <a:pt x="0" y="262"/>
                  </a:cubicBezTo>
                  <a:lnTo>
                    <a:pt x="15" y="372"/>
                  </a:lnTo>
                  <a:lnTo>
                    <a:pt x="15" y="372"/>
                  </a:lnTo>
                  <a:cubicBezTo>
                    <a:pt x="15" y="372"/>
                    <a:pt x="293" y="433"/>
                    <a:pt x="439" y="201"/>
                  </a:cubicBezTo>
                  <a:lnTo>
                    <a:pt x="439" y="201"/>
                  </a:lnTo>
                  <a:cubicBezTo>
                    <a:pt x="439" y="201"/>
                    <a:pt x="528" y="386"/>
                    <a:pt x="504" y="583"/>
                  </a:cubicBezTo>
                  <a:lnTo>
                    <a:pt x="605" y="619"/>
                  </a:lnTo>
                  <a:lnTo>
                    <a:pt x="605" y="619"/>
                  </a:lnTo>
                  <a:cubicBezTo>
                    <a:pt x="605" y="619"/>
                    <a:pt x="700" y="220"/>
                    <a:pt x="564" y="0"/>
                  </a:cubicBezTo>
                  <a:lnTo>
                    <a:pt x="284" y="1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2" name="Freeform 235">
              <a:extLst>
                <a:ext uri="{FF2B5EF4-FFF2-40B4-BE49-F238E27FC236}">
                  <a16:creationId xmlns:a16="http://schemas.microsoft.com/office/drawing/2014/main" id="{76AA5897-B9F5-47AF-AD0C-BA0ADF8D2D95}"/>
                </a:ext>
              </a:extLst>
            </p:cNvPr>
            <p:cNvSpPr>
              <a:spLocks noChangeArrowheads="1"/>
            </p:cNvSpPr>
            <p:nvPr/>
          </p:nvSpPr>
          <p:spPr bwMode="auto">
            <a:xfrm>
              <a:off x="15671414" y="10219747"/>
              <a:ext cx="428458" cy="521842"/>
            </a:xfrm>
            <a:custGeom>
              <a:avLst/>
              <a:gdLst>
                <a:gd name="T0" fmla="*/ 253 w 346"/>
                <a:gd name="T1" fmla="*/ 54 h 418"/>
                <a:gd name="T2" fmla="*/ 253 w 346"/>
                <a:gd name="T3" fmla="*/ 54 h 418"/>
                <a:gd name="T4" fmla="*/ 170 w 346"/>
                <a:gd name="T5" fmla="*/ 3 h 418"/>
                <a:gd name="T6" fmla="*/ 170 w 346"/>
                <a:gd name="T7" fmla="*/ 3 h 418"/>
                <a:gd name="T8" fmla="*/ 43 w 346"/>
                <a:gd name="T9" fmla="*/ 114 h 418"/>
                <a:gd name="T10" fmla="*/ 43 w 346"/>
                <a:gd name="T11" fmla="*/ 114 h 418"/>
                <a:gd name="T12" fmla="*/ 19 w 346"/>
                <a:gd name="T13" fmla="*/ 337 h 418"/>
                <a:gd name="T14" fmla="*/ 19 w 346"/>
                <a:gd name="T15" fmla="*/ 337 h 418"/>
                <a:gd name="T16" fmla="*/ 205 w 346"/>
                <a:gd name="T17" fmla="*/ 409 h 418"/>
                <a:gd name="T18" fmla="*/ 205 w 346"/>
                <a:gd name="T19" fmla="*/ 409 h 418"/>
                <a:gd name="T20" fmla="*/ 253 w 346"/>
                <a:gd name="T21" fmla="*/ 54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6" h="418">
                  <a:moveTo>
                    <a:pt x="253" y="54"/>
                  </a:moveTo>
                  <a:lnTo>
                    <a:pt x="253" y="54"/>
                  </a:lnTo>
                  <a:cubicBezTo>
                    <a:pt x="236" y="24"/>
                    <a:pt x="205" y="4"/>
                    <a:pt x="170" y="3"/>
                  </a:cubicBezTo>
                  <a:lnTo>
                    <a:pt x="170" y="3"/>
                  </a:lnTo>
                  <a:cubicBezTo>
                    <a:pt x="113" y="0"/>
                    <a:pt x="36" y="15"/>
                    <a:pt x="43" y="114"/>
                  </a:cubicBezTo>
                  <a:lnTo>
                    <a:pt x="43" y="114"/>
                  </a:lnTo>
                  <a:cubicBezTo>
                    <a:pt x="56" y="289"/>
                    <a:pt x="0" y="300"/>
                    <a:pt x="19" y="337"/>
                  </a:cubicBezTo>
                  <a:lnTo>
                    <a:pt x="19" y="337"/>
                  </a:lnTo>
                  <a:cubicBezTo>
                    <a:pt x="36" y="371"/>
                    <a:pt x="139" y="417"/>
                    <a:pt x="205" y="409"/>
                  </a:cubicBezTo>
                  <a:lnTo>
                    <a:pt x="205" y="409"/>
                  </a:lnTo>
                  <a:cubicBezTo>
                    <a:pt x="345" y="392"/>
                    <a:pt x="334" y="208"/>
                    <a:pt x="253" y="54"/>
                  </a:cubicBez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3" name="Freeform 236">
              <a:extLst>
                <a:ext uri="{FF2B5EF4-FFF2-40B4-BE49-F238E27FC236}">
                  <a16:creationId xmlns:a16="http://schemas.microsoft.com/office/drawing/2014/main" id="{435313BD-6874-440E-9DEE-A5B1B6A58614}"/>
                </a:ext>
              </a:extLst>
            </p:cNvPr>
            <p:cNvSpPr>
              <a:spLocks noChangeArrowheads="1"/>
            </p:cNvSpPr>
            <p:nvPr/>
          </p:nvSpPr>
          <p:spPr bwMode="auto">
            <a:xfrm>
              <a:off x="15643950" y="10263691"/>
              <a:ext cx="444936" cy="455925"/>
            </a:xfrm>
            <a:custGeom>
              <a:avLst/>
              <a:gdLst>
                <a:gd name="T0" fmla="*/ 72 w 355"/>
                <a:gd name="T1" fmla="*/ 32 h 367"/>
                <a:gd name="T2" fmla="*/ 72 w 355"/>
                <a:gd name="T3" fmla="*/ 32 h 367"/>
                <a:gd name="T4" fmla="*/ 124 w 355"/>
                <a:gd name="T5" fmla="*/ 301 h 367"/>
                <a:gd name="T6" fmla="*/ 124 w 355"/>
                <a:gd name="T7" fmla="*/ 301 h 367"/>
                <a:gd name="T8" fmla="*/ 329 w 355"/>
                <a:gd name="T9" fmla="*/ 366 h 367"/>
                <a:gd name="T10" fmla="*/ 354 w 355"/>
                <a:gd name="T11" fmla="*/ 324 h 367"/>
                <a:gd name="T12" fmla="*/ 354 w 355"/>
                <a:gd name="T13" fmla="*/ 324 h 367"/>
                <a:gd name="T14" fmla="*/ 179 w 355"/>
                <a:gd name="T15" fmla="*/ 134 h 367"/>
                <a:gd name="T16" fmla="*/ 179 w 355"/>
                <a:gd name="T17" fmla="*/ 134 h 367"/>
                <a:gd name="T18" fmla="*/ 72 w 355"/>
                <a:gd name="T19" fmla="*/ 32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 h="367">
                  <a:moveTo>
                    <a:pt x="72" y="32"/>
                  </a:moveTo>
                  <a:lnTo>
                    <a:pt x="72" y="32"/>
                  </a:lnTo>
                  <a:cubicBezTo>
                    <a:pt x="72" y="32"/>
                    <a:pt x="0" y="220"/>
                    <a:pt x="124" y="301"/>
                  </a:cubicBezTo>
                  <a:lnTo>
                    <a:pt x="124" y="301"/>
                  </a:lnTo>
                  <a:cubicBezTo>
                    <a:pt x="201" y="351"/>
                    <a:pt x="329" y="366"/>
                    <a:pt x="329" y="366"/>
                  </a:cubicBezTo>
                  <a:lnTo>
                    <a:pt x="354" y="324"/>
                  </a:lnTo>
                  <a:lnTo>
                    <a:pt x="354" y="324"/>
                  </a:lnTo>
                  <a:cubicBezTo>
                    <a:pt x="354" y="324"/>
                    <a:pt x="168" y="303"/>
                    <a:pt x="179" y="134"/>
                  </a:cubicBezTo>
                  <a:lnTo>
                    <a:pt x="179" y="134"/>
                  </a:lnTo>
                  <a:cubicBezTo>
                    <a:pt x="188" y="0"/>
                    <a:pt x="72" y="32"/>
                    <a:pt x="72" y="32"/>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4" name="Freeform 237">
              <a:extLst>
                <a:ext uri="{FF2B5EF4-FFF2-40B4-BE49-F238E27FC236}">
                  <a16:creationId xmlns:a16="http://schemas.microsoft.com/office/drawing/2014/main" id="{3CE994B5-5B74-43C7-AE89-B2CD5D5FAE29}"/>
                </a:ext>
              </a:extLst>
            </p:cNvPr>
            <p:cNvSpPr>
              <a:spLocks noChangeArrowheads="1"/>
            </p:cNvSpPr>
            <p:nvPr/>
          </p:nvSpPr>
          <p:spPr bwMode="auto">
            <a:xfrm>
              <a:off x="15830713" y="10027490"/>
              <a:ext cx="192255" cy="236199"/>
            </a:xfrm>
            <a:custGeom>
              <a:avLst/>
              <a:gdLst>
                <a:gd name="T0" fmla="*/ 154 w 155"/>
                <a:gd name="T1" fmla="*/ 76 h 191"/>
                <a:gd name="T2" fmla="*/ 154 w 155"/>
                <a:gd name="T3" fmla="*/ 76 h 191"/>
                <a:gd name="T4" fmla="*/ 77 w 155"/>
                <a:gd name="T5" fmla="*/ 190 h 191"/>
                <a:gd name="T6" fmla="*/ 77 w 155"/>
                <a:gd name="T7" fmla="*/ 190 h 191"/>
                <a:gd name="T8" fmla="*/ 0 w 155"/>
                <a:gd name="T9" fmla="*/ 76 h 191"/>
                <a:gd name="T10" fmla="*/ 0 w 155"/>
                <a:gd name="T11" fmla="*/ 76 h 191"/>
                <a:gd name="T12" fmla="*/ 77 w 155"/>
                <a:gd name="T13" fmla="*/ 0 h 191"/>
                <a:gd name="T14" fmla="*/ 77 w 155"/>
                <a:gd name="T15" fmla="*/ 0 h 191"/>
                <a:gd name="T16" fmla="*/ 154 w 155"/>
                <a:gd name="T17" fmla="*/ 76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91">
                  <a:moveTo>
                    <a:pt x="154" y="76"/>
                  </a:moveTo>
                  <a:lnTo>
                    <a:pt x="154" y="76"/>
                  </a:lnTo>
                  <a:cubicBezTo>
                    <a:pt x="154" y="119"/>
                    <a:pt x="134" y="190"/>
                    <a:pt x="77" y="190"/>
                  </a:cubicBezTo>
                  <a:lnTo>
                    <a:pt x="77" y="190"/>
                  </a:lnTo>
                  <a:cubicBezTo>
                    <a:pt x="19" y="190"/>
                    <a:pt x="0" y="119"/>
                    <a:pt x="0" y="76"/>
                  </a:cubicBezTo>
                  <a:lnTo>
                    <a:pt x="0" y="76"/>
                  </a:lnTo>
                  <a:cubicBezTo>
                    <a:pt x="0" y="34"/>
                    <a:pt x="34" y="0"/>
                    <a:pt x="77" y="0"/>
                  </a:cubicBezTo>
                  <a:lnTo>
                    <a:pt x="77" y="0"/>
                  </a:lnTo>
                  <a:cubicBezTo>
                    <a:pt x="119" y="0"/>
                    <a:pt x="154" y="34"/>
                    <a:pt x="154" y="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5" name="Freeform 238">
              <a:extLst>
                <a:ext uri="{FF2B5EF4-FFF2-40B4-BE49-F238E27FC236}">
                  <a16:creationId xmlns:a16="http://schemas.microsoft.com/office/drawing/2014/main" id="{8046466C-6547-40BA-894B-22808F43ABCF}"/>
                </a:ext>
              </a:extLst>
            </p:cNvPr>
            <p:cNvSpPr>
              <a:spLocks noChangeArrowheads="1"/>
            </p:cNvSpPr>
            <p:nvPr/>
          </p:nvSpPr>
          <p:spPr bwMode="auto">
            <a:xfrm>
              <a:off x="15539581" y="9912137"/>
              <a:ext cx="538319" cy="362541"/>
            </a:xfrm>
            <a:custGeom>
              <a:avLst/>
              <a:gdLst>
                <a:gd name="T0" fmla="*/ 240 w 433"/>
                <a:gd name="T1" fmla="*/ 185 h 291"/>
                <a:gd name="T2" fmla="*/ 240 w 433"/>
                <a:gd name="T3" fmla="*/ 185 h 291"/>
                <a:gd name="T4" fmla="*/ 341 w 433"/>
                <a:gd name="T5" fmla="*/ 111 h 291"/>
                <a:gd name="T6" fmla="*/ 341 w 433"/>
                <a:gd name="T7" fmla="*/ 111 h 291"/>
                <a:gd name="T8" fmla="*/ 388 w 433"/>
                <a:gd name="T9" fmla="*/ 178 h 291"/>
                <a:gd name="T10" fmla="*/ 388 w 433"/>
                <a:gd name="T11" fmla="*/ 178 h 291"/>
                <a:gd name="T12" fmla="*/ 339 w 433"/>
                <a:gd name="T13" fmla="*/ 25 h 291"/>
                <a:gd name="T14" fmla="*/ 339 w 433"/>
                <a:gd name="T15" fmla="*/ 25 h 291"/>
                <a:gd name="T16" fmla="*/ 168 w 433"/>
                <a:gd name="T17" fmla="*/ 91 h 291"/>
                <a:gd name="T18" fmla="*/ 168 w 433"/>
                <a:gd name="T19" fmla="*/ 91 h 291"/>
                <a:gd name="T20" fmla="*/ 62 w 433"/>
                <a:gd name="T21" fmla="*/ 139 h 291"/>
                <a:gd name="T22" fmla="*/ 31 w 433"/>
                <a:gd name="T23" fmla="*/ 147 h 291"/>
                <a:gd name="T24" fmla="*/ 31 w 433"/>
                <a:gd name="T25" fmla="*/ 147 h 291"/>
                <a:gd name="T26" fmla="*/ 8 w 433"/>
                <a:gd name="T27" fmla="*/ 191 h 291"/>
                <a:gd name="T28" fmla="*/ 8 w 433"/>
                <a:gd name="T29" fmla="*/ 191 h 291"/>
                <a:gd name="T30" fmla="*/ 36 w 433"/>
                <a:gd name="T31" fmla="*/ 243 h 291"/>
                <a:gd name="T32" fmla="*/ 36 w 433"/>
                <a:gd name="T33" fmla="*/ 243 h 291"/>
                <a:gd name="T34" fmla="*/ 189 w 433"/>
                <a:gd name="T35" fmla="*/ 263 h 291"/>
                <a:gd name="T36" fmla="*/ 189 w 433"/>
                <a:gd name="T37" fmla="*/ 263 h 291"/>
                <a:gd name="T38" fmla="*/ 240 w 433"/>
                <a:gd name="T39" fmla="*/ 185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3" h="291">
                  <a:moveTo>
                    <a:pt x="240" y="185"/>
                  </a:moveTo>
                  <a:lnTo>
                    <a:pt x="240" y="185"/>
                  </a:lnTo>
                  <a:cubicBezTo>
                    <a:pt x="240" y="185"/>
                    <a:pt x="336" y="176"/>
                    <a:pt x="341" y="111"/>
                  </a:cubicBezTo>
                  <a:lnTo>
                    <a:pt x="341" y="111"/>
                  </a:lnTo>
                  <a:cubicBezTo>
                    <a:pt x="341" y="111"/>
                    <a:pt x="372" y="189"/>
                    <a:pt x="388" y="178"/>
                  </a:cubicBezTo>
                  <a:lnTo>
                    <a:pt x="388" y="178"/>
                  </a:lnTo>
                  <a:cubicBezTo>
                    <a:pt x="417" y="158"/>
                    <a:pt x="432" y="61"/>
                    <a:pt x="339" y="25"/>
                  </a:cubicBezTo>
                  <a:lnTo>
                    <a:pt x="339" y="25"/>
                  </a:lnTo>
                  <a:cubicBezTo>
                    <a:pt x="275" y="0"/>
                    <a:pt x="202" y="3"/>
                    <a:pt x="168" y="91"/>
                  </a:cubicBezTo>
                  <a:lnTo>
                    <a:pt x="168" y="91"/>
                  </a:lnTo>
                  <a:cubicBezTo>
                    <a:pt x="155" y="123"/>
                    <a:pt x="62" y="91"/>
                    <a:pt x="62" y="139"/>
                  </a:cubicBezTo>
                  <a:lnTo>
                    <a:pt x="31" y="147"/>
                  </a:lnTo>
                  <a:lnTo>
                    <a:pt x="31" y="147"/>
                  </a:lnTo>
                  <a:cubicBezTo>
                    <a:pt x="11" y="152"/>
                    <a:pt x="0" y="173"/>
                    <a:pt x="8" y="191"/>
                  </a:cubicBezTo>
                  <a:lnTo>
                    <a:pt x="8" y="191"/>
                  </a:lnTo>
                  <a:cubicBezTo>
                    <a:pt x="14" y="207"/>
                    <a:pt x="23" y="225"/>
                    <a:pt x="36" y="243"/>
                  </a:cubicBezTo>
                  <a:lnTo>
                    <a:pt x="36" y="243"/>
                  </a:lnTo>
                  <a:cubicBezTo>
                    <a:pt x="68" y="285"/>
                    <a:pt x="144" y="290"/>
                    <a:pt x="189" y="263"/>
                  </a:cubicBezTo>
                  <a:lnTo>
                    <a:pt x="189" y="263"/>
                  </a:lnTo>
                  <a:cubicBezTo>
                    <a:pt x="228" y="238"/>
                    <a:pt x="237" y="213"/>
                    <a:pt x="240" y="18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6" name="Freeform 239">
              <a:extLst>
                <a:ext uri="{FF2B5EF4-FFF2-40B4-BE49-F238E27FC236}">
                  <a16:creationId xmlns:a16="http://schemas.microsoft.com/office/drawing/2014/main" id="{38DBC032-05C8-4587-AF93-53648344469B}"/>
                </a:ext>
              </a:extLst>
            </p:cNvPr>
            <p:cNvSpPr>
              <a:spLocks noChangeArrowheads="1"/>
            </p:cNvSpPr>
            <p:nvPr/>
          </p:nvSpPr>
          <p:spPr bwMode="auto">
            <a:xfrm>
              <a:off x="15808739" y="10104394"/>
              <a:ext cx="65917" cy="71408"/>
            </a:xfrm>
            <a:custGeom>
              <a:avLst/>
              <a:gdLst>
                <a:gd name="T0" fmla="*/ 41 w 53"/>
                <a:gd name="T1" fmla="*/ 18 h 59"/>
                <a:gd name="T2" fmla="*/ 41 w 53"/>
                <a:gd name="T3" fmla="*/ 18 h 59"/>
                <a:gd name="T4" fmla="*/ 44 w 53"/>
                <a:gd name="T5" fmla="*/ 52 h 59"/>
                <a:gd name="T6" fmla="*/ 44 w 53"/>
                <a:gd name="T7" fmla="*/ 52 h 59"/>
                <a:gd name="T8" fmla="*/ 11 w 53"/>
                <a:gd name="T9" fmla="*/ 41 h 59"/>
                <a:gd name="T10" fmla="*/ 11 w 53"/>
                <a:gd name="T11" fmla="*/ 41 h 59"/>
                <a:gd name="T12" fmla="*/ 8 w 53"/>
                <a:gd name="T13" fmla="*/ 6 h 59"/>
                <a:gd name="T14" fmla="*/ 8 w 53"/>
                <a:gd name="T15" fmla="*/ 6 h 59"/>
                <a:gd name="T16" fmla="*/ 41 w 53"/>
                <a:gd name="T17" fmla="*/ 18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9">
                  <a:moveTo>
                    <a:pt x="41" y="18"/>
                  </a:moveTo>
                  <a:lnTo>
                    <a:pt x="41" y="18"/>
                  </a:lnTo>
                  <a:cubicBezTo>
                    <a:pt x="50" y="30"/>
                    <a:pt x="52" y="45"/>
                    <a:pt x="44" y="52"/>
                  </a:cubicBezTo>
                  <a:lnTo>
                    <a:pt x="44" y="52"/>
                  </a:lnTo>
                  <a:cubicBezTo>
                    <a:pt x="36" y="58"/>
                    <a:pt x="21" y="54"/>
                    <a:pt x="11" y="41"/>
                  </a:cubicBezTo>
                  <a:lnTo>
                    <a:pt x="11" y="41"/>
                  </a:lnTo>
                  <a:cubicBezTo>
                    <a:pt x="1" y="28"/>
                    <a:pt x="0" y="13"/>
                    <a:pt x="8" y="6"/>
                  </a:cubicBezTo>
                  <a:lnTo>
                    <a:pt x="8" y="6"/>
                  </a:lnTo>
                  <a:cubicBezTo>
                    <a:pt x="16" y="0"/>
                    <a:pt x="31" y="5"/>
                    <a:pt x="41" y="1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7" name="Freeform 240">
              <a:extLst>
                <a:ext uri="{FF2B5EF4-FFF2-40B4-BE49-F238E27FC236}">
                  <a16:creationId xmlns:a16="http://schemas.microsoft.com/office/drawing/2014/main" id="{3E95E15C-A295-4BED-B337-1434F99C67AF}"/>
                </a:ext>
              </a:extLst>
            </p:cNvPr>
            <p:cNvSpPr>
              <a:spLocks noChangeArrowheads="1"/>
            </p:cNvSpPr>
            <p:nvPr/>
          </p:nvSpPr>
          <p:spPr bwMode="auto">
            <a:xfrm>
              <a:off x="15874656" y="10252706"/>
              <a:ext cx="329582" cy="406485"/>
            </a:xfrm>
            <a:custGeom>
              <a:avLst/>
              <a:gdLst>
                <a:gd name="T0" fmla="*/ 70 w 265"/>
                <a:gd name="T1" fmla="*/ 0 h 327"/>
                <a:gd name="T2" fmla="*/ 70 w 265"/>
                <a:gd name="T3" fmla="*/ 0 h 327"/>
                <a:gd name="T4" fmla="*/ 175 w 265"/>
                <a:gd name="T5" fmla="*/ 159 h 327"/>
                <a:gd name="T6" fmla="*/ 175 w 265"/>
                <a:gd name="T7" fmla="*/ 159 h 327"/>
                <a:gd name="T8" fmla="*/ 264 w 265"/>
                <a:gd name="T9" fmla="*/ 278 h 327"/>
                <a:gd name="T10" fmla="*/ 239 w 265"/>
                <a:gd name="T11" fmla="*/ 326 h 327"/>
                <a:gd name="T12" fmla="*/ 239 w 265"/>
                <a:gd name="T13" fmla="*/ 326 h 327"/>
                <a:gd name="T14" fmla="*/ 70 w 265"/>
                <a:gd name="T15" fmla="*/ 0 h 3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327">
                  <a:moveTo>
                    <a:pt x="70" y="0"/>
                  </a:moveTo>
                  <a:lnTo>
                    <a:pt x="70" y="0"/>
                  </a:lnTo>
                  <a:cubicBezTo>
                    <a:pt x="70" y="0"/>
                    <a:pt x="143" y="22"/>
                    <a:pt x="175" y="159"/>
                  </a:cubicBezTo>
                  <a:lnTo>
                    <a:pt x="175" y="159"/>
                  </a:lnTo>
                  <a:cubicBezTo>
                    <a:pt x="195" y="246"/>
                    <a:pt x="231" y="259"/>
                    <a:pt x="264" y="278"/>
                  </a:cubicBezTo>
                  <a:lnTo>
                    <a:pt x="239" y="326"/>
                  </a:lnTo>
                  <a:lnTo>
                    <a:pt x="239" y="326"/>
                  </a:lnTo>
                  <a:cubicBezTo>
                    <a:pt x="239" y="326"/>
                    <a:pt x="0" y="276"/>
                    <a:pt x="70" y="0"/>
                  </a:cubicBezTo>
                </a:path>
              </a:pathLst>
            </a:custGeom>
            <a:solidFill>
              <a:srgbClr val="206DB5">
                <a:alpha val="50000"/>
              </a:srgbClr>
            </a:solidFill>
            <a:ln>
              <a:noFill/>
            </a:ln>
            <a:effectLst/>
          </p:spPr>
          <p:txBody>
            <a:bodyPr wrap="none" anchor="ctr"/>
            <a:lstStyle/>
            <a:p>
              <a:endParaRPr lang="en-US" sz="3599" dirty="0">
                <a:latin typeface="Poppins" pitchFamily="2" charset="77"/>
              </a:endParaRPr>
            </a:p>
          </p:txBody>
        </p:sp>
        <p:sp>
          <p:nvSpPr>
            <p:cNvPr id="208" name="Freeform 241">
              <a:extLst>
                <a:ext uri="{FF2B5EF4-FFF2-40B4-BE49-F238E27FC236}">
                  <a16:creationId xmlns:a16="http://schemas.microsoft.com/office/drawing/2014/main" id="{8527371C-FD83-4B2B-AFD7-9252E3E911F5}"/>
                </a:ext>
              </a:extLst>
            </p:cNvPr>
            <p:cNvSpPr>
              <a:spLocks noChangeArrowheads="1"/>
            </p:cNvSpPr>
            <p:nvPr/>
          </p:nvSpPr>
          <p:spPr bwMode="auto">
            <a:xfrm>
              <a:off x="15819726" y="10021996"/>
              <a:ext cx="725082" cy="1213965"/>
            </a:xfrm>
            <a:custGeom>
              <a:avLst/>
              <a:gdLst>
                <a:gd name="T0" fmla="*/ 40 w 581"/>
                <a:gd name="T1" fmla="*/ 884 h 976"/>
                <a:gd name="T2" fmla="*/ 514 w 581"/>
                <a:gd name="T3" fmla="*/ 64 h 976"/>
                <a:gd name="T4" fmla="*/ 580 w 581"/>
                <a:gd name="T5" fmla="*/ 0 h 976"/>
                <a:gd name="T6" fmla="*/ 560 w 581"/>
                <a:gd name="T7" fmla="*/ 91 h 976"/>
                <a:gd name="T8" fmla="*/ 133 w 581"/>
                <a:gd name="T9" fmla="*/ 831 h 976"/>
                <a:gd name="T10" fmla="*/ 133 w 581"/>
                <a:gd name="T11" fmla="*/ 831 h 976"/>
                <a:gd name="T12" fmla="*/ 22 w 581"/>
                <a:gd name="T13" fmla="*/ 965 h 976"/>
                <a:gd name="T14" fmla="*/ 22 w 581"/>
                <a:gd name="T15" fmla="*/ 965 h 976"/>
                <a:gd name="T16" fmla="*/ 40 w 581"/>
                <a:gd name="T17" fmla="*/ 884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976">
                  <a:moveTo>
                    <a:pt x="40" y="884"/>
                  </a:moveTo>
                  <a:lnTo>
                    <a:pt x="514" y="64"/>
                  </a:lnTo>
                  <a:lnTo>
                    <a:pt x="580" y="0"/>
                  </a:lnTo>
                  <a:lnTo>
                    <a:pt x="560" y="91"/>
                  </a:lnTo>
                  <a:lnTo>
                    <a:pt x="133" y="831"/>
                  </a:lnTo>
                  <a:lnTo>
                    <a:pt x="133" y="831"/>
                  </a:lnTo>
                  <a:cubicBezTo>
                    <a:pt x="133" y="831"/>
                    <a:pt x="52" y="975"/>
                    <a:pt x="22" y="965"/>
                  </a:cubicBezTo>
                  <a:lnTo>
                    <a:pt x="22" y="965"/>
                  </a:lnTo>
                  <a:cubicBezTo>
                    <a:pt x="0" y="958"/>
                    <a:pt x="40" y="884"/>
                    <a:pt x="40" y="884"/>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9" name="Freeform 242">
              <a:extLst>
                <a:ext uri="{FF2B5EF4-FFF2-40B4-BE49-F238E27FC236}">
                  <a16:creationId xmlns:a16="http://schemas.microsoft.com/office/drawing/2014/main" id="{E4974EE2-7CFD-4B10-9B5D-4D31D4C96215}"/>
                </a:ext>
              </a:extLst>
            </p:cNvPr>
            <p:cNvSpPr>
              <a:spLocks noChangeArrowheads="1"/>
            </p:cNvSpPr>
            <p:nvPr/>
          </p:nvSpPr>
          <p:spPr bwMode="auto">
            <a:xfrm>
              <a:off x="16050434" y="10664685"/>
              <a:ext cx="148310" cy="115351"/>
            </a:xfrm>
            <a:custGeom>
              <a:avLst/>
              <a:gdLst>
                <a:gd name="T0" fmla="*/ 0 w 118"/>
                <a:gd name="T1" fmla="*/ 46 h 93"/>
                <a:gd name="T2" fmla="*/ 28 w 118"/>
                <a:gd name="T3" fmla="*/ 77 h 93"/>
                <a:gd name="T4" fmla="*/ 28 w 118"/>
                <a:gd name="T5" fmla="*/ 77 h 93"/>
                <a:gd name="T6" fmla="*/ 85 w 118"/>
                <a:gd name="T7" fmla="*/ 84 h 93"/>
                <a:gd name="T8" fmla="*/ 85 w 118"/>
                <a:gd name="T9" fmla="*/ 84 h 93"/>
                <a:gd name="T10" fmla="*/ 92 w 118"/>
                <a:gd name="T11" fmla="*/ 70 h 93"/>
                <a:gd name="T12" fmla="*/ 92 w 118"/>
                <a:gd name="T13" fmla="*/ 70 h 93"/>
                <a:gd name="T14" fmla="*/ 102 w 118"/>
                <a:gd name="T15" fmla="*/ 57 h 93"/>
                <a:gd name="T16" fmla="*/ 102 w 118"/>
                <a:gd name="T17" fmla="*/ 57 h 93"/>
                <a:gd name="T18" fmla="*/ 108 w 118"/>
                <a:gd name="T19" fmla="*/ 40 h 93"/>
                <a:gd name="T20" fmla="*/ 108 w 118"/>
                <a:gd name="T21" fmla="*/ 40 h 93"/>
                <a:gd name="T22" fmla="*/ 115 w 118"/>
                <a:gd name="T23" fmla="*/ 24 h 93"/>
                <a:gd name="T24" fmla="*/ 101 w 118"/>
                <a:gd name="T25" fmla="*/ 27 h 93"/>
                <a:gd name="T26" fmla="*/ 62 w 118"/>
                <a:gd name="T27" fmla="*/ 20 h 93"/>
                <a:gd name="T28" fmla="*/ 62 w 118"/>
                <a:gd name="T29" fmla="*/ 20 h 93"/>
                <a:gd name="T30" fmla="*/ 25 w 118"/>
                <a:gd name="T31" fmla="*/ 4 h 93"/>
                <a:gd name="T32" fmla="*/ 0 w 118"/>
                <a:gd name="T33" fmla="*/ 4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8" h="93">
                  <a:moveTo>
                    <a:pt x="0" y="46"/>
                  </a:moveTo>
                  <a:lnTo>
                    <a:pt x="28" y="77"/>
                  </a:lnTo>
                  <a:lnTo>
                    <a:pt x="28" y="77"/>
                  </a:lnTo>
                  <a:cubicBezTo>
                    <a:pt x="28" y="77"/>
                    <a:pt x="72" y="92"/>
                    <a:pt x="85" y="84"/>
                  </a:cubicBezTo>
                  <a:lnTo>
                    <a:pt x="85" y="84"/>
                  </a:lnTo>
                  <a:cubicBezTo>
                    <a:pt x="85" y="84"/>
                    <a:pt x="93" y="79"/>
                    <a:pt x="92" y="70"/>
                  </a:cubicBezTo>
                  <a:lnTo>
                    <a:pt x="92" y="70"/>
                  </a:lnTo>
                  <a:cubicBezTo>
                    <a:pt x="92" y="70"/>
                    <a:pt x="103" y="66"/>
                    <a:pt x="102" y="57"/>
                  </a:cubicBezTo>
                  <a:lnTo>
                    <a:pt x="102" y="57"/>
                  </a:lnTo>
                  <a:cubicBezTo>
                    <a:pt x="102" y="57"/>
                    <a:pt x="110" y="50"/>
                    <a:pt x="108" y="40"/>
                  </a:cubicBezTo>
                  <a:lnTo>
                    <a:pt x="108" y="40"/>
                  </a:lnTo>
                  <a:cubicBezTo>
                    <a:pt x="108" y="40"/>
                    <a:pt x="117" y="37"/>
                    <a:pt x="115" y="24"/>
                  </a:cubicBezTo>
                  <a:lnTo>
                    <a:pt x="101" y="27"/>
                  </a:lnTo>
                  <a:lnTo>
                    <a:pt x="62" y="20"/>
                  </a:lnTo>
                  <a:lnTo>
                    <a:pt x="62" y="20"/>
                  </a:lnTo>
                  <a:cubicBezTo>
                    <a:pt x="62" y="20"/>
                    <a:pt x="51" y="0"/>
                    <a:pt x="25" y="4"/>
                  </a:cubicBezTo>
                  <a:lnTo>
                    <a:pt x="0" y="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0" name="Freeform 243">
              <a:extLst>
                <a:ext uri="{FF2B5EF4-FFF2-40B4-BE49-F238E27FC236}">
                  <a16:creationId xmlns:a16="http://schemas.microsoft.com/office/drawing/2014/main" id="{3AC1E098-2147-4E16-B912-0FAB8CD8A280}"/>
                </a:ext>
              </a:extLst>
            </p:cNvPr>
            <p:cNvSpPr>
              <a:spLocks noChangeArrowheads="1"/>
            </p:cNvSpPr>
            <p:nvPr/>
          </p:nvSpPr>
          <p:spPr bwMode="auto">
            <a:xfrm>
              <a:off x="16198744" y="10598768"/>
              <a:ext cx="65917" cy="82395"/>
            </a:xfrm>
            <a:custGeom>
              <a:avLst/>
              <a:gdLst>
                <a:gd name="T0" fmla="*/ 42 w 52"/>
                <a:gd name="T1" fmla="*/ 4 h 68"/>
                <a:gd name="T2" fmla="*/ 42 w 52"/>
                <a:gd name="T3" fmla="*/ 4 h 68"/>
                <a:gd name="T4" fmla="*/ 29 w 52"/>
                <a:gd name="T5" fmla="*/ 7 h 68"/>
                <a:gd name="T6" fmla="*/ 29 w 52"/>
                <a:gd name="T7" fmla="*/ 7 h 68"/>
                <a:gd name="T8" fmla="*/ 27 w 52"/>
                <a:gd name="T9" fmla="*/ 16 h 68"/>
                <a:gd name="T10" fmla="*/ 27 w 52"/>
                <a:gd name="T11" fmla="*/ 16 h 68"/>
                <a:gd name="T12" fmla="*/ 20 w 52"/>
                <a:gd name="T13" fmla="*/ 24 h 68"/>
                <a:gd name="T14" fmla="*/ 20 w 52"/>
                <a:gd name="T15" fmla="*/ 24 h 68"/>
                <a:gd name="T16" fmla="*/ 19 w 52"/>
                <a:gd name="T17" fmla="*/ 31 h 68"/>
                <a:gd name="T18" fmla="*/ 19 w 52"/>
                <a:gd name="T19" fmla="*/ 31 h 68"/>
                <a:gd name="T20" fmla="*/ 12 w 52"/>
                <a:gd name="T21" fmla="*/ 39 h 68"/>
                <a:gd name="T22" fmla="*/ 12 w 52"/>
                <a:gd name="T23" fmla="*/ 39 h 68"/>
                <a:gd name="T24" fmla="*/ 10 w 52"/>
                <a:gd name="T25" fmla="*/ 47 h 68"/>
                <a:gd name="T26" fmla="*/ 10 w 52"/>
                <a:gd name="T27" fmla="*/ 47 h 68"/>
                <a:gd name="T28" fmla="*/ 3 w 52"/>
                <a:gd name="T29" fmla="*/ 54 h 68"/>
                <a:gd name="T30" fmla="*/ 3 w 52"/>
                <a:gd name="T31" fmla="*/ 54 h 68"/>
                <a:gd name="T32" fmla="*/ 10 w 52"/>
                <a:gd name="T33" fmla="*/ 65 h 68"/>
                <a:gd name="T34" fmla="*/ 10 w 52"/>
                <a:gd name="T35" fmla="*/ 65 h 68"/>
                <a:gd name="T36" fmla="*/ 24 w 52"/>
                <a:gd name="T37" fmla="*/ 64 h 68"/>
                <a:gd name="T38" fmla="*/ 24 w 52"/>
                <a:gd name="T39" fmla="*/ 64 h 68"/>
                <a:gd name="T40" fmla="*/ 24 w 52"/>
                <a:gd name="T41" fmla="*/ 55 h 68"/>
                <a:gd name="T42" fmla="*/ 24 w 52"/>
                <a:gd name="T43" fmla="*/ 55 h 68"/>
                <a:gd name="T44" fmla="*/ 32 w 52"/>
                <a:gd name="T45" fmla="*/ 49 h 68"/>
                <a:gd name="T46" fmla="*/ 32 w 52"/>
                <a:gd name="T47" fmla="*/ 49 h 68"/>
                <a:gd name="T48" fmla="*/ 32 w 52"/>
                <a:gd name="T49" fmla="*/ 39 h 68"/>
                <a:gd name="T50" fmla="*/ 32 w 52"/>
                <a:gd name="T51" fmla="*/ 39 h 68"/>
                <a:gd name="T52" fmla="*/ 41 w 52"/>
                <a:gd name="T53" fmla="*/ 33 h 68"/>
                <a:gd name="T54" fmla="*/ 41 w 52"/>
                <a:gd name="T55" fmla="*/ 33 h 68"/>
                <a:gd name="T56" fmla="*/ 41 w 52"/>
                <a:gd name="T57" fmla="*/ 23 h 68"/>
                <a:gd name="T58" fmla="*/ 41 w 52"/>
                <a:gd name="T59" fmla="*/ 23 h 68"/>
                <a:gd name="T60" fmla="*/ 49 w 52"/>
                <a:gd name="T61" fmla="*/ 18 h 68"/>
                <a:gd name="T62" fmla="*/ 49 w 52"/>
                <a:gd name="T63" fmla="*/ 18 h 68"/>
                <a:gd name="T64" fmla="*/ 42 w 52"/>
                <a:gd name="T65" fmla="*/ 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 h="68">
                  <a:moveTo>
                    <a:pt x="42" y="4"/>
                  </a:moveTo>
                  <a:lnTo>
                    <a:pt x="42" y="4"/>
                  </a:lnTo>
                  <a:cubicBezTo>
                    <a:pt x="37" y="2"/>
                    <a:pt x="32" y="0"/>
                    <a:pt x="29" y="7"/>
                  </a:cubicBezTo>
                  <a:lnTo>
                    <a:pt x="29" y="7"/>
                  </a:lnTo>
                  <a:cubicBezTo>
                    <a:pt x="27" y="10"/>
                    <a:pt x="27" y="13"/>
                    <a:pt x="27" y="16"/>
                  </a:cubicBezTo>
                  <a:lnTo>
                    <a:pt x="27" y="16"/>
                  </a:lnTo>
                  <a:cubicBezTo>
                    <a:pt x="25" y="17"/>
                    <a:pt x="22" y="20"/>
                    <a:pt x="20" y="24"/>
                  </a:cubicBezTo>
                  <a:lnTo>
                    <a:pt x="20" y="24"/>
                  </a:lnTo>
                  <a:cubicBezTo>
                    <a:pt x="19" y="26"/>
                    <a:pt x="19" y="28"/>
                    <a:pt x="19" y="31"/>
                  </a:cubicBezTo>
                  <a:lnTo>
                    <a:pt x="19" y="31"/>
                  </a:lnTo>
                  <a:cubicBezTo>
                    <a:pt x="16" y="33"/>
                    <a:pt x="13" y="35"/>
                    <a:pt x="12" y="39"/>
                  </a:cubicBezTo>
                  <a:lnTo>
                    <a:pt x="12" y="39"/>
                  </a:lnTo>
                  <a:cubicBezTo>
                    <a:pt x="10" y="42"/>
                    <a:pt x="10" y="44"/>
                    <a:pt x="10" y="47"/>
                  </a:cubicBezTo>
                  <a:lnTo>
                    <a:pt x="10" y="47"/>
                  </a:lnTo>
                  <a:cubicBezTo>
                    <a:pt x="7" y="48"/>
                    <a:pt x="5" y="50"/>
                    <a:pt x="3" y="54"/>
                  </a:cubicBezTo>
                  <a:lnTo>
                    <a:pt x="3" y="54"/>
                  </a:lnTo>
                  <a:cubicBezTo>
                    <a:pt x="0" y="61"/>
                    <a:pt x="5" y="63"/>
                    <a:pt x="10" y="65"/>
                  </a:cubicBezTo>
                  <a:lnTo>
                    <a:pt x="10" y="65"/>
                  </a:lnTo>
                  <a:cubicBezTo>
                    <a:pt x="15" y="67"/>
                    <a:pt x="22" y="67"/>
                    <a:pt x="24" y="64"/>
                  </a:cubicBezTo>
                  <a:lnTo>
                    <a:pt x="24" y="64"/>
                  </a:lnTo>
                  <a:cubicBezTo>
                    <a:pt x="24" y="61"/>
                    <a:pt x="24" y="58"/>
                    <a:pt x="24" y="55"/>
                  </a:cubicBezTo>
                  <a:lnTo>
                    <a:pt x="24" y="55"/>
                  </a:lnTo>
                  <a:cubicBezTo>
                    <a:pt x="27" y="54"/>
                    <a:pt x="30" y="52"/>
                    <a:pt x="32" y="49"/>
                  </a:cubicBezTo>
                  <a:lnTo>
                    <a:pt x="32" y="49"/>
                  </a:lnTo>
                  <a:cubicBezTo>
                    <a:pt x="33" y="45"/>
                    <a:pt x="33" y="43"/>
                    <a:pt x="32" y="39"/>
                  </a:cubicBezTo>
                  <a:lnTo>
                    <a:pt x="32" y="39"/>
                  </a:lnTo>
                  <a:cubicBezTo>
                    <a:pt x="36" y="39"/>
                    <a:pt x="40" y="36"/>
                    <a:pt x="41" y="33"/>
                  </a:cubicBezTo>
                  <a:lnTo>
                    <a:pt x="41" y="33"/>
                  </a:lnTo>
                  <a:cubicBezTo>
                    <a:pt x="43" y="30"/>
                    <a:pt x="43" y="26"/>
                    <a:pt x="41" y="23"/>
                  </a:cubicBezTo>
                  <a:lnTo>
                    <a:pt x="41" y="23"/>
                  </a:lnTo>
                  <a:cubicBezTo>
                    <a:pt x="44" y="22"/>
                    <a:pt x="48" y="21"/>
                    <a:pt x="49" y="18"/>
                  </a:cubicBezTo>
                  <a:lnTo>
                    <a:pt x="49" y="18"/>
                  </a:lnTo>
                  <a:cubicBezTo>
                    <a:pt x="51" y="14"/>
                    <a:pt x="47" y="7"/>
                    <a:pt x="42" y="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1" name="Freeform 244">
              <a:extLst>
                <a:ext uri="{FF2B5EF4-FFF2-40B4-BE49-F238E27FC236}">
                  <a16:creationId xmlns:a16="http://schemas.microsoft.com/office/drawing/2014/main" id="{39845A7D-7D36-4582-90F5-8D14B92890E5}"/>
                </a:ext>
              </a:extLst>
            </p:cNvPr>
            <p:cNvSpPr>
              <a:spLocks noChangeArrowheads="1"/>
            </p:cNvSpPr>
            <p:nvPr/>
          </p:nvSpPr>
          <p:spPr bwMode="auto">
            <a:xfrm>
              <a:off x="13562085" y="5852777"/>
              <a:ext cx="186763" cy="181269"/>
            </a:xfrm>
            <a:custGeom>
              <a:avLst/>
              <a:gdLst>
                <a:gd name="T0" fmla="*/ 60 w 151"/>
                <a:gd name="T1" fmla="*/ 9 h 144"/>
                <a:gd name="T2" fmla="*/ 60 w 151"/>
                <a:gd name="T3" fmla="*/ 9 h 144"/>
                <a:gd name="T4" fmla="*/ 15 w 151"/>
                <a:gd name="T5" fmla="*/ 117 h 144"/>
                <a:gd name="T6" fmla="*/ 15 w 151"/>
                <a:gd name="T7" fmla="*/ 117 h 144"/>
                <a:gd name="T8" fmla="*/ 113 w 151"/>
                <a:gd name="T9" fmla="*/ 73 h 144"/>
                <a:gd name="T10" fmla="*/ 113 w 151"/>
                <a:gd name="T11" fmla="*/ 73 h 144"/>
                <a:gd name="T12" fmla="*/ 139 w 151"/>
                <a:gd name="T13" fmla="*/ 37 h 144"/>
                <a:gd name="T14" fmla="*/ 127 w 151"/>
                <a:gd name="T15" fmla="*/ 0 h 144"/>
                <a:gd name="T16" fmla="*/ 60 w 151"/>
                <a:gd name="T17" fmla="*/ 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44">
                  <a:moveTo>
                    <a:pt x="60" y="9"/>
                  </a:moveTo>
                  <a:lnTo>
                    <a:pt x="60" y="9"/>
                  </a:lnTo>
                  <a:cubicBezTo>
                    <a:pt x="60" y="9"/>
                    <a:pt x="29" y="96"/>
                    <a:pt x="15" y="117"/>
                  </a:cubicBezTo>
                  <a:lnTo>
                    <a:pt x="15" y="117"/>
                  </a:lnTo>
                  <a:cubicBezTo>
                    <a:pt x="0" y="139"/>
                    <a:pt x="72" y="143"/>
                    <a:pt x="113" y="73"/>
                  </a:cubicBezTo>
                  <a:lnTo>
                    <a:pt x="113" y="73"/>
                  </a:lnTo>
                  <a:cubicBezTo>
                    <a:pt x="113" y="73"/>
                    <a:pt x="150" y="64"/>
                    <a:pt x="139" y="37"/>
                  </a:cubicBezTo>
                  <a:lnTo>
                    <a:pt x="127" y="0"/>
                  </a:lnTo>
                  <a:lnTo>
                    <a:pt x="60" y="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2" name="Freeform 245">
              <a:extLst>
                <a:ext uri="{FF2B5EF4-FFF2-40B4-BE49-F238E27FC236}">
                  <a16:creationId xmlns:a16="http://schemas.microsoft.com/office/drawing/2014/main" id="{767923D6-9EC2-4C8D-A253-A05EFFAF4EB6}"/>
                </a:ext>
              </a:extLst>
            </p:cNvPr>
            <p:cNvSpPr>
              <a:spLocks noChangeArrowheads="1"/>
            </p:cNvSpPr>
            <p:nvPr/>
          </p:nvSpPr>
          <p:spPr bwMode="auto">
            <a:xfrm>
              <a:off x="13897160" y="5940664"/>
              <a:ext cx="175778" cy="192255"/>
            </a:xfrm>
            <a:custGeom>
              <a:avLst/>
              <a:gdLst>
                <a:gd name="T0" fmla="*/ 45 w 142"/>
                <a:gd name="T1" fmla="*/ 15 h 153"/>
                <a:gd name="T2" fmla="*/ 45 w 142"/>
                <a:gd name="T3" fmla="*/ 15 h 153"/>
                <a:gd name="T4" fmla="*/ 12 w 142"/>
                <a:gd name="T5" fmla="*/ 128 h 153"/>
                <a:gd name="T6" fmla="*/ 12 w 142"/>
                <a:gd name="T7" fmla="*/ 128 h 153"/>
                <a:gd name="T8" fmla="*/ 105 w 142"/>
                <a:gd name="T9" fmla="*/ 75 h 153"/>
                <a:gd name="T10" fmla="*/ 105 w 142"/>
                <a:gd name="T11" fmla="*/ 75 h 153"/>
                <a:gd name="T12" fmla="*/ 127 w 142"/>
                <a:gd name="T13" fmla="*/ 35 h 153"/>
                <a:gd name="T14" fmla="*/ 111 w 142"/>
                <a:gd name="T15" fmla="*/ 0 h 153"/>
                <a:gd name="T16" fmla="*/ 45 w 142"/>
                <a:gd name="T17" fmla="*/ 15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53">
                  <a:moveTo>
                    <a:pt x="45" y="15"/>
                  </a:moveTo>
                  <a:lnTo>
                    <a:pt x="45" y="15"/>
                  </a:lnTo>
                  <a:cubicBezTo>
                    <a:pt x="45" y="15"/>
                    <a:pt x="23" y="105"/>
                    <a:pt x="12" y="128"/>
                  </a:cubicBezTo>
                  <a:lnTo>
                    <a:pt x="12" y="128"/>
                  </a:lnTo>
                  <a:cubicBezTo>
                    <a:pt x="0" y="152"/>
                    <a:pt x="71" y="147"/>
                    <a:pt x="105" y="75"/>
                  </a:cubicBezTo>
                  <a:lnTo>
                    <a:pt x="105" y="75"/>
                  </a:lnTo>
                  <a:cubicBezTo>
                    <a:pt x="105" y="75"/>
                    <a:pt x="141" y="62"/>
                    <a:pt x="127" y="35"/>
                  </a:cubicBezTo>
                  <a:lnTo>
                    <a:pt x="111" y="0"/>
                  </a:lnTo>
                  <a:lnTo>
                    <a:pt x="45" y="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3" name="Freeform 246">
              <a:extLst>
                <a:ext uri="{FF2B5EF4-FFF2-40B4-BE49-F238E27FC236}">
                  <a16:creationId xmlns:a16="http://schemas.microsoft.com/office/drawing/2014/main" id="{F097A993-217E-4C50-AE85-8455F7D1D886}"/>
                </a:ext>
              </a:extLst>
            </p:cNvPr>
            <p:cNvSpPr>
              <a:spLocks noChangeArrowheads="1"/>
            </p:cNvSpPr>
            <p:nvPr/>
          </p:nvSpPr>
          <p:spPr bwMode="auto">
            <a:xfrm>
              <a:off x="13595043" y="5352907"/>
              <a:ext cx="626206" cy="659165"/>
            </a:xfrm>
            <a:custGeom>
              <a:avLst/>
              <a:gdLst>
                <a:gd name="T0" fmla="*/ 425 w 503"/>
                <a:gd name="T1" fmla="*/ 32 h 531"/>
                <a:gd name="T2" fmla="*/ 425 w 503"/>
                <a:gd name="T3" fmla="*/ 32 h 531"/>
                <a:gd name="T4" fmla="*/ 350 w 503"/>
                <a:gd name="T5" fmla="*/ 231 h 531"/>
                <a:gd name="T6" fmla="*/ 301 w 503"/>
                <a:gd name="T7" fmla="*/ 258 h 531"/>
                <a:gd name="T8" fmla="*/ 370 w 503"/>
                <a:gd name="T9" fmla="*/ 473 h 531"/>
                <a:gd name="T10" fmla="*/ 370 w 503"/>
                <a:gd name="T11" fmla="*/ 473 h 531"/>
                <a:gd name="T12" fmla="*/ 273 w 503"/>
                <a:gd name="T13" fmla="*/ 522 h 531"/>
                <a:gd name="T14" fmla="*/ 175 w 503"/>
                <a:gd name="T15" fmla="*/ 254 h 531"/>
                <a:gd name="T16" fmla="*/ 175 w 503"/>
                <a:gd name="T17" fmla="*/ 254 h 531"/>
                <a:gd name="T18" fmla="*/ 185 w 503"/>
                <a:gd name="T19" fmla="*/ 167 h 531"/>
                <a:gd name="T20" fmla="*/ 197 w 503"/>
                <a:gd name="T21" fmla="*/ 145 h 531"/>
                <a:gd name="T22" fmla="*/ 127 w 503"/>
                <a:gd name="T23" fmla="*/ 193 h 531"/>
                <a:gd name="T24" fmla="*/ 125 w 503"/>
                <a:gd name="T25" fmla="*/ 423 h 531"/>
                <a:gd name="T26" fmla="*/ 125 w 503"/>
                <a:gd name="T27" fmla="*/ 423 h 531"/>
                <a:gd name="T28" fmla="*/ 2 w 503"/>
                <a:gd name="T29" fmla="*/ 422 h 531"/>
                <a:gd name="T30" fmla="*/ 1 w 503"/>
                <a:gd name="T31" fmla="*/ 187 h 531"/>
                <a:gd name="T32" fmla="*/ 1 w 503"/>
                <a:gd name="T33" fmla="*/ 187 h 531"/>
                <a:gd name="T34" fmla="*/ 88 w 503"/>
                <a:gd name="T35" fmla="*/ 28 h 531"/>
                <a:gd name="T36" fmla="*/ 134 w 503"/>
                <a:gd name="T37" fmla="*/ 0 h 531"/>
                <a:gd name="T38" fmla="*/ 425 w 503"/>
                <a:gd name="T39" fmla="*/ 32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3" h="531">
                  <a:moveTo>
                    <a:pt x="425" y="32"/>
                  </a:moveTo>
                  <a:lnTo>
                    <a:pt x="425" y="32"/>
                  </a:lnTo>
                  <a:cubicBezTo>
                    <a:pt x="425" y="32"/>
                    <a:pt x="502" y="156"/>
                    <a:pt x="350" y="231"/>
                  </a:cubicBezTo>
                  <a:lnTo>
                    <a:pt x="301" y="258"/>
                  </a:lnTo>
                  <a:lnTo>
                    <a:pt x="370" y="473"/>
                  </a:lnTo>
                  <a:lnTo>
                    <a:pt x="370" y="473"/>
                  </a:lnTo>
                  <a:cubicBezTo>
                    <a:pt x="370" y="473"/>
                    <a:pt x="346" y="530"/>
                    <a:pt x="273" y="522"/>
                  </a:cubicBezTo>
                  <a:lnTo>
                    <a:pt x="175" y="254"/>
                  </a:lnTo>
                  <a:lnTo>
                    <a:pt x="175" y="254"/>
                  </a:lnTo>
                  <a:cubicBezTo>
                    <a:pt x="164" y="225"/>
                    <a:pt x="167" y="192"/>
                    <a:pt x="185" y="167"/>
                  </a:cubicBezTo>
                  <a:lnTo>
                    <a:pt x="197" y="145"/>
                  </a:lnTo>
                  <a:lnTo>
                    <a:pt x="127" y="193"/>
                  </a:lnTo>
                  <a:lnTo>
                    <a:pt x="125" y="423"/>
                  </a:lnTo>
                  <a:lnTo>
                    <a:pt x="125" y="423"/>
                  </a:lnTo>
                  <a:cubicBezTo>
                    <a:pt x="125" y="423"/>
                    <a:pt x="51" y="455"/>
                    <a:pt x="2" y="422"/>
                  </a:cubicBezTo>
                  <a:lnTo>
                    <a:pt x="1" y="187"/>
                  </a:lnTo>
                  <a:lnTo>
                    <a:pt x="1" y="187"/>
                  </a:lnTo>
                  <a:cubicBezTo>
                    <a:pt x="0" y="123"/>
                    <a:pt x="34" y="63"/>
                    <a:pt x="88" y="28"/>
                  </a:cubicBezTo>
                  <a:lnTo>
                    <a:pt x="134" y="0"/>
                  </a:lnTo>
                  <a:lnTo>
                    <a:pt x="425" y="3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4" name="Freeform 247">
              <a:extLst>
                <a:ext uri="{FF2B5EF4-FFF2-40B4-BE49-F238E27FC236}">
                  <a16:creationId xmlns:a16="http://schemas.microsoft.com/office/drawing/2014/main" id="{9AF51414-C57E-47C6-9E63-5C8ED88429DE}"/>
                </a:ext>
              </a:extLst>
            </p:cNvPr>
            <p:cNvSpPr>
              <a:spLocks noChangeArrowheads="1"/>
            </p:cNvSpPr>
            <p:nvPr/>
          </p:nvSpPr>
          <p:spPr bwMode="auto">
            <a:xfrm>
              <a:off x="13699412" y="5380375"/>
              <a:ext cx="131833" cy="120848"/>
            </a:xfrm>
            <a:custGeom>
              <a:avLst/>
              <a:gdLst>
                <a:gd name="T0" fmla="*/ 0 w 104"/>
                <a:gd name="T1" fmla="*/ 9 h 97"/>
                <a:gd name="T2" fmla="*/ 2 w 104"/>
                <a:gd name="T3" fmla="*/ 42 h 97"/>
                <a:gd name="T4" fmla="*/ 2 w 104"/>
                <a:gd name="T5" fmla="*/ 42 h 97"/>
                <a:gd name="T6" fmla="*/ 5 w 104"/>
                <a:gd name="T7" fmla="*/ 54 h 97"/>
                <a:gd name="T8" fmla="*/ 5 w 104"/>
                <a:gd name="T9" fmla="*/ 54 h 97"/>
                <a:gd name="T10" fmla="*/ 70 w 104"/>
                <a:gd name="T11" fmla="*/ 81 h 97"/>
                <a:gd name="T12" fmla="*/ 70 w 104"/>
                <a:gd name="T13" fmla="*/ 81 h 97"/>
                <a:gd name="T14" fmla="*/ 92 w 104"/>
                <a:gd name="T15" fmla="*/ 41 h 97"/>
                <a:gd name="T16" fmla="*/ 92 w 104"/>
                <a:gd name="T17" fmla="*/ 41 h 97"/>
                <a:gd name="T18" fmla="*/ 78 w 104"/>
                <a:gd name="T19" fmla="*/ 31 h 97"/>
                <a:gd name="T20" fmla="*/ 66 w 104"/>
                <a:gd name="T21" fmla="*/ 29 h 97"/>
                <a:gd name="T22" fmla="*/ 64 w 104"/>
                <a:gd name="T23" fmla="*/ 17 h 97"/>
                <a:gd name="T24" fmla="*/ 52 w 104"/>
                <a:gd name="T25" fmla="*/ 0 h 97"/>
                <a:gd name="T26" fmla="*/ 0 w 104"/>
                <a:gd name="T2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4" h="97">
                  <a:moveTo>
                    <a:pt x="0" y="9"/>
                  </a:moveTo>
                  <a:lnTo>
                    <a:pt x="2" y="42"/>
                  </a:lnTo>
                  <a:lnTo>
                    <a:pt x="2" y="42"/>
                  </a:lnTo>
                  <a:cubicBezTo>
                    <a:pt x="2" y="46"/>
                    <a:pt x="3" y="50"/>
                    <a:pt x="5" y="54"/>
                  </a:cubicBezTo>
                  <a:lnTo>
                    <a:pt x="5" y="54"/>
                  </a:lnTo>
                  <a:cubicBezTo>
                    <a:pt x="12" y="67"/>
                    <a:pt x="33" y="96"/>
                    <a:pt x="70" y="81"/>
                  </a:cubicBezTo>
                  <a:lnTo>
                    <a:pt x="70" y="81"/>
                  </a:lnTo>
                  <a:cubicBezTo>
                    <a:pt x="103" y="67"/>
                    <a:pt x="99" y="50"/>
                    <a:pt x="92" y="41"/>
                  </a:cubicBezTo>
                  <a:lnTo>
                    <a:pt x="92" y="41"/>
                  </a:lnTo>
                  <a:cubicBezTo>
                    <a:pt x="89" y="36"/>
                    <a:pt x="83" y="32"/>
                    <a:pt x="78" y="31"/>
                  </a:cubicBezTo>
                  <a:lnTo>
                    <a:pt x="66" y="29"/>
                  </a:lnTo>
                  <a:lnTo>
                    <a:pt x="64" y="17"/>
                  </a:lnTo>
                  <a:lnTo>
                    <a:pt x="52" y="0"/>
                  </a:lnTo>
                  <a:lnTo>
                    <a:pt x="0" y="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5" name="Freeform 248">
              <a:extLst>
                <a:ext uri="{FF2B5EF4-FFF2-40B4-BE49-F238E27FC236}">
                  <a16:creationId xmlns:a16="http://schemas.microsoft.com/office/drawing/2014/main" id="{084A4B1F-F250-4DF4-9BCF-4BF43FBCE9BC}"/>
                </a:ext>
              </a:extLst>
            </p:cNvPr>
            <p:cNvSpPr>
              <a:spLocks noChangeArrowheads="1"/>
            </p:cNvSpPr>
            <p:nvPr/>
          </p:nvSpPr>
          <p:spPr bwMode="auto">
            <a:xfrm>
              <a:off x="13677440" y="4995862"/>
              <a:ext cx="153804" cy="406485"/>
            </a:xfrm>
            <a:custGeom>
              <a:avLst/>
              <a:gdLst>
                <a:gd name="T0" fmla="*/ 121 w 122"/>
                <a:gd name="T1" fmla="*/ 0 h 328"/>
                <a:gd name="T2" fmla="*/ 121 w 122"/>
                <a:gd name="T3" fmla="*/ 0 h 328"/>
                <a:gd name="T4" fmla="*/ 23 w 122"/>
                <a:gd name="T5" fmla="*/ 123 h 328"/>
                <a:gd name="T6" fmla="*/ 23 w 122"/>
                <a:gd name="T7" fmla="*/ 123 h 328"/>
                <a:gd name="T8" fmla="*/ 16 w 122"/>
                <a:gd name="T9" fmla="*/ 327 h 328"/>
                <a:gd name="T10" fmla="*/ 84 w 122"/>
                <a:gd name="T11" fmla="*/ 315 h 328"/>
                <a:gd name="T12" fmla="*/ 84 w 122"/>
                <a:gd name="T13" fmla="*/ 192 h 328"/>
                <a:gd name="T14" fmla="*/ 121 w 122"/>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328">
                  <a:moveTo>
                    <a:pt x="121" y="0"/>
                  </a:moveTo>
                  <a:lnTo>
                    <a:pt x="121" y="0"/>
                  </a:lnTo>
                  <a:cubicBezTo>
                    <a:pt x="121" y="0"/>
                    <a:pt x="51" y="25"/>
                    <a:pt x="23" y="123"/>
                  </a:cubicBezTo>
                  <a:lnTo>
                    <a:pt x="23" y="123"/>
                  </a:lnTo>
                  <a:cubicBezTo>
                    <a:pt x="5" y="191"/>
                    <a:pt x="0" y="240"/>
                    <a:pt x="16" y="327"/>
                  </a:cubicBezTo>
                  <a:lnTo>
                    <a:pt x="84" y="315"/>
                  </a:lnTo>
                  <a:lnTo>
                    <a:pt x="84" y="192"/>
                  </a:lnTo>
                  <a:lnTo>
                    <a:pt x="121"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6" name="Freeform 249">
              <a:extLst>
                <a:ext uri="{FF2B5EF4-FFF2-40B4-BE49-F238E27FC236}">
                  <a16:creationId xmlns:a16="http://schemas.microsoft.com/office/drawing/2014/main" id="{5B7116FD-54B1-4364-903A-4760ABC1A061}"/>
                </a:ext>
              </a:extLst>
            </p:cNvPr>
            <p:cNvSpPr>
              <a:spLocks noChangeArrowheads="1"/>
            </p:cNvSpPr>
            <p:nvPr/>
          </p:nvSpPr>
          <p:spPr bwMode="auto">
            <a:xfrm>
              <a:off x="13737863" y="4957409"/>
              <a:ext cx="433953" cy="472402"/>
            </a:xfrm>
            <a:custGeom>
              <a:avLst/>
              <a:gdLst>
                <a:gd name="T0" fmla="*/ 328 w 348"/>
                <a:gd name="T1" fmla="*/ 227 h 381"/>
                <a:gd name="T2" fmla="*/ 328 w 348"/>
                <a:gd name="T3" fmla="*/ 227 h 381"/>
                <a:gd name="T4" fmla="*/ 172 w 348"/>
                <a:gd name="T5" fmla="*/ 380 h 381"/>
                <a:gd name="T6" fmla="*/ 172 w 348"/>
                <a:gd name="T7" fmla="*/ 380 h 381"/>
                <a:gd name="T8" fmla="*/ 22 w 348"/>
                <a:gd name="T9" fmla="*/ 317 h 381"/>
                <a:gd name="T10" fmla="*/ 22 w 348"/>
                <a:gd name="T11" fmla="*/ 317 h 381"/>
                <a:gd name="T12" fmla="*/ 31 w 348"/>
                <a:gd name="T13" fmla="*/ 210 h 381"/>
                <a:gd name="T14" fmla="*/ 31 w 348"/>
                <a:gd name="T15" fmla="*/ 210 h 381"/>
                <a:gd name="T16" fmla="*/ 174 w 348"/>
                <a:gd name="T17" fmla="*/ 0 h 381"/>
                <a:gd name="T18" fmla="*/ 174 w 348"/>
                <a:gd name="T19" fmla="*/ 0 h 381"/>
                <a:gd name="T20" fmla="*/ 328 w 348"/>
                <a:gd name="T21" fmla="*/ 227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 h="381">
                  <a:moveTo>
                    <a:pt x="328" y="227"/>
                  </a:moveTo>
                  <a:lnTo>
                    <a:pt x="328" y="227"/>
                  </a:lnTo>
                  <a:cubicBezTo>
                    <a:pt x="328" y="337"/>
                    <a:pt x="347" y="380"/>
                    <a:pt x="172" y="380"/>
                  </a:cubicBezTo>
                  <a:lnTo>
                    <a:pt x="172" y="380"/>
                  </a:lnTo>
                  <a:cubicBezTo>
                    <a:pt x="48" y="380"/>
                    <a:pt x="0" y="360"/>
                    <a:pt x="22" y="317"/>
                  </a:cubicBezTo>
                  <a:lnTo>
                    <a:pt x="22" y="317"/>
                  </a:lnTo>
                  <a:cubicBezTo>
                    <a:pt x="31" y="298"/>
                    <a:pt x="31" y="242"/>
                    <a:pt x="31" y="210"/>
                  </a:cubicBezTo>
                  <a:lnTo>
                    <a:pt x="31" y="210"/>
                  </a:lnTo>
                  <a:cubicBezTo>
                    <a:pt x="31" y="100"/>
                    <a:pt x="32" y="0"/>
                    <a:pt x="174" y="0"/>
                  </a:cubicBezTo>
                  <a:lnTo>
                    <a:pt x="174" y="0"/>
                  </a:lnTo>
                  <a:cubicBezTo>
                    <a:pt x="317" y="0"/>
                    <a:pt x="328" y="116"/>
                    <a:pt x="328" y="227"/>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7" name="Freeform 250">
              <a:extLst>
                <a:ext uri="{FF2B5EF4-FFF2-40B4-BE49-F238E27FC236}">
                  <a16:creationId xmlns:a16="http://schemas.microsoft.com/office/drawing/2014/main" id="{166AE73C-3F99-4943-A700-02FE8FF73A67}"/>
                </a:ext>
              </a:extLst>
            </p:cNvPr>
            <p:cNvSpPr>
              <a:spLocks noChangeArrowheads="1"/>
            </p:cNvSpPr>
            <p:nvPr/>
          </p:nvSpPr>
          <p:spPr bwMode="auto">
            <a:xfrm>
              <a:off x="13803778" y="4710225"/>
              <a:ext cx="230708" cy="291129"/>
            </a:xfrm>
            <a:custGeom>
              <a:avLst/>
              <a:gdLst>
                <a:gd name="T0" fmla="*/ 184 w 185"/>
                <a:gd name="T1" fmla="*/ 115 h 232"/>
                <a:gd name="T2" fmla="*/ 184 w 185"/>
                <a:gd name="T3" fmla="*/ 115 h 232"/>
                <a:gd name="T4" fmla="*/ 92 w 185"/>
                <a:gd name="T5" fmla="*/ 231 h 232"/>
                <a:gd name="T6" fmla="*/ 92 w 185"/>
                <a:gd name="T7" fmla="*/ 231 h 232"/>
                <a:gd name="T8" fmla="*/ 0 w 185"/>
                <a:gd name="T9" fmla="*/ 115 h 232"/>
                <a:gd name="T10" fmla="*/ 0 w 185"/>
                <a:gd name="T11" fmla="*/ 115 h 232"/>
                <a:gd name="T12" fmla="*/ 92 w 185"/>
                <a:gd name="T13" fmla="*/ 0 h 232"/>
                <a:gd name="T14" fmla="*/ 92 w 185"/>
                <a:gd name="T15" fmla="*/ 0 h 232"/>
                <a:gd name="T16" fmla="*/ 184 w 185"/>
                <a:gd name="T17" fmla="*/ 11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32">
                  <a:moveTo>
                    <a:pt x="184" y="115"/>
                  </a:moveTo>
                  <a:lnTo>
                    <a:pt x="184" y="115"/>
                  </a:lnTo>
                  <a:cubicBezTo>
                    <a:pt x="184" y="179"/>
                    <a:pt x="143" y="231"/>
                    <a:pt x="92" y="231"/>
                  </a:cubicBezTo>
                  <a:lnTo>
                    <a:pt x="92" y="231"/>
                  </a:lnTo>
                  <a:cubicBezTo>
                    <a:pt x="41" y="231"/>
                    <a:pt x="0" y="179"/>
                    <a:pt x="0" y="115"/>
                  </a:cubicBezTo>
                  <a:lnTo>
                    <a:pt x="0" y="115"/>
                  </a:lnTo>
                  <a:cubicBezTo>
                    <a:pt x="0" y="52"/>
                    <a:pt x="41" y="0"/>
                    <a:pt x="92" y="0"/>
                  </a:cubicBezTo>
                  <a:lnTo>
                    <a:pt x="92" y="0"/>
                  </a:lnTo>
                  <a:cubicBezTo>
                    <a:pt x="143" y="0"/>
                    <a:pt x="184" y="52"/>
                    <a:pt x="184" y="11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8" name="Freeform 251">
              <a:extLst>
                <a:ext uri="{FF2B5EF4-FFF2-40B4-BE49-F238E27FC236}">
                  <a16:creationId xmlns:a16="http://schemas.microsoft.com/office/drawing/2014/main" id="{93682C0F-F2F5-4CEE-A0FA-EB0A60A8EE79}"/>
                </a:ext>
              </a:extLst>
            </p:cNvPr>
            <p:cNvSpPr>
              <a:spLocks noChangeArrowheads="1"/>
            </p:cNvSpPr>
            <p:nvPr/>
          </p:nvSpPr>
          <p:spPr bwMode="auto">
            <a:xfrm>
              <a:off x="13737861" y="4655291"/>
              <a:ext cx="357051" cy="263667"/>
            </a:xfrm>
            <a:custGeom>
              <a:avLst/>
              <a:gdLst>
                <a:gd name="T0" fmla="*/ 140 w 288"/>
                <a:gd name="T1" fmla="*/ 32 h 212"/>
                <a:gd name="T2" fmla="*/ 140 w 288"/>
                <a:gd name="T3" fmla="*/ 32 h 212"/>
                <a:gd name="T4" fmla="*/ 68 w 288"/>
                <a:gd name="T5" fmla="*/ 46 h 212"/>
                <a:gd name="T6" fmla="*/ 68 w 288"/>
                <a:gd name="T7" fmla="*/ 46 h 212"/>
                <a:gd name="T8" fmla="*/ 28 w 288"/>
                <a:gd name="T9" fmla="*/ 68 h 212"/>
                <a:gd name="T10" fmla="*/ 28 w 288"/>
                <a:gd name="T11" fmla="*/ 68 h 212"/>
                <a:gd name="T12" fmla="*/ 14 w 288"/>
                <a:gd name="T13" fmla="*/ 70 h 212"/>
                <a:gd name="T14" fmla="*/ 14 w 288"/>
                <a:gd name="T15" fmla="*/ 70 h 212"/>
                <a:gd name="T16" fmla="*/ 33 w 288"/>
                <a:gd name="T17" fmla="*/ 95 h 212"/>
                <a:gd name="T18" fmla="*/ 0 w 288"/>
                <a:gd name="T19" fmla="*/ 131 h 212"/>
                <a:gd name="T20" fmla="*/ 0 w 288"/>
                <a:gd name="T21" fmla="*/ 131 h 212"/>
                <a:gd name="T22" fmla="*/ 32 w 288"/>
                <a:gd name="T23" fmla="*/ 141 h 212"/>
                <a:gd name="T24" fmla="*/ 32 w 288"/>
                <a:gd name="T25" fmla="*/ 141 h 212"/>
                <a:gd name="T26" fmla="*/ 55 w 288"/>
                <a:gd name="T27" fmla="*/ 187 h 212"/>
                <a:gd name="T28" fmla="*/ 82 w 288"/>
                <a:gd name="T29" fmla="*/ 138 h 212"/>
                <a:gd name="T30" fmla="*/ 82 w 288"/>
                <a:gd name="T31" fmla="*/ 138 h 212"/>
                <a:gd name="T32" fmla="*/ 108 w 288"/>
                <a:gd name="T33" fmla="*/ 176 h 212"/>
                <a:gd name="T34" fmla="*/ 108 w 288"/>
                <a:gd name="T35" fmla="*/ 176 h 212"/>
                <a:gd name="T36" fmla="*/ 141 w 288"/>
                <a:gd name="T37" fmla="*/ 138 h 212"/>
                <a:gd name="T38" fmla="*/ 141 w 288"/>
                <a:gd name="T39" fmla="*/ 138 h 212"/>
                <a:gd name="T40" fmla="*/ 162 w 288"/>
                <a:gd name="T41" fmla="*/ 165 h 212"/>
                <a:gd name="T42" fmla="*/ 162 w 288"/>
                <a:gd name="T43" fmla="*/ 165 h 212"/>
                <a:gd name="T44" fmla="*/ 197 w 288"/>
                <a:gd name="T45" fmla="*/ 150 h 212"/>
                <a:gd name="T46" fmla="*/ 197 w 288"/>
                <a:gd name="T47" fmla="*/ 150 h 212"/>
                <a:gd name="T48" fmla="*/ 203 w 288"/>
                <a:gd name="T49" fmla="*/ 193 h 212"/>
                <a:gd name="T50" fmla="*/ 222 w 288"/>
                <a:gd name="T51" fmla="*/ 178 h 212"/>
                <a:gd name="T52" fmla="*/ 222 w 288"/>
                <a:gd name="T53" fmla="*/ 178 h 212"/>
                <a:gd name="T54" fmla="*/ 246 w 288"/>
                <a:gd name="T55" fmla="*/ 211 h 212"/>
                <a:gd name="T56" fmla="*/ 246 w 288"/>
                <a:gd name="T57" fmla="*/ 211 h 212"/>
                <a:gd name="T58" fmla="*/ 252 w 288"/>
                <a:gd name="T59" fmla="*/ 121 h 212"/>
                <a:gd name="T60" fmla="*/ 252 w 288"/>
                <a:gd name="T61" fmla="*/ 121 h 212"/>
                <a:gd name="T62" fmla="*/ 287 w 288"/>
                <a:gd name="T63" fmla="*/ 116 h 212"/>
                <a:gd name="T64" fmla="*/ 287 w 288"/>
                <a:gd name="T65" fmla="*/ 116 h 212"/>
                <a:gd name="T66" fmla="*/ 241 w 288"/>
                <a:gd name="T67" fmla="*/ 53 h 212"/>
                <a:gd name="T68" fmla="*/ 241 w 288"/>
                <a:gd name="T69" fmla="*/ 53 h 212"/>
                <a:gd name="T70" fmla="*/ 140 w 288"/>
                <a:gd name="T71" fmla="*/ 3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8" h="212">
                  <a:moveTo>
                    <a:pt x="140" y="32"/>
                  </a:moveTo>
                  <a:lnTo>
                    <a:pt x="140" y="32"/>
                  </a:lnTo>
                  <a:cubicBezTo>
                    <a:pt x="140" y="32"/>
                    <a:pt x="104" y="7"/>
                    <a:pt x="68" y="46"/>
                  </a:cubicBezTo>
                  <a:lnTo>
                    <a:pt x="68" y="46"/>
                  </a:lnTo>
                  <a:cubicBezTo>
                    <a:pt x="57" y="57"/>
                    <a:pt x="43" y="65"/>
                    <a:pt x="28" y="68"/>
                  </a:cubicBezTo>
                  <a:lnTo>
                    <a:pt x="28" y="68"/>
                  </a:lnTo>
                  <a:cubicBezTo>
                    <a:pt x="24" y="69"/>
                    <a:pt x="19" y="70"/>
                    <a:pt x="14" y="70"/>
                  </a:cubicBezTo>
                  <a:lnTo>
                    <a:pt x="14" y="70"/>
                  </a:lnTo>
                  <a:cubicBezTo>
                    <a:pt x="14" y="70"/>
                    <a:pt x="17" y="84"/>
                    <a:pt x="33" y="95"/>
                  </a:cubicBezTo>
                  <a:lnTo>
                    <a:pt x="0" y="131"/>
                  </a:lnTo>
                  <a:lnTo>
                    <a:pt x="0" y="131"/>
                  </a:lnTo>
                  <a:cubicBezTo>
                    <a:pt x="0" y="131"/>
                    <a:pt x="9" y="146"/>
                    <a:pt x="32" y="141"/>
                  </a:cubicBezTo>
                  <a:lnTo>
                    <a:pt x="32" y="141"/>
                  </a:lnTo>
                  <a:cubicBezTo>
                    <a:pt x="32" y="141"/>
                    <a:pt x="44" y="182"/>
                    <a:pt x="55" y="187"/>
                  </a:cubicBezTo>
                  <a:lnTo>
                    <a:pt x="82" y="138"/>
                  </a:lnTo>
                  <a:lnTo>
                    <a:pt x="82" y="138"/>
                  </a:lnTo>
                  <a:cubicBezTo>
                    <a:pt x="82" y="138"/>
                    <a:pt x="99" y="169"/>
                    <a:pt x="108" y="176"/>
                  </a:cubicBezTo>
                  <a:lnTo>
                    <a:pt x="108" y="176"/>
                  </a:lnTo>
                  <a:cubicBezTo>
                    <a:pt x="108" y="176"/>
                    <a:pt x="137" y="160"/>
                    <a:pt x="141" y="138"/>
                  </a:cubicBezTo>
                  <a:lnTo>
                    <a:pt x="141" y="138"/>
                  </a:lnTo>
                  <a:cubicBezTo>
                    <a:pt x="141" y="138"/>
                    <a:pt x="154" y="159"/>
                    <a:pt x="162" y="165"/>
                  </a:cubicBezTo>
                  <a:lnTo>
                    <a:pt x="162" y="165"/>
                  </a:lnTo>
                  <a:cubicBezTo>
                    <a:pt x="162" y="165"/>
                    <a:pt x="189" y="165"/>
                    <a:pt x="197" y="150"/>
                  </a:cubicBezTo>
                  <a:lnTo>
                    <a:pt x="197" y="150"/>
                  </a:lnTo>
                  <a:cubicBezTo>
                    <a:pt x="197" y="150"/>
                    <a:pt x="187" y="176"/>
                    <a:pt x="203" y="193"/>
                  </a:cubicBezTo>
                  <a:lnTo>
                    <a:pt x="222" y="178"/>
                  </a:lnTo>
                  <a:lnTo>
                    <a:pt x="222" y="178"/>
                  </a:lnTo>
                  <a:cubicBezTo>
                    <a:pt x="222" y="178"/>
                    <a:pt x="223" y="210"/>
                    <a:pt x="246" y="211"/>
                  </a:cubicBezTo>
                  <a:lnTo>
                    <a:pt x="246" y="211"/>
                  </a:lnTo>
                  <a:cubicBezTo>
                    <a:pt x="246" y="211"/>
                    <a:pt x="269" y="158"/>
                    <a:pt x="252" y="121"/>
                  </a:cubicBezTo>
                  <a:lnTo>
                    <a:pt x="252" y="121"/>
                  </a:lnTo>
                  <a:cubicBezTo>
                    <a:pt x="252" y="121"/>
                    <a:pt x="278" y="121"/>
                    <a:pt x="287" y="116"/>
                  </a:cubicBezTo>
                  <a:lnTo>
                    <a:pt x="287" y="116"/>
                  </a:lnTo>
                  <a:cubicBezTo>
                    <a:pt x="287" y="116"/>
                    <a:pt x="258" y="83"/>
                    <a:pt x="241" y="53"/>
                  </a:cubicBezTo>
                  <a:lnTo>
                    <a:pt x="241" y="53"/>
                  </a:lnTo>
                  <a:cubicBezTo>
                    <a:pt x="217" y="9"/>
                    <a:pt x="169" y="0"/>
                    <a:pt x="140" y="32"/>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9" name="Freeform 252">
              <a:extLst>
                <a:ext uri="{FF2B5EF4-FFF2-40B4-BE49-F238E27FC236}">
                  <a16:creationId xmlns:a16="http://schemas.microsoft.com/office/drawing/2014/main" id="{0450416D-A37F-4A84-90B2-D36FF5C4845A}"/>
                </a:ext>
              </a:extLst>
            </p:cNvPr>
            <p:cNvSpPr>
              <a:spLocks noChangeArrowheads="1"/>
            </p:cNvSpPr>
            <p:nvPr/>
          </p:nvSpPr>
          <p:spPr bwMode="auto">
            <a:xfrm>
              <a:off x="13754342" y="5418824"/>
              <a:ext cx="142819" cy="87889"/>
            </a:xfrm>
            <a:custGeom>
              <a:avLst/>
              <a:gdLst>
                <a:gd name="T0" fmla="*/ 92 w 113"/>
                <a:gd name="T1" fmla="*/ 0 h 70"/>
                <a:gd name="T2" fmla="*/ 75 w 113"/>
                <a:gd name="T3" fmla="*/ 4 h 70"/>
                <a:gd name="T4" fmla="*/ 75 w 113"/>
                <a:gd name="T5" fmla="*/ 4 h 70"/>
                <a:gd name="T6" fmla="*/ 52 w 113"/>
                <a:gd name="T7" fmla="*/ 17 h 70"/>
                <a:gd name="T8" fmla="*/ 47 w 113"/>
                <a:gd name="T9" fmla="*/ 23 h 70"/>
                <a:gd name="T10" fmla="*/ 47 w 113"/>
                <a:gd name="T11" fmla="*/ 23 h 70"/>
                <a:gd name="T12" fmla="*/ 9 w 113"/>
                <a:gd name="T13" fmla="*/ 22 h 70"/>
                <a:gd name="T14" fmla="*/ 9 w 113"/>
                <a:gd name="T15" fmla="*/ 22 h 70"/>
                <a:gd name="T16" fmla="*/ 56 w 113"/>
                <a:gd name="T17" fmla="*/ 68 h 70"/>
                <a:gd name="T18" fmla="*/ 56 w 113"/>
                <a:gd name="T19" fmla="*/ 68 h 70"/>
                <a:gd name="T20" fmla="*/ 112 w 113"/>
                <a:gd name="T21" fmla="*/ 29 h 70"/>
                <a:gd name="T22" fmla="*/ 92 w 11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3" h="70">
                  <a:moveTo>
                    <a:pt x="92" y="0"/>
                  </a:moveTo>
                  <a:lnTo>
                    <a:pt x="75" y="4"/>
                  </a:lnTo>
                  <a:lnTo>
                    <a:pt x="75" y="4"/>
                  </a:lnTo>
                  <a:cubicBezTo>
                    <a:pt x="67" y="6"/>
                    <a:pt x="59" y="11"/>
                    <a:pt x="52" y="17"/>
                  </a:cubicBezTo>
                  <a:lnTo>
                    <a:pt x="47" y="23"/>
                  </a:lnTo>
                  <a:lnTo>
                    <a:pt x="47" y="23"/>
                  </a:lnTo>
                  <a:cubicBezTo>
                    <a:pt x="47" y="23"/>
                    <a:pt x="18" y="12"/>
                    <a:pt x="9" y="22"/>
                  </a:cubicBezTo>
                  <a:lnTo>
                    <a:pt x="9" y="22"/>
                  </a:lnTo>
                  <a:cubicBezTo>
                    <a:pt x="0" y="33"/>
                    <a:pt x="15" y="67"/>
                    <a:pt x="56" y="68"/>
                  </a:cubicBezTo>
                  <a:lnTo>
                    <a:pt x="56" y="68"/>
                  </a:lnTo>
                  <a:cubicBezTo>
                    <a:pt x="96" y="69"/>
                    <a:pt x="112" y="29"/>
                    <a:pt x="112" y="29"/>
                  </a:cubicBezTo>
                  <a:lnTo>
                    <a:pt x="9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0" name="Freeform 253">
              <a:extLst>
                <a:ext uri="{FF2B5EF4-FFF2-40B4-BE49-F238E27FC236}">
                  <a16:creationId xmlns:a16="http://schemas.microsoft.com/office/drawing/2014/main" id="{D19CAB93-0A6A-427E-9172-975779A60D78}"/>
                </a:ext>
              </a:extLst>
            </p:cNvPr>
            <p:cNvSpPr>
              <a:spLocks noChangeArrowheads="1"/>
            </p:cNvSpPr>
            <p:nvPr/>
          </p:nvSpPr>
          <p:spPr bwMode="auto">
            <a:xfrm>
              <a:off x="13858707" y="5012339"/>
              <a:ext cx="357051" cy="455925"/>
            </a:xfrm>
            <a:custGeom>
              <a:avLst/>
              <a:gdLst>
                <a:gd name="T0" fmla="*/ 192 w 285"/>
                <a:gd name="T1" fmla="*/ 0 h 365"/>
                <a:gd name="T2" fmla="*/ 192 w 285"/>
                <a:gd name="T3" fmla="*/ 0 h 365"/>
                <a:gd name="T4" fmla="*/ 213 w 285"/>
                <a:gd name="T5" fmla="*/ 252 h 365"/>
                <a:gd name="T6" fmla="*/ 213 w 285"/>
                <a:gd name="T7" fmla="*/ 252 h 365"/>
                <a:gd name="T8" fmla="*/ 31 w 285"/>
                <a:gd name="T9" fmla="*/ 364 h 365"/>
                <a:gd name="T10" fmla="*/ 0 w 285"/>
                <a:gd name="T11" fmla="*/ 323 h 365"/>
                <a:gd name="T12" fmla="*/ 104 w 285"/>
                <a:gd name="T13" fmla="*/ 245 h 365"/>
                <a:gd name="T14" fmla="*/ 104 w 285"/>
                <a:gd name="T15" fmla="*/ 245 h 365"/>
                <a:gd name="T16" fmla="*/ 139 w 285"/>
                <a:gd name="T17" fmla="*/ 172 h 365"/>
                <a:gd name="T18" fmla="*/ 139 w 285"/>
                <a:gd name="T19" fmla="*/ 172 h 365"/>
                <a:gd name="T20" fmla="*/ 192 w 285"/>
                <a:gd name="T21" fmla="*/ 0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65">
                  <a:moveTo>
                    <a:pt x="192" y="0"/>
                  </a:moveTo>
                  <a:lnTo>
                    <a:pt x="192" y="0"/>
                  </a:lnTo>
                  <a:cubicBezTo>
                    <a:pt x="192" y="0"/>
                    <a:pt x="284" y="157"/>
                    <a:pt x="213" y="252"/>
                  </a:cubicBezTo>
                  <a:lnTo>
                    <a:pt x="213" y="252"/>
                  </a:lnTo>
                  <a:cubicBezTo>
                    <a:pt x="146" y="342"/>
                    <a:pt x="31" y="364"/>
                    <a:pt x="31" y="364"/>
                  </a:cubicBezTo>
                  <a:lnTo>
                    <a:pt x="0" y="323"/>
                  </a:lnTo>
                  <a:lnTo>
                    <a:pt x="104" y="245"/>
                  </a:lnTo>
                  <a:lnTo>
                    <a:pt x="104" y="245"/>
                  </a:lnTo>
                  <a:cubicBezTo>
                    <a:pt x="127" y="228"/>
                    <a:pt x="140" y="200"/>
                    <a:pt x="139" y="172"/>
                  </a:cubicBezTo>
                  <a:lnTo>
                    <a:pt x="139" y="172"/>
                  </a:lnTo>
                  <a:cubicBezTo>
                    <a:pt x="137" y="119"/>
                    <a:pt x="141" y="33"/>
                    <a:pt x="192" y="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1" name="Freeform 254">
              <a:extLst>
                <a:ext uri="{FF2B5EF4-FFF2-40B4-BE49-F238E27FC236}">
                  <a16:creationId xmlns:a16="http://schemas.microsoft.com/office/drawing/2014/main" id="{CB2A0395-E790-47EB-AF6C-2DC863380979}"/>
                </a:ext>
              </a:extLst>
            </p:cNvPr>
            <p:cNvSpPr>
              <a:spLocks noChangeArrowheads="1"/>
            </p:cNvSpPr>
            <p:nvPr/>
          </p:nvSpPr>
          <p:spPr bwMode="auto">
            <a:xfrm>
              <a:off x="12628268" y="4116975"/>
              <a:ext cx="170286" cy="137325"/>
            </a:xfrm>
            <a:custGeom>
              <a:avLst/>
              <a:gdLst>
                <a:gd name="T0" fmla="*/ 137 w 138"/>
                <a:gd name="T1" fmla="*/ 0 h 110"/>
                <a:gd name="T2" fmla="*/ 86 w 138"/>
                <a:gd name="T3" fmla="*/ 2 h 110"/>
                <a:gd name="T4" fmla="*/ 86 w 138"/>
                <a:gd name="T5" fmla="*/ 2 h 110"/>
                <a:gd name="T6" fmla="*/ 72 w 138"/>
                <a:gd name="T7" fmla="*/ 6 h 110"/>
                <a:gd name="T8" fmla="*/ 18 w 138"/>
                <a:gd name="T9" fmla="*/ 38 h 110"/>
                <a:gd name="T10" fmla="*/ 2 w 138"/>
                <a:gd name="T11" fmla="*/ 82 h 110"/>
                <a:gd name="T12" fmla="*/ 2 w 138"/>
                <a:gd name="T13" fmla="*/ 82 h 110"/>
                <a:gd name="T14" fmla="*/ 6 w 138"/>
                <a:gd name="T15" fmla="*/ 98 h 110"/>
                <a:gd name="T16" fmla="*/ 11 w 138"/>
                <a:gd name="T17" fmla="*/ 102 h 110"/>
                <a:gd name="T18" fmla="*/ 11 w 138"/>
                <a:gd name="T19" fmla="*/ 102 h 110"/>
                <a:gd name="T20" fmla="*/ 35 w 138"/>
                <a:gd name="T21" fmla="*/ 103 h 110"/>
                <a:gd name="T22" fmla="*/ 35 w 138"/>
                <a:gd name="T23" fmla="*/ 103 h 110"/>
                <a:gd name="T24" fmla="*/ 57 w 138"/>
                <a:gd name="T25" fmla="*/ 74 h 110"/>
                <a:gd name="T26" fmla="*/ 75 w 138"/>
                <a:gd name="T27" fmla="*/ 62 h 110"/>
                <a:gd name="T28" fmla="*/ 76 w 138"/>
                <a:gd name="T29" fmla="*/ 76 h 110"/>
                <a:gd name="T30" fmla="*/ 76 w 138"/>
                <a:gd name="T31" fmla="*/ 76 h 110"/>
                <a:gd name="T32" fmla="*/ 72 w 138"/>
                <a:gd name="T33" fmla="*/ 100 h 110"/>
                <a:gd name="T34" fmla="*/ 89 w 138"/>
                <a:gd name="T35" fmla="*/ 85 h 110"/>
                <a:gd name="T36" fmla="*/ 89 w 138"/>
                <a:gd name="T37" fmla="*/ 85 h 110"/>
                <a:gd name="T38" fmla="*/ 95 w 138"/>
                <a:gd name="T39" fmla="*/ 75 h 110"/>
                <a:gd name="T40" fmla="*/ 100 w 138"/>
                <a:gd name="T41" fmla="*/ 50 h 110"/>
                <a:gd name="T42" fmla="*/ 135 w 138"/>
                <a:gd name="T43" fmla="*/ 52 h 110"/>
                <a:gd name="T44" fmla="*/ 137 w 138"/>
                <a:gd name="T45"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10">
                  <a:moveTo>
                    <a:pt x="137" y="0"/>
                  </a:moveTo>
                  <a:lnTo>
                    <a:pt x="86" y="2"/>
                  </a:lnTo>
                  <a:lnTo>
                    <a:pt x="86" y="2"/>
                  </a:lnTo>
                  <a:cubicBezTo>
                    <a:pt x="81" y="3"/>
                    <a:pt x="76" y="4"/>
                    <a:pt x="72" y="6"/>
                  </a:cubicBezTo>
                  <a:lnTo>
                    <a:pt x="18" y="38"/>
                  </a:lnTo>
                  <a:lnTo>
                    <a:pt x="2" y="82"/>
                  </a:lnTo>
                  <a:lnTo>
                    <a:pt x="2" y="82"/>
                  </a:lnTo>
                  <a:cubicBezTo>
                    <a:pt x="0" y="87"/>
                    <a:pt x="1" y="93"/>
                    <a:pt x="6" y="98"/>
                  </a:cubicBezTo>
                  <a:lnTo>
                    <a:pt x="11" y="102"/>
                  </a:lnTo>
                  <a:lnTo>
                    <a:pt x="11" y="102"/>
                  </a:lnTo>
                  <a:cubicBezTo>
                    <a:pt x="18" y="109"/>
                    <a:pt x="29" y="109"/>
                    <a:pt x="35" y="103"/>
                  </a:cubicBezTo>
                  <a:lnTo>
                    <a:pt x="35" y="103"/>
                  </a:lnTo>
                  <a:cubicBezTo>
                    <a:pt x="42" y="96"/>
                    <a:pt x="50" y="87"/>
                    <a:pt x="57" y="74"/>
                  </a:cubicBezTo>
                  <a:lnTo>
                    <a:pt x="75" y="62"/>
                  </a:lnTo>
                  <a:lnTo>
                    <a:pt x="76" y="76"/>
                  </a:lnTo>
                  <a:lnTo>
                    <a:pt x="76" y="76"/>
                  </a:lnTo>
                  <a:cubicBezTo>
                    <a:pt x="76" y="76"/>
                    <a:pt x="63" y="92"/>
                    <a:pt x="72" y="100"/>
                  </a:cubicBezTo>
                  <a:lnTo>
                    <a:pt x="89" y="85"/>
                  </a:lnTo>
                  <a:lnTo>
                    <a:pt x="89" y="85"/>
                  </a:lnTo>
                  <a:cubicBezTo>
                    <a:pt x="92" y="82"/>
                    <a:pt x="93" y="78"/>
                    <a:pt x="95" y="75"/>
                  </a:cubicBezTo>
                  <a:lnTo>
                    <a:pt x="100" y="50"/>
                  </a:lnTo>
                  <a:lnTo>
                    <a:pt x="135" y="52"/>
                  </a:lnTo>
                  <a:lnTo>
                    <a:pt x="13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2" name="Freeform 255">
              <a:extLst>
                <a:ext uri="{FF2B5EF4-FFF2-40B4-BE49-F238E27FC236}">
                  <a16:creationId xmlns:a16="http://schemas.microsoft.com/office/drawing/2014/main" id="{A1EE160F-40B4-43F8-82DD-9EA416DE4864}"/>
                </a:ext>
              </a:extLst>
            </p:cNvPr>
            <p:cNvSpPr>
              <a:spLocks noChangeArrowheads="1"/>
            </p:cNvSpPr>
            <p:nvPr/>
          </p:nvSpPr>
          <p:spPr bwMode="auto">
            <a:xfrm>
              <a:off x="13177570" y="4809097"/>
              <a:ext cx="137327" cy="241693"/>
            </a:xfrm>
            <a:custGeom>
              <a:avLst/>
              <a:gdLst>
                <a:gd name="T0" fmla="*/ 0 w 112"/>
                <a:gd name="T1" fmla="*/ 48 h 195"/>
                <a:gd name="T2" fmla="*/ 0 w 112"/>
                <a:gd name="T3" fmla="*/ 48 h 195"/>
                <a:gd name="T4" fmla="*/ 66 w 112"/>
                <a:gd name="T5" fmla="*/ 163 h 195"/>
                <a:gd name="T6" fmla="*/ 66 w 112"/>
                <a:gd name="T7" fmla="*/ 163 h 195"/>
                <a:gd name="T8" fmla="*/ 85 w 112"/>
                <a:gd name="T9" fmla="*/ 62 h 195"/>
                <a:gd name="T10" fmla="*/ 85 w 112"/>
                <a:gd name="T11" fmla="*/ 62 h 195"/>
                <a:gd name="T12" fmla="*/ 84 w 112"/>
                <a:gd name="T13" fmla="*/ 15 h 195"/>
                <a:gd name="T14" fmla="*/ 84 w 112"/>
                <a:gd name="T15" fmla="*/ 15 h 195"/>
                <a:gd name="T16" fmla="*/ 38 w 112"/>
                <a:gd name="T17" fmla="*/ 0 h 195"/>
                <a:gd name="T18" fmla="*/ 0 w 112"/>
                <a:gd name="T19" fmla="*/ 4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2" h="195">
                  <a:moveTo>
                    <a:pt x="0" y="48"/>
                  </a:moveTo>
                  <a:lnTo>
                    <a:pt x="0" y="48"/>
                  </a:lnTo>
                  <a:cubicBezTo>
                    <a:pt x="0" y="48"/>
                    <a:pt x="48" y="95"/>
                    <a:pt x="66" y="163"/>
                  </a:cubicBezTo>
                  <a:lnTo>
                    <a:pt x="66" y="163"/>
                  </a:lnTo>
                  <a:cubicBezTo>
                    <a:pt x="74" y="194"/>
                    <a:pt x="111" y="144"/>
                    <a:pt x="85" y="62"/>
                  </a:cubicBezTo>
                  <a:lnTo>
                    <a:pt x="85" y="62"/>
                  </a:lnTo>
                  <a:cubicBezTo>
                    <a:pt x="85" y="62"/>
                    <a:pt x="105" y="20"/>
                    <a:pt x="84" y="15"/>
                  </a:cubicBezTo>
                  <a:lnTo>
                    <a:pt x="84" y="15"/>
                  </a:lnTo>
                  <a:cubicBezTo>
                    <a:pt x="64" y="11"/>
                    <a:pt x="38" y="0"/>
                    <a:pt x="38" y="0"/>
                  </a:cubicBezTo>
                  <a:lnTo>
                    <a:pt x="0" y="48"/>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3" name="Freeform 256">
              <a:extLst>
                <a:ext uri="{FF2B5EF4-FFF2-40B4-BE49-F238E27FC236}">
                  <a16:creationId xmlns:a16="http://schemas.microsoft.com/office/drawing/2014/main" id="{7C0C890D-0ABE-4EA7-B2CD-C65A4252AA67}"/>
                </a:ext>
              </a:extLst>
            </p:cNvPr>
            <p:cNvSpPr>
              <a:spLocks noChangeArrowheads="1"/>
            </p:cNvSpPr>
            <p:nvPr/>
          </p:nvSpPr>
          <p:spPr bwMode="auto">
            <a:xfrm>
              <a:off x="12853482" y="4567405"/>
              <a:ext cx="153804" cy="225212"/>
            </a:xfrm>
            <a:custGeom>
              <a:avLst/>
              <a:gdLst>
                <a:gd name="T0" fmla="*/ 22 w 125"/>
                <a:gd name="T1" fmla="*/ 17 h 181"/>
                <a:gd name="T2" fmla="*/ 22 w 125"/>
                <a:gd name="T3" fmla="*/ 17 h 181"/>
                <a:gd name="T4" fmla="*/ 10 w 125"/>
                <a:gd name="T5" fmla="*/ 149 h 181"/>
                <a:gd name="T6" fmla="*/ 10 w 125"/>
                <a:gd name="T7" fmla="*/ 149 h 181"/>
                <a:gd name="T8" fmla="*/ 84 w 125"/>
                <a:gd name="T9" fmla="*/ 77 h 181"/>
                <a:gd name="T10" fmla="*/ 84 w 125"/>
                <a:gd name="T11" fmla="*/ 77 h 181"/>
                <a:gd name="T12" fmla="*/ 110 w 125"/>
                <a:gd name="T13" fmla="*/ 39 h 181"/>
                <a:gd name="T14" fmla="*/ 110 w 125"/>
                <a:gd name="T15" fmla="*/ 39 h 181"/>
                <a:gd name="T16" fmla="*/ 80 w 125"/>
                <a:gd name="T17" fmla="*/ 0 h 181"/>
                <a:gd name="T18" fmla="*/ 22 w 125"/>
                <a:gd name="T19" fmla="*/ 17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81">
                  <a:moveTo>
                    <a:pt x="22" y="17"/>
                  </a:moveTo>
                  <a:lnTo>
                    <a:pt x="22" y="17"/>
                  </a:lnTo>
                  <a:cubicBezTo>
                    <a:pt x="22" y="17"/>
                    <a:pt x="33" y="83"/>
                    <a:pt x="10" y="149"/>
                  </a:cubicBezTo>
                  <a:lnTo>
                    <a:pt x="10" y="149"/>
                  </a:lnTo>
                  <a:cubicBezTo>
                    <a:pt x="0" y="180"/>
                    <a:pt x="58" y="159"/>
                    <a:pt x="84" y="77"/>
                  </a:cubicBezTo>
                  <a:lnTo>
                    <a:pt x="84" y="77"/>
                  </a:lnTo>
                  <a:cubicBezTo>
                    <a:pt x="84" y="77"/>
                    <a:pt x="124" y="54"/>
                    <a:pt x="110" y="39"/>
                  </a:cubicBezTo>
                  <a:lnTo>
                    <a:pt x="110" y="39"/>
                  </a:lnTo>
                  <a:cubicBezTo>
                    <a:pt x="95" y="23"/>
                    <a:pt x="80" y="0"/>
                    <a:pt x="80" y="0"/>
                  </a:cubicBezTo>
                  <a:lnTo>
                    <a:pt x="22" y="17"/>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4" name="Freeform 257">
              <a:extLst>
                <a:ext uri="{FF2B5EF4-FFF2-40B4-BE49-F238E27FC236}">
                  <a16:creationId xmlns:a16="http://schemas.microsoft.com/office/drawing/2014/main" id="{4614C300-3FB4-4C8E-8584-17B18C079B1A}"/>
                </a:ext>
              </a:extLst>
            </p:cNvPr>
            <p:cNvSpPr>
              <a:spLocks noChangeArrowheads="1"/>
            </p:cNvSpPr>
            <p:nvPr/>
          </p:nvSpPr>
          <p:spPr bwMode="auto">
            <a:xfrm>
              <a:off x="12738127" y="4188381"/>
              <a:ext cx="703110" cy="703110"/>
            </a:xfrm>
            <a:custGeom>
              <a:avLst/>
              <a:gdLst>
                <a:gd name="T0" fmla="*/ 255 w 566"/>
                <a:gd name="T1" fmla="*/ 101 h 566"/>
                <a:gd name="T2" fmla="*/ 255 w 566"/>
                <a:gd name="T3" fmla="*/ 101 h 566"/>
                <a:gd name="T4" fmla="*/ 61 w 566"/>
                <a:gd name="T5" fmla="*/ 18 h 566"/>
                <a:gd name="T6" fmla="*/ 61 w 566"/>
                <a:gd name="T7" fmla="*/ 18 h 566"/>
                <a:gd name="T8" fmla="*/ 114 w 566"/>
                <a:gd name="T9" fmla="*/ 337 h 566"/>
                <a:gd name="T10" fmla="*/ 184 w 566"/>
                <a:gd name="T11" fmla="*/ 311 h 566"/>
                <a:gd name="T12" fmla="*/ 158 w 566"/>
                <a:gd name="T13" fmla="*/ 202 h 566"/>
                <a:gd name="T14" fmla="*/ 258 w 566"/>
                <a:gd name="T15" fmla="*/ 275 h 566"/>
                <a:gd name="T16" fmla="*/ 258 w 566"/>
                <a:gd name="T17" fmla="*/ 275 h 566"/>
                <a:gd name="T18" fmla="*/ 152 w 566"/>
                <a:gd name="T19" fmla="*/ 516 h 566"/>
                <a:gd name="T20" fmla="*/ 152 w 566"/>
                <a:gd name="T21" fmla="*/ 516 h 566"/>
                <a:gd name="T22" fmla="*/ 372 w 566"/>
                <a:gd name="T23" fmla="*/ 565 h 566"/>
                <a:gd name="T24" fmla="*/ 404 w 566"/>
                <a:gd name="T25" fmla="*/ 497 h 566"/>
                <a:gd name="T26" fmla="*/ 280 w 566"/>
                <a:gd name="T27" fmla="*/ 447 h 566"/>
                <a:gd name="T28" fmla="*/ 280 w 566"/>
                <a:gd name="T29" fmla="*/ 447 h 566"/>
                <a:gd name="T30" fmla="*/ 534 w 566"/>
                <a:gd name="T31" fmla="*/ 194 h 566"/>
                <a:gd name="T32" fmla="*/ 255 w 566"/>
                <a:gd name="T33" fmla="*/ 10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6" h="566">
                  <a:moveTo>
                    <a:pt x="255" y="101"/>
                  </a:moveTo>
                  <a:lnTo>
                    <a:pt x="255" y="101"/>
                  </a:lnTo>
                  <a:cubicBezTo>
                    <a:pt x="255" y="101"/>
                    <a:pt x="122" y="0"/>
                    <a:pt x="61" y="18"/>
                  </a:cubicBezTo>
                  <a:lnTo>
                    <a:pt x="61" y="18"/>
                  </a:lnTo>
                  <a:cubicBezTo>
                    <a:pt x="0" y="35"/>
                    <a:pt x="44" y="234"/>
                    <a:pt x="114" y="337"/>
                  </a:cubicBezTo>
                  <a:lnTo>
                    <a:pt x="184" y="311"/>
                  </a:lnTo>
                  <a:lnTo>
                    <a:pt x="158" y="202"/>
                  </a:lnTo>
                  <a:lnTo>
                    <a:pt x="258" y="275"/>
                  </a:lnTo>
                  <a:lnTo>
                    <a:pt x="258" y="275"/>
                  </a:lnTo>
                  <a:cubicBezTo>
                    <a:pt x="258" y="275"/>
                    <a:pt x="9" y="484"/>
                    <a:pt x="152" y="516"/>
                  </a:cubicBezTo>
                  <a:lnTo>
                    <a:pt x="152" y="516"/>
                  </a:lnTo>
                  <a:cubicBezTo>
                    <a:pt x="239" y="536"/>
                    <a:pt x="372" y="565"/>
                    <a:pt x="372" y="565"/>
                  </a:cubicBezTo>
                  <a:lnTo>
                    <a:pt x="404" y="497"/>
                  </a:lnTo>
                  <a:lnTo>
                    <a:pt x="280" y="447"/>
                  </a:lnTo>
                  <a:lnTo>
                    <a:pt x="280" y="447"/>
                  </a:lnTo>
                  <a:cubicBezTo>
                    <a:pt x="280" y="447"/>
                    <a:pt x="565" y="373"/>
                    <a:pt x="534" y="194"/>
                  </a:cubicBezTo>
                  <a:lnTo>
                    <a:pt x="255" y="101"/>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5" name="Freeform 258">
              <a:extLst>
                <a:ext uri="{FF2B5EF4-FFF2-40B4-BE49-F238E27FC236}">
                  <a16:creationId xmlns:a16="http://schemas.microsoft.com/office/drawing/2014/main" id="{5DF06210-4796-4E10-9FB6-E81948D5EEFA}"/>
                </a:ext>
              </a:extLst>
            </p:cNvPr>
            <p:cNvSpPr>
              <a:spLocks noChangeArrowheads="1"/>
            </p:cNvSpPr>
            <p:nvPr/>
          </p:nvSpPr>
          <p:spPr bwMode="auto">
            <a:xfrm>
              <a:off x="12771087" y="3935701"/>
              <a:ext cx="697618" cy="598744"/>
            </a:xfrm>
            <a:custGeom>
              <a:avLst/>
              <a:gdLst>
                <a:gd name="T0" fmla="*/ 257 w 562"/>
                <a:gd name="T1" fmla="*/ 51 h 480"/>
                <a:gd name="T2" fmla="*/ 257 w 562"/>
                <a:gd name="T3" fmla="*/ 51 h 480"/>
                <a:gd name="T4" fmla="*/ 5 w 562"/>
                <a:gd name="T5" fmla="*/ 138 h 480"/>
                <a:gd name="T6" fmla="*/ 0 w 562"/>
                <a:gd name="T7" fmla="*/ 204 h 480"/>
                <a:gd name="T8" fmla="*/ 0 w 562"/>
                <a:gd name="T9" fmla="*/ 204 h 480"/>
                <a:gd name="T10" fmla="*/ 245 w 562"/>
                <a:gd name="T11" fmla="*/ 197 h 480"/>
                <a:gd name="T12" fmla="*/ 245 w 562"/>
                <a:gd name="T13" fmla="*/ 197 h 480"/>
                <a:gd name="T14" fmla="*/ 216 w 562"/>
                <a:gd name="T15" fmla="*/ 338 h 480"/>
                <a:gd name="T16" fmla="*/ 216 w 562"/>
                <a:gd name="T17" fmla="*/ 338 h 480"/>
                <a:gd name="T18" fmla="*/ 501 w 562"/>
                <a:gd name="T19" fmla="*/ 400 h 480"/>
                <a:gd name="T20" fmla="*/ 501 w 562"/>
                <a:gd name="T21" fmla="*/ 400 h 480"/>
                <a:gd name="T22" fmla="*/ 486 w 562"/>
                <a:gd name="T23" fmla="*/ 40 h 480"/>
                <a:gd name="T24" fmla="*/ 486 w 562"/>
                <a:gd name="T25" fmla="*/ 40 h 480"/>
                <a:gd name="T26" fmla="*/ 368 w 562"/>
                <a:gd name="T27" fmla="*/ 5 h 480"/>
                <a:gd name="T28" fmla="*/ 368 w 562"/>
                <a:gd name="T29" fmla="*/ 5 h 480"/>
                <a:gd name="T30" fmla="*/ 257 w 562"/>
                <a:gd name="T31" fmla="*/ 5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2" h="480">
                  <a:moveTo>
                    <a:pt x="257" y="51"/>
                  </a:moveTo>
                  <a:lnTo>
                    <a:pt x="257" y="51"/>
                  </a:lnTo>
                  <a:cubicBezTo>
                    <a:pt x="195" y="117"/>
                    <a:pt x="112" y="138"/>
                    <a:pt x="5" y="138"/>
                  </a:cubicBezTo>
                  <a:lnTo>
                    <a:pt x="0" y="204"/>
                  </a:lnTo>
                  <a:lnTo>
                    <a:pt x="0" y="204"/>
                  </a:lnTo>
                  <a:cubicBezTo>
                    <a:pt x="0" y="204"/>
                    <a:pt x="138" y="227"/>
                    <a:pt x="245" y="197"/>
                  </a:cubicBezTo>
                  <a:lnTo>
                    <a:pt x="245" y="197"/>
                  </a:lnTo>
                  <a:cubicBezTo>
                    <a:pt x="245" y="197"/>
                    <a:pt x="246" y="292"/>
                    <a:pt x="216" y="338"/>
                  </a:cubicBezTo>
                  <a:lnTo>
                    <a:pt x="216" y="338"/>
                  </a:lnTo>
                  <a:cubicBezTo>
                    <a:pt x="186" y="383"/>
                    <a:pt x="419" y="479"/>
                    <a:pt x="501" y="400"/>
                  </a:cubicBezTo>
                  <a:lnTo>
                    <a:pt x="501" y="400"/>
                  </a:lnTo>
                  <a:cubicBezTo>
                    <a:pt x="561" y="343"/>
                    <a:pt x="525" y="89"/>
                    <a:pt x="486" y="40"/>
                  </a:cubicBezTo>
                  <a:lnTo>
                    <a:pt x="486" y="40"/>
                  </a:lnTo>
                  <a:cubicBezTo>
                    <a:pt x="464" y="13"/>
                    <a:pt x="425" y="0"/>
                    <a:pt x="368" y="5"/>
                  </a:cubicBezTo>
                  <a:lnTo>
                    <a:pt x="368" y="5"/>
                  </a:lnTo>
                  <a:cubicBezTo>
                    <a:pt x="333" y="7"/>
                    <a:pt x="280" y="25"/>
                    <a:pt x="257" y="51"/>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6" name="Freeform 259">
              <a:extLst>
                <a:ext uri="{FF2B5EF4-FFF2-40B4-BE49-F238E27FC236}">
                  <a16:creationId xmlns:a16="http://schemas.microsoft.com/office/drawing/2014/main" id="{29DF32B4-89FB-4888-9D03-A0438D19BCA2}"/>
                </a:ext>
              </a:extLst>
            </p:cNvPr>
            <p:cNvSpPr>
              <a:spLocks noChangeArrowheads="1"/>
            </p:cNvSpPr>
            <p:nvPr/>
          </p:nvSpPr>
          <p:spPr bwMode="auto">
            <a:xfrm>
              <a:off x="13084190" y="3721475"/>
              <a:ext cx="197750" cy="269158"/>
            </a:xfrm>
            <a:custGeom>
              <a:avLst/>
              <a:gdLst>
                <a:gd name="T0" fmla="*/ 158 w 159"/>
                <a:gd name="T1" fmla="*/ 84 h 215"/>
                <a:gd name="T2" fmla="*/ 158 w 159"/>
                <a:gd name="T3" fmla="*/ 84 h 215"/>
                <a:gd name="T4" fmla="*/ 89 w 159"/>
                <a:gd name="T5" fmla="*/ 196 h 215"/>
                <a:gd name="T6" fmla="*/ 89 w 159"/>
                <a:gd name="T7" fmla="*/ 196 h 215"/>
                <a:gd name="T8" fmla="*/ 0 w 159"/>
                <a:gd name="T9" fmla="*/ 76 h 215"/>
                <a:gd name="T10" fmla="*/ 0 w 159"/>
                <a:gd name="T11" fmla="*/ 76 h 215"/>
                <a:gd name="T12" fmla="*/ 74 w 159"/>
                <a:gd name="T13" fmla="*/ 0 h 215"/>
                <a:gd name="T14" fmla="*/ 74 w 159"/>
                <a:gd name="T15" fmla="*/ 0 h 215"/>
                <a:gd name="T16" fmla="*/ 158 w 159"/>
                <a:gd name="T17" fmla="*/ 8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15">
                  <a:moveTo>
                    <a:pt x="158" y="84"/>
                  </a:moveTo>
                  <a:lnTo>
                    <a:pt x="158" y="84"/>
                  </a:lnTo>
                  <a:cubicBezTo>
                    <a:pt x="158" y="130"/>
                    <a:pt x="145" y="174"/>
                    <a:pt x="89" y="196"/>
                  </a:cubicBezTo>
                  <a:lnTo>
                    <a:pt x="89" y="196"/>
                  </a:lnTo>
                  <a:cubicBezTo>
                    <a:pt x="46" y="214"/>
                    <a:pt x="0" y="191"/>
                    <a:pt x="0" y="76"/>
                  </a:cubicBezTo>
                  <a:lnTo>
                    <a:pt x="0" y="76"/>
                  </a:lnTo>
                  <a:cubicBezTo>
                    <a:pt x="1" y="30"/>
                    <a:pt x="28" y="0"/>
                    <a:pt x="74" y="0"/>
                  </a:cubicBezTo>
                  <a:lnTo>
                    <a:pt x="74" y="0"/>
                  </a:lnTo>
                  <a:cubicBezTo>
                    <a:pt x="121" y="0"/>
                    <a:pt x="158" y="38"/>
                    <a:pt x="158" y="8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7" name="Freeform 260">
              <a:extLst>
                <a:ext uri="{FF2B5EF4-FFF2-40B4-BE49-F238E27FC236}">
                  <a16:creationId xmlns:a16="http://schemas.microsoft.com/office/drawing/2014/main" id="{618FBF33-FE64-47D3-86A3-5AFD43B473A4}"/>
                </a:ext>
              </a:extLst>
            </p:cNvPr>
            <p:cNvSpPr>
              <a:spLocks noChangeArrowheads="1"/>
            </p:cNvSpPr>
            <p:nvPr/>
          </p:nvSpPr>
          <p:spPr bwMode="auto">
            <a:xfrm>
              <a:off x="13078696" y="3639079"/>
              <a:ext cx="565785" cy="346064"/>
            </a:xfrm>
            <a:custGeom>
              <a:avLst/>
              <a:gdLst>
                <a:gd name="T0" fmla="*/ 388 w 453"/>
                <a:gd name="T1" fmla="*/ 64 h 279"/>
                <a:gd name="T2" fmla="*/ 388 w 453"/>
                <a:gd name="T3" fmla="*/ 64 h 279"/>
                <a:gd name="T4" fmla="*/ 311 w 453"/>
                <a:gd name="T5" fmla="*/ 96 h 279"/>
                <a:gd name="T6" fmla="*/ 311 w 453"/>
                <a:gd name="T7" fmla="*/ 96 h 279"/>
                <a:gd name="T8" fmla="*/ 311 w 453"/>
                <a:gd name="T9" fmla="*/ 92 h 279"/>
                <a:gd name="T10" fmla="*/ 311 w 453"/>
                <a:gd name="T11" fmla="*/ 92 h 279"/>
                <a:gd name="T12" fmla="*/ 243 w 453"/>
                <a:gd name="T13" fmla="*/ 0 h 279"/>
                <a:gd name="T14" fmla="*/ 243 w 453"/>
                <a:gd name="T15" fmla="*/ 0 h 279"/>
                <a:gd name="T16" fmla="*/ 166 w 453"/>
                <a:gd name="T17" fmla="*/ 77 h 279"/>
                <a:gd name="T18" fmla="*/ 166 w 453"/>
                <a:gd name="T19" fmla="*/ 77 h 279"/>
                <a:gd name="T20" fmla="*/ 146 w 453"/>
                <a:gd name="T21" fmla="*/ 61 h 279"/>
                <a:gd name="T22" fmla="*/ 146 w 453"/>
                <a:gd name="T23" fmla="*/ 61 h 279"/>
                <a:gd name="T24" fmla="*/ 10 w 453"/>
                <a:gd name="T25" fmla="*/ 107 h 279"/>
                <a:gd name="T26" fmla="*/ 10 w 453"/>
                <a:gd name="T27" fmla="*/ 107 h 279"/>
                <a:gd name="T28" fmla="*/ 147 w 453"/>
                <a:gd name="T29" fmla="*/ 212 h 279"/>
                <a:gd name="T30" fmla="*/ 147 w 453"/>
                <a:gd name="T31" fmla="*/ 212 h 279"/>
                <a:gd name="T32" fmla="*/ 181 w 453"/>
                <a:gd name="T33" fmla="*/ 147 h 279"/>
                <a:gd name="T34" fmla="*/ 181 w 453"/>
                <a:gd name="T35" fmla="*/ 147 h 279"/>
                <a:gd name="T36" fmla="*/ 243 w 453"/>
                <a:gd name="T37" fmla="*/ 184 h 279"/>
                <a:gd name="T38" fmla="*/ 243 w 453"/>
                <a:gd name="T39" fmla="*/ 184 h 279"/>
                <a:gd name="T40" fmla="*/ 282 w 453"/>
                <a:gd name="T41" fmla="*/ 172 h 279"/>
                <a:gd name="T42" fmla="*/ 282 w 453"/>
                <a:gd name="T43" fmla="*/ 172 h 279"/>
                <a:gd name="T44" fmla="*/ 335 w 453"/>
                <a:gd name="T45" fmla="*/ 268 h 279"/>
                <a:gd name="T46" fmla="*/ 335 w 453"/>
                <a:gd name="T47" fmla="*/ 268 h 279"/>
                <a:gd name="T48" fmla="*/ 438 w 453"/>
                <a:gd name="T49" fmla="*/ 186 h 279"/>
                <a:gd name="T50" fmla="*/ 438 w 453"/>
                <a:gd name="T51" fmla="*/ 186 h 279"/>
                <a:gd name="T52" fmla="*/ 388 w 453"/>
                <a:gd name="T53" fmla="*/ 64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3" h="279">
                  <a:moveTo>
                    <a:pt x="388" y="64"/>
                  </a:moveTo>
                  <a:lnTo>
                    <a:pt x="388" y="64"/>
                  </a:lnTo>
                  <a:cubicBezTo>
                    <a:pt x="361" y="57"/>
                    <a:pt x="332" y="70"/>
                    <a:pt x="311" y="96"/>
                  </a:cubicBezTo>
                  <a:lnTo>
                    <a:pt x="311" y="96"/>
                  </a:lnTo>
                  <a:cubicBezTo>
                    <a:pt x="311" y="95"/>
                    <a:pt x="311" y="93"/>
                    <a:pt x="311" y="92"/>
                  </a:cubicBezTo>
                  <a:lnTo>
                    <a:pt x="311" y="92"/>
                  </a:lnTo>
                  <a:cubicBezTo>
                    <a:pt x="311" y="41"/>
                    <a:pt x="290" y="0"/>
                    <a:pt x="243" y="0"/>
                  </a:cubicBezTo>
                  <a:lnTo>
                    <a:pt x="243" y="0"/>
                  </a:lnTo>
                  <a:cubicBezTo>
                    <a:pt x="200" y="0"/>
                    <a:pt x="171" y="39"/>
                    <a:pt x="166" y="77"/>
                  </a:cubicBezTo>
                  <a:lnTo>
                    <a:pt x="166" y="77"/>
                  </a:lnTo>
                  <a:cubicBezTo>
                    <a:pt x="164" y="73"/>
                    <a:pt x="149" y="63"/>
                    <a:pt x="146" y="61"/>
                  </a:cubicBezTo>
                  <a:lnTo>
                    <a:pt x="146" y="61"/>
                  </a:lnTo>
                  <a:cubicBezTo>
                    <a:pt x="101" y="32"/>
                    <a:pt x="27" y="27"/>
                    <a:pt x="10" y="107"/>
                  </a:cubicBezTo>
                  <a:lnTo>
                    <a:pt x="10" y="107"/>
                  </a:lnTo>
                  <a:cubicBezTo>
                    <a:pt x="0" y="153"/>
                    <a:pt x="73" y="215"/>
                    <a:pt x="147" y="212"/>
                  </a:cubicBezTo>
                  <a:lnTo>
                    <a:pt x="147" y="212"/>
                  </a:lnTo>
                  <a:cubicBezTo>
                    <a:pt x="167" y="212"/>
                    <a:pt x="172" y="184"/>
                    <a:pt x="181" y="147"/>
                  </a:cubicBezTo>
                  <a:lnTo>
                    <a:pt x="181" y="147"/>
                  </a:lnTo>
                  <a:cubicBezTo>
                    <a:pt x="194" y="168"/>
                    <a:pt x="215" y="184"/>
                    <a:pt x="243" y="184"/>
                  </a:cubicBezTo>
                  <a:lnTo>
                    <a:pt x="243" y="184"/>
                  </a:lnTo>
                  <a:cubicBezTo>
                    <a:pt x="259" y="184"/>
                    <a:pt x="272" y="179"/>
                    <a:pt x="282" y="172"/>
                  </a:cubicBezTo>
                  <a:lnTo>
                    <a:pt x="282" y="172"/>
                  </a:lnTo>
                  <a:cubicBezTo>
                    <a:pt x="279" y="218"/>
                    <a:pt x="300" y="258"/>
                    <a:pt x="335" y="268"/>
                  </a:cubicBezTo>
                  <a:lnTo>
                    <a:pt x="335" y="268"/>
                  </a:lnTo>
                  <a:cubicBezTo>
                    <a:pt x="377" y="278"/>
                    <a:pt x="423" y="242"/>
                    <a:pt x="438" y="186"/>
                  </a:cubicBezTo>
                  <a:lnTo>
                    <a:pt x="438" y="186"/>
                  </a:lnTo>
                  <a:cubicBezTo>
                    <a:pt x="452" y="130"/>
                    <a:pt x="430" y="75"/>
                    <a:pt x="388" y="64"/>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8" name="Freeform 261">
              <a:extLst>
                <a:ext uri="{FF2B5EF4-FFF2-40B4-BE49-F238E27FC236}">
                  <a16:creationId xmlns:a16="http://schemas.microsoft.com/office/drawing/2014/main" id="{8F7BA388-48C6-4E90-8A43-006F73F149AE}"/>
                </a:ext>
              </a:extLst>
            </p:cNvPr>
            <p:cNvSpPr>
              <a:spLocks noChangeArrowheads="1"/>
            </p:cNvSpPr>
            <p:nvPr/>
          </p:nvSpPr>
          <p:spPr bwMode="auto">
            <a:xfrm>
              <a:off x="13045737" y="4528952"/>
              <a:ext cx="153804" cy="126342"/>
            </a:xfrm>
            <a:custGeom>
              <a:avLst/>
              <a:gdLst>
                <a:gd name="T0" fmla="*/ 123 w 124"/>
                <a:gd name="T1" fmla="*/ 25 h 100"/>
                <a:gd name="T2" fmla="*/ 109 w 124"/>
                <a:gd name="T3" fmla="*/ 42 h 100"/>
                <a:gd name="T4" fmla="*/ 109 w 124"/>
                <a:gd name="T5" fmla="*/ 42 h 100"/>
                <a:gd name="T6" fmla="*/ 98 w 124"/>
                <a:gd name="T7" fmla="*/ 65 h 100"/>
                <a:gd name="T8" fmla="*/ 98 w 124"/>
                <a:gd name="T9" fmla="*/ 65 h 100"/>
                <a:gd name="T10" fmla="*/ 63 w 124"/>
                <a:gd name="T11" fmla="*/ 68 h 100"/>
                <a:gd name="T12" fmla="*/ 63 w 124"/>
                <a:gd name="T13" fmla="*/ 68 h 100"/>
                <a:gd name="T14" fmla="*/ 33 w 124"/>
                <a:gd name="T15" fmla="*/ 94 h 100"/>
                <a:gd name="T16" fmla="*/ 33 w 124"/>
                <a:gd name="T17" fmla="*/ 94 h 100"/>
                <a:gd name="T18" fmla="*/ 8 w 124"/>
                <a:gd name="T19" fmla="*/ 65 h 100"/>
                <a:gd name="T20" fmla="*/ 8 w 124"/>
                <a:gd name="T21" fmla="*/ 65 h 100"/>
                <a:gd name="T22" fmla="*/ 28 w 124"/>
                <a:gd name="T23" fmla="*/ 33 h 100"/>
                <a:gd name="T24" fmla="*/ 80 w 124"/>
                <a:gd name="T25" fmla="*/ 17 h 100"/>
                <a:gd name="T26" fmla="*/ 93 w 124"/>
                <a:gd name="T27" fmla="*/ 0 h 100"/>
                <a:gd name="T28" fmla="*/ 123 w 124"/>
                <a:gd name="T29" fmla="*/ 2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00">
                  <a:moveTo>
                    <a:pt x="123" y="25"/>
                  </a:moveTo>
                  <a:lnTo>
                    <a:pt x="109" y="42"/>
                  </a:lnTo>
                  <a:lnTo>
                    <a:pt x="109" y="42"/>
                  </a:lnTo>
                  <a:cubicBezTo>
                    <a:pt x="109" y="42"/>
                    <a:pt x="111" y="56"/>
                    <a:pt x="98" y="65"/>
                  </a:cubicBezTo>
                  <a:lnTo>
                    <a:pt x="98" y="65"/>
                  </a:lnTo>
                  <a:cubicBezTo>
                    <a:pt x="92" y="69"/>
                    <a:pt x="74" y="70"/>
                    <a:pt x="63" y="68"/>
                  </a:cubicBezTo>
                  <a:lnTo>
                    <a:pt x="63" y="68"/>
                  </a:lnTo>
                  <a:cubicBezTo>
                    <a:pt x="63" y="68"/>
                    <a:pt x="54" y="85"/>
                    <a:pt x="33" y="94"/>
                  </a:cubicBezTo>
                  <a:lnTo>
                    <a:pt x="33" y="94"/>
                  </a:lnTo>
                  <a:cubicBezTo>
                    <a:pt x="20" y="99"/>
                    <a:pt x="0" y="82"/>
                    <a:pt x="8" y="65"/>
                  </a:cubicBezTo>
                  <a:lnTo>
                    <a:pt x="8" y="65"/>
                  </a:lnTo>
                  <a:cubicBezTo>
                    <a:pt x="16" y="49"/>
                    <a:pt x="28" y="33"/>
                    <a:pt x="28" y="33"/>
                  </a:cubicBezTo>
                  <a:lnTo>
                    <a:pt x="80" y="17"/>
                  </a:lnTo>
                  <a:lnTo>
                    <a:pt x="93" y="0"/>
                  </a:lnTo>
                  <a:lnTo>
                    <a:pt x="123" y="2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9" name="Freeform 262">
              <a:extLst>
                <a:ext uri="{FF2B5EF4-FFF2-40B4-BE49-F238E27FC236}">
                  <a16:creationId xmlns:a16="http://schemas.microsoft.com/office/drawing/2014/main" id="{8C0D9D2E-ABB1-481A-BB75-2D8C3F5A8E67}"/>
                </a:ext>
              </a:extLst>
            </p:cNvPr>
            <p:cNvSpPr>
              <a:spLocks noChangeArrowheads="1"/>
            </p:cNvSpPr>
            <p:nvPr/>
          </p:nvSpPr>
          <p:spPr bwMode="auto">
            <a:xfrm>
              <a:off x="13139121" y="3963167"/>
              <a:ext cx="307611" cy="615221"/>
            </a:xfrm>
            <a:custGeom>
              <a:avLst/>
              <a:gdLst>
                <a:gd name="T0" fmla="*/ 198 w 245"/>
                <a:gd name="T1" fmla="*/ 33 h 493"/>
                <a:gd name="T2" fmla="*/ 198 w 245"/>
                <a:gd name="T3" fmla="*/ 33 h 493"/>
                <a:gd name="T4" fmla="*/ 179 w 245"/>
                <a:gd name="T5" fmla="*/ 351 h 493"/>
                <a:gd name="T6" fmla="*/ 179 w 245"/>
                <a:gd name="T7" fmla="*/ 351 h 493"/>
                <a:gd name="T8" fmla="*/ 46 w 245"/>
                <a:gd name="T9" fmla="*/ 492 h 493"/>
                <a:gd name="T10" fmla="*/ 0 w 245"/>
                <a:gd name="T11" fmla="*/ 451 h 493"/>
                <a:gd name="T12" fmla="*/ 0 w 245"/>
                <a:gd name="T13" fmla="*/ 451 h 493"/>
                <a:gd name="T14" fmla="*/ 104 w 245"/>
                <a:gd name="T15" fmla="*/ 274 h 493"/>
                <a:gd name="T16" fmla="*/ 104 w 245"/>
                <a:gd name="T17" fmla="*/ 274 h 493"/>
                <a:gd name="T18" fmla="*/ 198 w 245"/>
                <a:gd name="T19" fmla="*/ 33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493">
                  <a:moveTo>
                    <a:pt x="198" y="33"/>
                  </a:moveTo>
                  <a:lnTo>
                    <a:pt x="198" y="33"/>
                  </a:lnTo>
                  <a:cubicBezTo>
                    <a:pt x="198" y="33"/>
                    <a:pt x="244" y="277"/>
                    <a:pt x="179" y="351"/>
                  </a:cubicBezTo>
                  <a:lnTo>
                    <a:pt x="179" y="351"/>
                  </a:lnTo>
                  <a:cubicBezTo>
                    <a:pt x="114" y="425"/>
                    <a:pt x="46" y="492"/>
                    <a:pt x="46" y="492"/>
                  </a:cubicBezTo>
                  <a:lnTo>
                    <a:pt x="0" y="451"/>
                  </a:lnTo>
                  <a:lnTo>
                    <a:pt x="0" y="451"/>
                  </a:lnTo>
                  <a:cubicBezTo>
                    <a:pt x="0" y="451"/>
                    <a:pt x="103" y="326"/>
                    <a:pt x="104" y="274"/>
                  </a:cubicBezTo>
                  <a:lnTo>
                    <a:pt x="104" y="274"/>
                  </a:lnTo>
                  <a:cubicBezTo>
                    <a:pt x="106" y="219"/>
                    <a:pt x="47" y="0"/>
                    <a:pt x="198" y="3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0" name="Freeform 263">
              <a:extLst>
                <a:ext uri="{FF2B5EF4-FFF2-40B4-BE49-F238E27FC236}">
                  <a16:creationId xmlns:a16="http://schemas.microsoft.com/office/drawing/2014/main" id="{E98D4F59-B129-4208-8ACB-BAA71D462A9F}"/>
                </a:ext>
              </a:extLst>
            </p:cNvPr>
            <p:cNvSpPr>
              <a:spLocks noChangeArrowheads="1"/>
            </p:cNvSpPr>
            <p:nvPr/>
          </p:nvSpPr>
          <p:spPr bwMode="auto">
            <a:xfrm>
              <a:off x="9442298" y="10417495"/>
              <a:ext cx="159301" cy="291133"/>
            </a:xfrm>
            <a:custGeom>
              <a:avLst/>
              <a:gdLst>
                <a:gd name="T0" fmla="*/ 34 w 126"/>
                <a:gd name="T1" fmla="*/ 0 h 234"/>
                <a:gd name="T2" fmla="*/ 0 w 126"/>
                <a:gd name="T3" fmla="*/ 183 h 234"/>
                <a:gd name="T4" fmla="*/ 87 w 126"/>
                <a:gd name="T5" fmla="*/ 233 h 234"/>
                <a:gd name="T6" fmla="*/ 125 w 126"/>
                <a:gd name="T7" fmla="*/ 53 h 234"/>
                <a:gd name="T8" fmla="*/ 34 w 126"/>
                <a:gd name="T9" fmla="*/ 0 h 234"/>
              </a:gdLst>
              <a:ahLst/>
              <a:cxnLst>
                <a:cxn ang="0">
                  <a:pos x="T0" y="T1"/>
                </a:cxn>
                <a:cxn ang="0">
                  <a:pos x="T2" y="T3"/>
                </a:cxn>
                <a:cxn ang="0">
                  <a:pos x="T4" y="T5"/>
                </a:cxn>
                <a:cxn ang="0">
                  <a:pos x="T6" y="T7"/>
                </a:cxn>
                <a:cxn ang="0">
                  <a:pos x="T8" y="T9"/>
                </a:cxn>
              </a:cxnLst>
              <a:rect l="0" t="0" r="r" b="b"/>
              <a:pathLst>
                <a:path w="126" h="234">
                  <a:moveTo>
                    <a:pt x="34" y="0"/>
                  </a:moveTo>
                  <a:lnTo>
                    <a:pt x="0" y="183"/>
                  </a:lnTo>
                  <a:lnTo>
                    <a:pt x="87" y="233"/>
                  </a:lnTo>
                  <a:lnTo>
                    <a:pt x="125" y="53"/>
                  </a:lnTo>
                  <a:lnTo>
                    <a:pt x="34"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1" name="Freeform 264">
              <a:extLst>
                <a:ext uri="{FF2B5EF4-FFF2-40B4-BE49-F238E27FC236}">
                  <a16:creationId xmlns:a16="http://schemas.microsoft.com/office/drawing/2014/main" id="{B4A2D269-E156-4391-8882-43A1E334699C}"/>
                </a:ext>
              </a:extLst>
            </p:cNvPr>
            <p:cNvSpPr>
              <a:spLocks noChangeArrowheads="1"/>
            </p:cNvSpPr>
            <p:nvPr/>
          </p:nvSpPr>
          <p:spPr bwMode="auto">
            <a:xfrm>
              <a:off x="9365398" y="10538343"/>
              <a:ext cx="120848" cy="142819"/>
            </a:xfrm>
            <a:custGeom>
              <a:avLst/>
              <a:gdLst>
                <a:gd name="T0" fmla="*/ 31 w 98"/>
                <a:gd name="T1" fmla="*/ 112 h 113"/>
                <a:gd name="T2" fmla="*/ 51 w 98"/>
                <a:gd name="T3" fmla="*/ 85 h 113"/>
                <a:gd name="T4" fmla="*/ 51 w 98"/>
                <a:gd name="T5" fmla="*/ 85 h 113"/>
                <a:gd name="T6" fmla="*/ 93 w 98"/>
                <a:gd name="T7" fmla="*/ 56 h 113"/>
                <a:gd name="T8" fmla="*/ 93 w 98"/>
                <a:gd name="T9" fmla="*/ 56 h 113"/>
                <a:gd name="T10" fmla="*/ 69 w 98"/>
                <a:gd name="T11" fmla="*/ 53 h 113"/>
                <a:gd name="T12" fmla="*/ 79 w 98"/>
                <a:gd name="T13" fmla="*/ 0 h 113"/>
                <a:gd name="T14" fmla="*/ 79 w 98"/>
                <a:gd name="T15" fmla="*/ 0 h 113"/>
                <a:gd name="T16" fmla="*/ 25 w 98"/>
                <a:gd name="T17" fmla="*/ 60 h 113"/>
                <a:gd name="T18" fmla="*/ 0 w 98"/>
                <a:gd name="T19" fmla="*/ 85 h 113"/>
                <a:gd name="T20" fmla="*/ 31 w 98"/>
                <a:gd name="T21" fmla="*/ 112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13">
                  <a:moveTo>
                    <a:pt x="31" y="112"/>
                  </a:moveTo>
                  <a:lnTo>
                    <a:pt x="51" y="85"/>
                  </a:lnTo>
                  <a:lnTo>
                    <a:pt x="51" y="85"/>
                  </a:lnTo>
                  <a:cubicBezTo>
                    <a:pt x="51" y="85"/>
                    <a:pt x="90" y="68"/>
                    <a:pt x="93" y="56"/>
                  </a:cubicBezTo>
                  <a:lnTo>
                    <a:pt x="93" y="56"/>
                  </a:lnTo>
                  <a:cubicBezTo>
                    <a:pt x="97" y="43"/>
                    <a:pt x="69" y="53"/>
                    <a:pt x="69" y="53"/>
                  </a:cubicBezTo>
                  <a:lnTo>
                    <a:pt x="79" y="0"/>
                  </a:lnTo>
                  <a:lnTo>
                    <a:pt x="79" y="0"/>
                  </a:lnTo>
                  <a:cubicBezTo>
                    <a:pt x="79" y="0"/>
                    <a:pt x="26" y="10"/>
                    <a:pt x="25" y="60"/>
                  </a:cubicBezTo>
                  <a:lnTo>
                    <a:pt x="0" y="85"/>
                  </a:lnTo>
                  <a:lnTo>
                    <a:pt x="31" y="1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2" name="Freeform 265">
              <a:extLst>
                <a:ext uri="{FF2B5EF4-FFF2-40B4-BE49-F238E27FC236}">
                  <a16:creationId xmlns:a16="http://schemas.microsoft.com/office/drawing/2014/main" id="{E1599F87-069C-4E9F-9F76-ED25CA896C49}"/>
                </a:ext>
              </a:extLst>
            </p:cNvPr>
            <p:cNvSpPr>
              <a:spLocks noChangeArrowheads="1"/>
            </p:cNvSpPr>
            <p:nvPr/>
          </p:nvSpPr>
          <p:spPr bwMode="auto">
            <a:xfrm>
              <a:off x="9502725" y="10499894"/>
              <a:ext cx="126338" cy="208735"/>
            </a:xfrm>
            <a:custGeom>
              <a:avLst/>
              <a:gdLst>
                <a:gd name="T0" fmla="*/ 13 w 102"/>
                <a:gd name="T1" fmla="*/ 147 h 169"/>
                <a:gd name="T2" fmla="*/ 25 w 102"/>
                <a:gd name="T3" fmla="*/ 108 h 169"/>
                <a:gd name="T4" fmla="*/ 25 w 102"/>
                <a:gd name="T5" fmla="*/ 108 h 169"/>
                <a:gd name="T6" fmla="*/ 10 w 102"/>
                <a:gd name="T7" fmla="*/ 58 h 169"/>
                <a:gd name="T8" fmla="*/ 10 w 102"/>
                <a:gd name="T9" fmla="*/ 58 h 169"/>
                <a:gd name="T10" fmla="*/ 52 w 102"/>
                <a:gd name="T11" fmla="*/ 92 h 169"/>
                <a:gd name="T12" fmla="*/ 71 w 102"/>
                <a:gd name="T13" fmla="*/ 0 h 169"/>
                <a:gd name="T14" fmla="*/ 71 w 102"/>
                <a:gd name="T15" fmla="*/ 0 h 169"/>
                <a:gd name="T16" fmla="*/ 96 w 102"/>
                <a:gd name="T17" fmla="*/ 61 h 169"/>
                <a:gd name="T18" fmla="*/ 96 w 102"/>
                <a:gd name="T19" fmla="*/ 61 h 169"/>
                <a:gd name="T20" fmla="*/ 76 w 102"/>
                <a:gd name="T21" fmla="*/ 122 h 169"/>
                <a:gd name="T22" fmla="*/ 62 w 102"/>
                <a:gd name="T23" fmla="*/ 168 h 169"/>
                <a:gd name="T24" fmla="*/ 13 w 102"/>
                <a:gd name="T25" fmla="*/ 14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 h="169">
                  <a:moveTo>
                    <a:pt x="13" y="147"/>
                  </a:moveTo>
                  <a:lnTo>
                    <a:pt x="25" y="108"/>
                  </a:lnTo>
                  <a:lnTo>
                    <a:pt x="25" y="108"/>
                  </a:lnTo>
                  <a:cubicBezTo>
                    <a:pt x="25" y="108"/>
                    <a:pt x="0" y="67"/>
                    <a:pt x="10" y="58"/>
                  </a:cubicBezTo>
                  <a:lnTo>
                    <a:pt x="10" y="58"/>
                  </a:lnTo>
                  <a:cubicBezTo>
                    <a:pt x="21" y="50"/>
                    <a:pt x="52" y="92"/>
                    <a:pt x="52" y="92"/>
                  </a:cubicBezTo>
                  <a:lnTo>
                    <a:pt x="71" y="0"/>
                  </a:lnTo>
                  <a:lnTo>
                    <a:pt x="71" y="0"/>
                  </a:lnTo>
                  <a:cubicBezTo>
                    <a:pt x="71" y="0"/>
                    <a:pt x="101" y="30"/>
                    <a:pt x="96" y="61"/>
                  </a:cubicBezTo>
                  <a:lnTo>
                    <a:pt x="96" y="61"/>
                  </a:lnTo>
                  <a:cubicBezTo>
                    <a:pt x="92" y="93"/>
                    <a:pt x="76" y="122"/>
                    <a:pt x="76" y="122"/>
                  </a:cubicBezTo>
                  <a:lnTo>
                    <a:pt x="62" y="168"/>
                  </a:lnTo>
                  <a:lnTo>
                    <a:pt x="13" y="1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3" name="Freeform 266">
              <a:extLst>
                <a:ext uri="{FF2B5EF4-FFF2-40B4-BE49-F238E27FC236}">
                  <a16:creationId xmlns:a16="http://schemas.microsoft.com/office/drawing/2014/main" id="{87CCA439-30E3-40BB-8286-C09E319F8B86}"/>
                </a:ext>
              </a:extLst>
            </p:cNvPr>
            <p:cNvSpPr>
              <a:spLocks noChangeArrowheads="1"/>
            </p:cNvSpPr>
            <p:nvPr/>
          </p:nvSpPr>
          <p:spPr bwMode="auto">
            <a:xfrm>
              <a:off x="9469766" y="11252440"/>
              <a:ext cx="197750" cy="120848"/>
            </a:xfrm>
            <a:custGeom>
              <a:avLst/>
              <a:gdLst>
                <a:gd name="T0" fmla="*/ 7 w 157"/>
                <a:gd name="T1" fmla="*/ 35 h 96"/>
                <a:gd name="T2" fmla="*/ 7 w 157"/>
                <a:gd name="T3" fmla="*/ 35 h 96"/>
                <a:gd name="T4" fmla="*/ 26 w 157"/>
                <a:gd name="T5" fmla="*/ 90 h 96"/>
                <a:gd name="T6" fmla="*/ 26 w 157"/>
                <a:gd name="T7" fmla="*/ 90 h 96"/>
                <a:gd name="T8" fmla="*/ 146 w 157"/>
                <a:gd name="T9" fmla="*/ 26 h 96"/>
                <a:gd name="T10" fmla="*/ 146 w 157"/>
                <a:gd name="T11" fmla="*/ 26 h 96"/>
                <a:gd name="T12" fmla="*/ 113 w 157"/>
                <a:gd name="T13" fmla="*/ 9 h 96"/>
                <a:gd name="T14" fmla="*/ 113 w 157"/>
                <a:gd name="T15" fmla="*/ 9 h 96"/>
                <a:gd name="T16" fmla="*/ 88 w 157"/>
                <a:gd name="T17" fmla="*/ 6 h 96"/>
                <a:gd name="T18" fmla="*/ 70 w 157"/>
                <a:gd name="T19" fmla="*/ 0 h 96"/>
                <a:gd name="T20" fmla="*/ 7 w 157"/>
                <a:gd name="T21" fmla="*/ 3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7" h="96">
                  <a:moveTo>
                    <a:pt x="7" y="35"/>
                  </a:moveTo>
                  <a:lnTo>
                    <a:pt x="7" y="35"/>
                  </a:lnTo>
                  <a:cubicBezTo>
                    <a:pt x="7" y="35"/>
                    <a:pt x="0" y="86"/>
                    <a:pt x="26" y="90"/>
                  </a:cubicBezTo>
                  <a:lnTo>
                    <a:pt x="26" y="90"/>
                  </a:lnTo>
                  <a:cubicBezTo>
                    <a:pt x="53" y="95"/>
                    <a:pt x="130" y="55"/>
                    <a:pt x="146" y="26"/>
                  </a:cubicBezTo>
                  <a:lnTo>
                    <a:pt x="146" y="26"/>
                  </a:lnTo>
                  <a:cubicBezTo>
                    <a:pt x="156" y="6"/>
                    <a:pt x="130" y="6"/>
                    <a:pt x="113" y="9"/>
                  </a:cubicBezTo>
                  <a:lnTo>
                    <a:pt x="113" y="9"/>
                  </a:lnTo>
                  <a:cubicBezTo>
                    <a:pt x="105" y="9"/>
                    <a:pt x="96" y="9"/>
                    <a:pt x="88" y="6"/>
                  </a:cubicBezTo>
                  <a:lnTo>
                    <a:pt x="70" y="0"/>
                  </a:lnTo>
                  <a:lnTo>
                    <a:pt x="7" y="3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4" name="Freeform 267">
              <a:extLst>
                <a:ext uri="{FF2B5EF4-FFF2-40B4-BE49-F238E27FC236}">
                  <a16:creationId xmlns:a16="http://schemas.microsoft.com/office/drawing/2014/main" id="{40AD9DAB-3E4E-4B3A-BF13-0002E9AD473E}"/>
                </a:ext>
              </a:extLst>
            </p:cNvPr>
            <p:cNvSpPr>
              <a:spLocks noChangeArrowheads="1"/>
            </p:cNvSpPr>
            <p:nvPr/>
          </p:nvSpPr>
          <p:spPr bwMode="auto">
            <a:xfrm>
              <a:off x="8821588" y="10862435"/>
              <a:ext cx="758041" cy="538319"/>
            </a:xfrm>
            <a:custGeom>
              <a:avLst/>
              <a:gdLst>
                <a:gd name="T0" fmla="*/ 0 w 607"/>
                <a:gd name="T1" fmla="*/ 250 h 432"/>
                <a:gd name="T2" fmla="*/ 0 w 607"/>
                <a:gd name="T3" fmla="*/ 250 h 432"/>
                <a:gd name="T4" fmla="*/ 239 w 607"/>
                <a:gd name="T5" fmla="*/ 424 h 432"/>
                <a:gd name="T6" fmla="*/ 239 w 607"/>
                <a:gd name="T7" fmla="*/ 424 h 432"/>
                <a:gd name="T8" fmla="*/ 469 w 607"/>
                <a:gd name="T9" fmla="*/ 173 h 432"/>
                <a:gd name="T10" fmla="*/ 508 w 607"/>
                <a:gd name="T11" fmla="*/ 368 h 432"/>
                <a:gd name="T12" fmla="*/ 508 w 607"/>
                <a:gd name="T13" fmla="*/ 368 h 432"/>
                <a:gd name="T14" fmla="*/ 606 w 607"/>
                <a:gd name="T15" fmla="*/ 304 h 432"/>
                <a:gd name="T16" fmla="*/ 606 w 607"/>
                <a:gd name="T17" fmla="*/ 304 h 432"/>
                <a:gd name="T18" fmla="*/ 514 w 607"/>
                <a:gd name="T19" fmla="*/ 10 h 432"/>
                <a:gd name="T20" fmla="*/ 514 w 607"/>
                <a:gd name="T21" fmla="*/ 10 h 432"/>
                <a:gd name="T22" fmla="*/ 327 w 607"/>
                <a:gd name="T23" fmla="*/ 186 h 432"/>
                <a:gd name="T24" fmla="*/ 0 w 607"/>
                <a:gd name="T25" fmla="*/ 25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7" h="432">
                  <a:moveTo>
                    <a:pt x="0" y="250"/>
                  </a:moveTo>
                  <a:lnTo>
                    <a:pt x="0" y="250"/>
                  </a:lnTo>
                  <a:cubicBezTo>
                    <a:pt x="0" y="250"/>
                    <a:pt x="7" y="431"/>
                    <a:pt x="239" y="424"/>
                  </a:cubicBezTo>
                  <a:lnTo>
                    <a:pt x="239" y="424"/>
                  </a:lnTo>
                  <a:cubicBezTo>
                    <a:pt x="471" y="417"/>
                    <a:pt x="469" y="173"/>
                    <a:pt x="469" y="173"/>
                  </a:cubicBezTo>
                  <a:lnTo>
                    <a:pt x="508" y="368"/>
                  </a:lnTo>
                  <a:lnTo>
                    <a:pt x="508" y="368"/>
                  </a:lnTo>
                  <a:cubicBezTo>
                    <a:pt x="508" y="368"/>
                    <a:pt x="591" y="343"/>
                    <a:pt x="606" y="304"/>
                  </a:cubicBezTo>
                  <a:lnTo>
                    <a:pt x="606" y="304"/>
                  </a:lnTo>
                  <a:cubicBezTo>
                    <a:pt x="606" y="304"/>
                    <a:pt x="603" y="0"/>
                    <a:pt x="514" y="10"/>
                  </a:cubicBezTo>
                  <a:lnTo>
                    <a:pt x="514" y="10"/>
                  </a:lnTo>
                  <a:cubicBezTo>
                    <a:pt x="424" y="21"/>
                    <a:pt x="327" y="186"/>
                    <a:pt x="327" y="186"/>
                  </a:cubicBezTo>
                  <a:lnTo>
                    <a:pt x="0" y="25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5" name="Freeform 268">
              <a:extLst>
                <a:ext uri="{FF2B5EF4-FFF2-40B4-BE49-F238E27FC236}">
                  <a16:creationId xmlns:a16="http://schemas.microsoft.com/office/drawing/2014/main" id="{5F6AEC9C-3074-484F-AD36-DD30F3203295}"/>
                </a:ext>
              </a:extLst>
            </p:cNvPr>
            <p:cNvSpPr>
              <a:spLocks noChangeArrowheads="1"/>
            </p:cNvSpPr>
            <p:nvPr/>
          </p:nvSpPr>
          <p:spPr bwMode="auto">
            <a:xfrm>
              <a:off x="9189620" y="10626232"/>
              <a:ext cx="230708" cy="153804"/>
            </a:xfrm>
            <a:custGeom>
              <a:avLst/>
              <a:gdLst>
                <a:gd name="T0" fmla="*/ 0 w 184"/>
                <a:gd name="T1" fmla="*/ 34 h 124"/>
                <a:gd name="T2" fmla="*/ 99 w 184"/>
                <a:gd name="T3" fmla="*/ 45 h 124"/>
                <a:gd name="T4" fmla="*/ 146 w 184"/>
                <a:gd name="T5" fmla="*/ 0 h 124"/>
                <a:gd name="T6" fmla="*/ 183 w 184"/>
                <a:gd name="T7" fmla="*/ 31 h 124"/>
                <a:gd name="T8" fmla="*/ 118 w 184"/>
                <a:gd name="T9" fmla="*/ 115 h 124"/>
                <a:gd name="T10" fmla="*/ 29 w 184"/>
                <a:gd name="T11" fmla="*/ 123 h 124"/>
                <a:gd name="T12" fmla="*/ 0 w 184"/>
                <a:gd name="T13" fmla="*/ 34 h 124"/>
              </a:gdLst>
              <a:ahLst/>
              <a:cxnLst>
                <a:cxn ang="0">
                  <a:pos x="T0" y="T1"/>
                </a:cxn>
                <a:cxn ang="0">
                  <a:pos x="T2" y="T3"/>
                </a:cxn>
                <a:cxn ang="0">
                  <a:pos x="T4" y="T5"/>
                </a:cxn>
                <a:cxn ang="0">
                  <a:pos x="T6" y="T7"/>
                </a:cxn>
                <a:cxn ang="0">
                  <a:pos x="T8" y="T9"/>
                </a:cxn>
                <a:cxn ang="0">
                  <a:pos x="T10" y="T11"/>
                </a:cxn>
                <a:cxn ang="0">
                  <a:pos x="T12" y="T13"/>
                </a:cxn>
              </a:cxnLst>
              <a:rect l="0" t="0" r="r" b="b"/>
              <a:pathLst>
                <a:path w="184" h="124">
                  <a:moveTo>
                    <a:pt x="0" y="34"/>
                  </a:moveTo>
                  <a:lnTo>
                    <a:pt x="99" y="45"/>
                  </a:lnTo>
                  <a:lnTo>
                    <a:pt x="146" y="0"/>
                  </a:lnTo>
                  <a:lnTo>
                    <a:pt x="183" y="31"/>
                  </a:lnTo>
                  <a:lnTo>
                    <a:pt x="118" y="115"/>
                  </a:lnTo>
                  <a:lnTo>
                    <a:pt x="29" y="123"/>
                  </a:lnTo>
                  <a:lnTo>
                    <a:pt x="0" y="34"/>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6" name="Freeform 269">
              <a:extLst>
                <a:ext uri="{FF2B5EF4-FFF2-40B4-BE49-F238E27FC236}">
                  <a16:creationId xmlns:a16="http://schemas.microsoft.com/office/drawing/2014/main" id="{652A0C45-9DD0-4C91-916B-ACCDB8C55AEE}"/>
                </a:ext>
              </a:extLst>
            </p:cNvPr>
            <p:cNvSpPr>
              <a:spLocks noChangeArrowheads="1"/>
            </p:cNvSpPr>
            <p:nvPr/>
          </p:nvSpPr>
          <p:spPr bwMode="auto">
            <a:xfrm>
              <a:off x="8821588" y="10587783"/>
              <a:ext cx="780013" cy="670152"/>
            </a:xfrm>
            <a:custGeom>
              <a:avLst/>
              <a:gdLst>
                <a:gd name="T0" fmla="*/ 366 w 625"/>
                <a:gd name="T1" fmla="*/ 92 h 538"/>
                <a:gd name="T2" fmla="*/ 366 w 625"/>
                <a:gd name="T3" fmla="*/ 92 h 538"/>
                <a:gd name="T4" fmla="*/ 219 w 625"/>
                <a:gd name="T5" fmla="*/ 2 h 538"/>
                <a:gd name="T6" fmla="*/ 219 w 625"/>
                <a:gd name="T7" fmla="*/ 2 h 538"/>
                <a:gd name="T8" fmla="*/ 0 w 625"/>
                <a:gd name="T9" fmla="*/ 472 h 538"/>
                <a:gd name="T10" fmla="*/ 0 w 625"/>
                <a:gd name="T11" fmla="*/ 472 h 538"/>
                <a:gd name="T12" fmla="*/ 131 w 625"/>
                <a:gd name="T13" fmla="*/ 537 h 538"/>
                <a:gd name="T14" fmla="*/ 131 w 625"/>
                <a:gd name="T15" fmla="*/ 537 h 538"/>
                <a:gd name="T16" fmla="*/ 309 w 625"/>
                <a:gd name="T17" fmla="*/ 469 h 538"/>
                <a:gd name="T18" fmla="*/ 309 w 625"/>
                <a:gd name="T19" fmla="*/ 469 h 538"/>
                <a:gd name="T20" fmla="*/ 362 w 625"/>
                <a:gd name="T21" fmla="*/ 262 h 538"/>
                <a:gd name="T22" fmla="*/ 362 w 625"/>
                <a:gd name="T23" fmla="*/ 262 h 538"/>
                <a:gd name="T24" fmla="*/ 569 w 625"/>
                <a:gd name="T25" fmla="*/ 270 h 538"/>
                <a:gd name="T26" fmla="*/ 569 w 625"/>
                <a:gd name="T27" fmla="*/ 270 h 538"/>
                <a:gd name="T28" fmla="*/ 624 w 625"/>
                <a:gd name="T29" fmla="*/ 71 h 538"/>
                <a:gd name="T30" fmla="*/ 559 w 625"/>
                <a:gd name="T31" fmla="*/ 57 h 538"/>
                <a:gd name="T32" fmla="*/ 507 w 625"/>
                <a:gd name="T33" fmla="*/ 137 h 538"/>
                <a:gd name="T34" fmla="*/ 366 w 625"/>
                <a:gd name="T35" fmla="*/ 9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538">
                  <a:moveTo>
                    <a:pt x="366" y="92"/>
                  </a:moveTo>
                  <a:lnTo>
                    <a:pt x="366" y="92"/>
                  </a:lnTo>
                  <a:cubicBezTo>
                    <a:pt x="366" y="92"/>
                    <a:pt x="243" y="5"/>
                    <a:pt x="219" y="2"/>
                  </a:cubicBezTo>
                  <a:lnTo>
                    <a:pt x="219" y="2"/>
                  </a:lnTo>
                  <a:cubicBezTo>
                    <a:pt x="196" y="0"/>
                    <a:pt x="7" y="160"/>
                    <a:pt x="0" y="472"/>
                  </a:cubicBezTo>
                  <a:lnTo>
                    <a:pt x="0" y="472"/>
                  </a:lnTo>
                  <a:cubicBezTo>
                    <a:pt x="0" y="472"/>
                    <a:pt x="78" y="537"/>
                    <a:pt x="131" y="537"/>
                  </a:cubicBezTo>
                  <a:lnTo>
                    <a:pt x="131" y="537"/>
                  </a:lnTo>
                  <a:cubicBezTo>
                    <a:pt x="208" y="537"/>
                    <a:pt x="282" y="509"/>
                    <a:pt x="309" y="469"/>
                  </a:cubicBezTo>
                  <a:lnTo>
                    <a:pt x="309" y="469"/>
                  </a:lnTo>
                  <a:cubicBezTo>
                    <a:pt x="319" y="456"/>
                    <a:pt x="362" y="262"/>
                    <a:pt x="362" y="262"/>
                  </a:cubicBezTo>
                  <a:lnTo>
                    <a:pt x="362" y="262"/>
                  </a:lnTo>
                  <a:cubicBezTo>
                    <a:pt x="362" y="262"/>
                    <a:pt x="536" y="297"/>
                    <a:pt x="569" y="270"/>
                  </a:cubicBezTo>
                  <a:lnTo>
                    <a:pt x="569" y="270"/>
                  </a:lnTo>
                  <a:cubicBezTo>
                    <a:pt x="601" y="243"/>
                    <a:pt x="624" y="71"/>
                    <a:pt x="624" y="71"/>
                  </a:cubicBezTo>
                  <a:lnTo>
                    <a:pt x="559" y="57"/>
                  </a:lnTo>
                  <a:lnTo>
                    <a:pt x="507" y="137"/>
                  </a:lnTo>
                  <a:lnTo>
                    <a:pt x="366" y="9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7" name="Freeform 270">
              <a:extLst>
                <a:ext uri="{FF2B5EF4-FFF2-40B4-BE49-F238E27FC236}">
                  <a16:creationId xmlns:a16="http://schemas.microsoft.com/office/drawing/2014/main" id="{1782A659-3873-4E33-A1EA-8067BAED30A8}"/>
                </a:ext>
              </a:extLst>
            </p:cNvPr>
            <p:cNvSpPr>
              <a:spLocks noChangeArrowheads="1"/>
            </p:cNvSpPr>
            <p:nvPr/>
          </p:nvSpPr>
          <p:spPr bwMode="auto">
            <a:xfrm>
              <a:off x="9074267" y="10373550"/>
              <a:ext cx="219722" cy="269162"/>
            </a:xfrm>
            <a:custGeom>
              <a:avLst/>
              <a:gdLst>
                <a:gd name="T0" fmla="*/ 176 w 177"/>
                <a:gd name="T1" fmla="*/ 88 h 218"/>
                <a:gd name="T2" fmla="*/ 176 w 177"/>
                <a:gd name="T3" fmla="*/ 88 h 218"/>
                <a:gd name="T4" fmla="*/ 126 w 177"/>
                <a:gd name="T5" fmla="*/ 217 h 218"/>
                <a:gd name="T6" fmla="*/ 126 w 177"/>
                <a:gd name="T7" fmla="*/ 217 h 218"/>
                <a:gd name="T8" fmla="*/ 1 w 177"/>
                <a:gd name="T9" fmla="*/ 88 h 218"/>
                <a:gd name="T10" fmla="*/ 1 w 177"/>
                <a:gd name="T11" fmla="*/ 88 h 218"/>
                <a:gd name="T12" fmla="*/ 88 w 177"/>
                <a:gd name="T13" fmla="*/ 0 h 218"/>
                <a:gd name="T14" fmla="*/ 88 w 177"/>
                <a:gd name="T15" fmla="*/ 0 h 218"/>
                <a:gd name="T16" fmla="*/ 176 w 177"/>
                <a:gd name="T17" fmla="*/ 8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218">
                  <a:moveTo>
                    <a:pt x="176" y="88"/>
                  </a:moveTo>
                  <a:lnTo>
                    <a:pt x="176" y="88"/>
                  </a:lnTo>
                  <a:cubicBezTo>
                    <a:pt x="176" y="136"/>
                    <a:pt x="174" y="217"/>
                    <a:pt x="126" y="217"/>
                  </a:cubicBezTo>
                  <a:lnTo>
                    <a:pt x="126" y="217"/>
                  </a:lnTo>
                  <a:cubicBezTo>
                    <a:pt x="78" y="217"/>
                    <a:pt x="3" y="173"/>
                    <a:pt x="1" y="88"/>
                  </a:cubicBezTo>
                  <a:lnTo>
                    <a:pt x="1" y="88"/>
                  </a:lnTo>
                  <a:cubicBezTo>
                    <a:pt x="0" y="39"/>
                    <a:pt x="40" y="0"/>
                    <a:pt x="88" y="0"/>
                  </a:cubicBezTo>
                  <a:lnTo>
                    <a:pt x="88" y="0"/>
                  </a:lnTo>
                  <a:cubicBezTo>
                    <a:pt x="137" y="0"/>
                    <a:pt x="176" y="39"/>
                    <a:pt x="176"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8" name="Freeform 271">
              <a:extLst>
                <a:ext uri="{FF2B5EF4-FFF2-40B4-BE49-F238E27FC236}">
                  <a16:creationId xmlns:a16="http://schemas.microsoft.com/office/drawing/2014/main" id="{BCC57D0A-68C1-4B91-9CA1-FEFDE2C343CA}"/>
                </a:ext>
              </a:extLst>
            </p:cNvPr>
            <p:cNvSpPr>
              <a:spLocks noChangeArrowheads="1"/>
            </p:cNvSpPr>
            <p:nvPr/>
          </p:nvSpPr>
          <p:spPr bwMode="auto">
            <a:xfrm>
              <a:off x="8931447" y="10269185"/>
              <a:ext cx="433949" cy="379019"/>
            </a:xfrm>
            <a:custGeom>
              <a:avLst/>
              <a:gdLst>
                <a:gd name="T0" fmla="*/ 83 w 348"/>
                <a:gd name="T1" fmla="*/ 235 h 305"/>
                <a:gd name="T2" fmla="*/ 86 w 348"/>
                <a:gd name="T3" fmla="*/ 276 h 305"/>
                <a:gd name="T4" fmla="*/ 86 w 348"/>
                <a:gd name="T5" fmla="*/ 276 h 305"/>
                <a:gd name="T6" fmla="*/ 162 w 348"/>
                <a:gd name="T7" fmla="*/ 303 h 305"/>
                <a:gd name="T8" fmla="*/ 162 w 348"/>
                <a:gd name="T9" fmla="*/ 303 h 305"/>
                <a:gd name="T10" fmla="*/ 188 w 348"/>
                <a:gd name="T11" fmla="*/ 224 h 305"/>
                <a:gd name="T12" fmla="*/ 188 w 348"/>
                <a:gd name="T13" fmla="*/ 224 h 305"/>
                <a:gd name="T14" fmla="*/ 162 w 348"/>
                <a:gd name="T15" fmla="*/ 190 h 305"/>
                <a:gd name="T16" fmla="*/ 162 w 348"/>
                <a:gd name="T17" fmla="*/ 190 h 305"/>
                <a:gd name="T18" fmla="*/ 209 w 348"/>
                <a:gd name="T19" fmla="*/ 199 h 305"/>
                <a:gd name="T20" fmla="*/ 209 w 348"/>
                <a:gd name="T21" fmla="*/ 199 h 305"/>
                <a:gd name="T22" fmla="*/ 347 w 348"/>
                <a:gd name="T23" fmla="*/ 95 h 305"/>
                <a:gd name="T24" fmla="*/ 262 w 348"/>
                <a:gd name="T25" fmla="*/ 56 h 305"/>
                <a:gd name="T26" fmla="*/ 262 w 348"/>
                <a:gd name="T27" fmla="*/ 56 h 305"/>
                <a:gd name="T28" fmla="*/ 123 w 348"/>
                <a:gd name="T29" fmla="*/ 81 h 305"/>
                <a:gd name="T30" fmla="*/ 123 w 348"/>
                <a:gd name="T31" fmla="*/ 81 h 305"/>
                <a:gd name="T32" fmla="*/ 83 w 348"/>
                <a:gd name="T33" fmla="*/ 23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8" h="305">
                  <a:moveTo>
                    <a:pt x="83" y="235"/>
                  </a:moveTo>
                  <a:lnTo>
                    <a:pt x="86" y="276"/>
                  </a:lnTo>
                  <a:lnTo>
                    <a:pt x="86" y="276"/>
                  </a:lnTo>
                  <a:cubicBezTo>
                    <a:pt x="86" y="276"/>
                    <a:pt x="149" y="303"/>
                    <a:pt x="162" y="303"/>
                  </a:cubicBezTo>
                  <a:lnTo>
                    <a:pt x="162" y="303"/>
                  </a:lnTo>
                  <a:cubicBezTo>
                    <a:pt x="177" y="304"/>
                    <a:pt x="188" y="224"/>
                    <a:pt x="188" y="224"/>
                  </a:cubicBezTo>
                  <a:lnTo>
                    <a:pt x="188" y="224"/>
                  </a:lnTo>
                  <a:cubicBezTo>
                    <a:pt x="188" y="224"/>
                    <a:pt x="160" y="207"/>
                    <a:pt x="162" y="190"/>
                  </a:cubicBezTo>
                  <a:lnTo>
                    <a:pt x="162" y="190"/>
                  </a:lnTo>
                  <a:cubicBezTo>
                    <a:pt x="166" y="167"/>
                    <a:pt x="209" y="169"/>
                    <a:pt x="209" y="199"/>
                  </a:cubicBezTo>
                  <a:lnTo>
                    <a:pt x="209" y="199"/>
                  </a:lnTo>
                  <a:cubicBezTo>
                    <a:pt x="209" y="199"/>
                    <a:pt x="333" y="161"/>
                    <a:pt x="347" y="95"/>
                  </a:cubicBezTo>
                  <a:lnTo>
                    <a:pt x="262" y="56"/>
                  </a:lnTo>
                  <a:lnTo>
                    <a:pt x="262" y="56"/>
                  </a:lnTo>
                  <a:cubicBezTo>
                    <a:pt x="262" y="56"/>
                    <a:pt x="138" y="0"/>
                    <a:pt x="123" y="81"/>
                  </a:cubicBezTo>
                  <a:lnTo>
                    <a:pt x="123" y="81"/>
                  </a:lnTo>
                  <a:cubicBezTo>
                    <a:pt x="123" y="81"/>
                    <a:pt x="0" y="104"/>
                    <a:pt x="83" y="23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9" name="Freeform 272">
              <a:extLst>
                <a:ext uri="{FF2B5EF4-FFF2-40B4-BE49-F238E27FC236}">
                  <a16:creationId xmlns:a16="http://schemas.microsoft.com/office/drawing/2014/main" id="{1A1478A8-7018-48B4-A365-9641B67DEDD6}"/>
                </a:ext>
              </a:extLst>
            </p:cNvPr>
            <p:cNvSpPr>
              <a:spLocks noChangeArrowheads="1"/>
            </p:cNvSpPr>
            <p:nvPr/>
          </p:nvSpPr>
          <p:spPr bwMode="auto">
            <a:xfrm>
              <a:off x="8645810" y="10675670"/>
              <a:ext cx="208735" cy="153804"/>
            </a:xfrm>
            <a:custGeom>
              <a:avLst/>
              <a:gdLst>
                <a:gd name="T0" fmla="*/ 1 w 169"/>
                <a:gd name="T1" fmla="*/ 47 h 123"/>
                <a:gd name="T2" fmla="*/ 1 w 169"/>
                <a:gd name="T3" fmla="*/ 47 h 123"/>
                <a:gd name="T4" fmla="*/ 7 w 169"/>
                <a:gd name="T5" fmla="*/ 97 h 123"/>
                <a:gd name="T6" fmla="*/ 7 w 169"/>
                <a:gd name="T7" fmla="*/ 97 h 123"/>
                <a:gd name="T8" fmla="*/ 58 w 169"/>
                <a:gd name="T9" fmla="*/ 122 h 123"/>
                <a:gd name="T10" fmla="*/ 58 w 169"/>
                <a:gd name="T11" fmla="*/ 122 h 123"/>
                <a:gd name="T12" fmla="*/ 157 w 169"/>
                <a:gd name="T13" fmla="*/ 20 h 123"/>
                <a:gd name="T14" fmla="*/ 157 w 169"/>
                <a:gd name="T15" fmla="*/ 20 h 123"/>
                <a:gd name="T16" fmla="*/ 97 w 169"/>
                <a:gd name="T17" fmla="*/ 30 h 123"/>
                <a:gd name="T18" fmla="*/ 97 w 169"/>
                <a:gd name="T19" fmla="*/ 30 h 123"/>
                <a:gd name="T20" fmla="*/ 74 w 169"/>
                <a:gd name="T21" fmla="*/ 23 h 123"/>
                <a:gd name="T22" fmla="*/ 68 w 169"/>
                <a:gd name="T23" fmla="*/ 13 h 123"/>
                <a:gd name="T24" fmla="*/ 1 w 169"/>
                <a:gd name="T25" fmla="*/ 47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9" h="123">
                  <a:moveTo>
                    <a:pt x="1" y="47"/>
                  </a:moveTo>
                  <a:lnTo>
                    <a:pt x="1" y="47"/>
                  </a:lnTo>
                  <a:cubicBezTo>
                    <a:pt x="1" y="47"/>
                    <a:pt x="0" y="70"/>
                    <a:pt x="7" y="97"/>
                  </a:cubicBezTo>
                  <a:lnTo>
                    <a:pt x="7" y="97"/>
                  </a:lnTo>
                  <a:cubicBezTo>
                    <a:pt x="13" y="116"/>
                    <a:pt x="41" y="122"/>
                    <a:pt x="58" y="122"/>
                  </a:cubicBezTo>
                  <a:lnTo>
                    <a:pt x="58" y="122"/>
                  </a:lnTo>
                  <a:cubicBezTo>
                    <a:pt x="92" y="122"/>
                    <a:pt x="168" y="33"/>
                    <a:pt x="157" y="20"/>
                  </a:cubicBezTo>
                  <a:lnTo>
                    <a:pt x="157" y="20"/>
                  </a:lnTo>
                  <a:cubicBezTo>
                    <a:pt x="141" y="0"/>
                    <a:pt x="109" y="30"/>
                    <a:pt x="97" y="30"/>
                  </a:cubicBezTo>
                  <a:lnTo>
                    <a:pt x="97" y="30"/>
                  </a:lnTo>
                  <a:cubicBezTo>
                    <a:pt x="91" y="31"/>
                    <a:pt x="81" y="31"/>
                    <a:pt x="74" y="23"/>
                  </a:cubicBezTo>
                  <a:lnTo>
                    <a:pt x="68" y="13"/>
                  </a:lnTo>
                  <a:lnTo>
                    <a:pt x="1" y="47"/>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0" name="Freeform 273">
              <a:extLst>
                <a:ext uri="{FF2B5EF4-FFF2-40B4-BE49-F238E27FC236}">
                  <a16:creationId xmlns:a16="http://schemas.microsoft.com/office/drawing/2014/main" id="{2AEB42A4-A7EB-4D80-8341-DE58E06D0895}"/>
                </a:ext>
              </a:extLst>
            </p:cNvPr>
            <p:cNvSpPr>
              <a:spLocks noChangeArrowheads="1"/>
            </p:cNvSpPr>
            <p:nvPr/>
          </p:nvSpPr>
          <p:spPr bwMode="auto">
            <a:xfrm>
              <a:off x="7613116" y="10604258"/>
              <a:ext cx="197750" cy="137327"/>
            </a:xfrm>
            <a:custGeom>
              <a:avLst/>
              <a:gdLst>
                <a:gd name="T0" fmla="*/ 156 w 157"/>
                <a:gd name="T1" fmla="*/ 32 h 112"/>
                <a:gd name="T2" fmla="*/ 133 w 157"/>
                <a:gd name="T3" fmla="*/ 51 h 112"/>
                <a:gd name="T4" fmla="*/ 133 w 157"/>
                <a:gd name="T5" fmla="*/ 51 h 112"/>
                <a:gd name="T6" fmla="*/ 106 w 157"/>
                <a:gd name="T7" fmla="*/ 90 h 112"/>
                <a:gd name="T8" fmla="*/ 83 w 157"/>
                <a:gd name="T9" fmla="*/ 103 h 112"/>
                <a:gd name="T10" fmla="*/ 83 w 157"/>
                <a:gd name="T11" fmla="*/ 103 h 112"/>
                <a:gd name="T12" fmla="*/ 47 w 157"/>
                <a:gd name="T13" fmla="*/ 108 h 112"/>
                <a:gd name="T14" fmla="*/ 47 w 157"/>
                <a:gd name="T15" fmla="*/ 108 h 112"/>
                <a:gd name="T16" fmla="*/ 14 w 157"/>
                <a:gd name="T17" fmla="*/ 84 h 112"/>
                <a:gd name="T18" fmla="*/ 14 w 157"/>
                <a:gd name="T19" fmla="*/ 84 h 112"/>
                <a:gd name="T20" fmla="*/ 69 w 157"/>
                <a:gd name="T21" fmla="*/ 42 h 112"/>
                <a:gd name="T22" fmla="*/ 69 w 157"/>
                <a:gd name="T23" fmla="*/ 42 h 112"/>
                <a:gd name="T24" fmla="*/ 43 w 157"/>
                <a:gd name="T25" fmla="*/ 29 h 112"/>
                <a:gd name="T26" fmla="*/ 43 w 157"/>
                <a:gd name="T27" fmla="*/ 29 h 112"/>
                <a:gd name="T28" fmla="*/ 84 w 157"/>
                <a:gd name="T29" fmla="*/ 21 h 112"/>
                <a:gd name="T30" fmla="*/ 124 w 157"/>
                <a:gd name="T31" fmla="*/ 0 h 112"/>
                <a:gd name="T32" fmla="*/ 156 w 157"/>
                <a:gd name="T33" fmla="*/ 3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112">
                  <a:moveTo>
                    <a:pt x="156" y="32"/>
                  </a:moveTo>
                  <a:lnTo>
                    <a:pt x="133" y="51"/>
                  </a:lnTo>
                  <a:lnTo>
                    <a:pt x="133" y="51"/>
                  </a:lnTo>
                  <a:cubicBezTo>
                    <a:pt x="130" y="68"/>
                    <a:pt x="121" y="82"/>
                    <a:pt x="106" y="90"/>
                  </a:cubicBezTo>
                  <a:lnTo>
                    <a:pt x="83" y="103"/>
                  </a:lnTo>
                  <a:lnTo>
                    <a:pt x="83" y="103"/>
                  </a:lnTo>
                  <a:cubicBezTo>
                    <a:pt x="72" y="109"/>
                    <a:pt x="59" y="111"/>
                    <a:pt x="47" y="108"/>
                  </a:cubicBezTo>
                  <a:lnTo>
                    <a:pt x="47" y="108"/>
                  </a:lnTo>
                  <a:cubicBezTo>
                    <a:pt x="26" y="104"/>
                    <a:pt x="0" y="95"/>
                    <a:pt x="14" y="84"/>
                  </a:cubicBezTo>
                  <a:lnTo>
                    <a:pt x="14" y="84"/>
                  </a:lnTo>
                  <a:cubicBezTo>
                    <a:pt x="30" y="72"/>
                    <a:pt x="69" y="42"/>
                    <a:pt x="69" y="42"/>
                  </a:cubicBezTo>
                  <a:lnTo>
                    <a:pt x="69" y="42"/>
                  </a:lnTo>
                  <a:cubicBezTo>
                    <a:pt x="69" y="42"/>
                    <a:pt x="45" y="40"/>
                    <a:pt x="43" y="29"/>
                  </a:cubicBezTo>
                  <a:lnTo>
                    <a:pt x="43" y="29"/>
                  </a:lnTo>
                  <a:cubicBezTo>
                    <a:pt x="41" y="17"/>
                    <a:pt x="84" y="21"/>
                    <a:pt x="84" y="21"/>
                  </a:cubicBezTo>
                  <a:lnTo>
                    <a:pt x="124" y="0"/>
                  </a:lnTo>
                  <a:lnTo>
                    <a:pt x="156" y="3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1" name="Freeform 274">
              <a:extLst>
                <a:ext uri="{FF2B5EF4-FFF2-40B4-BE49-F238E27FC236}">
                  <a16:creationId xmlns:a16="http://schemas.microsoft.com/office/drawing/2014/main" id="{A19C57F5-E5F7-4252-8034-8A9E52C91493}"/>
                </a:ext>
              </a:extLst>
            </p:cNvPr>
            <p:cNvSpPr>
              <a:spLocks noChangeArrowheads="1"/>
            </p:cNvSpPr>
            <p:nvPr/>
          </p:nvSpPr>
          <p:spPr bwMode="auto">
            <a:xfrm>
              <a:off x="8085518" y="10906378"/>
              <a:ext cx="175778" cy="197750"/>
            </a:xfrm>
            <a:custGeom>
              <a:avLst/>
              <a:gdLst>
                <a:gd name="T0" fmla="*/ 30 w 143"/>
                <a:gd name="T1" fmla="*/ 3 h 157"/>
                <a:gd name="T2" fmla="*/ 29 w 143"/>
                <a:gd name="T3" fmla="*/ 49 h 157"/>
                <a:gd name="T4" fmla="*/ 29 w 143"/>
                <a:gd name="T5" fmla="*/ 49 h 157"/>
                <a:gd name="T6" fmla="*/ 5 w 143"/>
                <a:gd name="T7" fmla="*/ 110 h 157"/>
                <a:gd name="T8" fmla="*/ 5 w 143"/>
                <a:gd name="T9" fmla="*/ 110 h 157"/>
                <a:gd name="T10" fmla="*/ 80 w 143"/>
                <a:gd name="T11" fmla="*/ 97 h 157"/>
                <a:gd name="T12" fmla="*/ 92 w 143"/>
                <a:gd name="T13" fmla="*/ 76 h 157"/>
                <a:gd name="T14" fmla="*/ 92 w 143"/>
                <a:gd name="T15" fmla="*/ 76 h 157"/>
                <a:gd name="T16" fmla="*/ 124 w 143"/>
                <a:gd name="T17" fmla="*/ 95 h 157"/>
                <a:gd name="T18" fmla="*/ 124 w 143"/>
                <a:gd name="T19" fmla="*/ 95 h 157"/>
                <a:gd name="T20" fmla="*/ 101 w 143"/>
                <a:gd name="T21" fmla="*/ 43 h 157"/>
                <a:gd name="T22" fmla="*/ 99 w 143"/>
                <a:gd name="T23" fmla="*/ 0 h 157"/>
                <a:gd name="T24" fmla="*/ 30 w 143"/>
                <a:gd name="T25" fmla="*/ 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157">
                  <a:moveTo>
                    <a:pt x="30" y="3"/>
                  </a:moveTo>
                  <a:lnTo>
                    <a:pt x="29" y="49"/>
                  </a:lnTo>
                  <a:lnTo>
                    <a:pt x="29" y="49"/>
                  </a:lnTo>
                  <a:cubicBezTo>
                    <a:pt x="29" y="49"/>
                    <a:pt x="0" y="91"/>
                    <a:pt x="5" y="110"/>
                  </a:cubicBezTo>
                  <a:lnTo>
                    <a:pt x="5" y="110"/>
                  </a:lnTo>
                  <a:cubicBezTo>
                    <a:pt x="14" y="144"/>
                    <a:pt x="63" y="156"/>
                    <a:pt x="80" y="97"/>
                  </a:cubicBezTo>
                  <a:lnTo>
                    <a:pt x="92" y="76"/>
                  </a:lnTo>
                  <a:lnTo>
                    <a:pt x="92" y="76"/>
                  </a:lnTo>
                  <a:cubicBezTo>
                    <a:pt x="92" y="76"/>
                    <a:pt x="105" y="93"/>
                    <a:pt x="124" y="95"/>
                  </a:cubicBezTo>
                  <a:lnTo>
                    <a:pt x="124" y="95"/>
                  </a:lnTo>
                  <a:cubicBezTo>
                    <a:pt x="142" y="96"/>
                    <a:pt x="101" y="43"/>
                    <a:pt x="101" y="43"/>
                  </a:cubicBezTo>
                  <a:lnTo>
                    <a:pt x="99" y="0"/>
                  </a:lnTo>
                  <a:lnTo>
                    <a:pt x="30" y="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2" name="Freeform 275">
              <a:extLst>
                <a:ext uri="{FF2B5EF4-FFF2-40B4-BE49-F238E27FC236}">
                  <a16:creationId xmlns:a16="http://schemas.microsoft.com/office/drawing/2014/main" id="{C1C71F0D-3656-45BB-9583-954217B8F5E7}"/>
                </a:ext>
              </a:extLst>
            </p:cNvPr>
            <p:cNvSpPr>
              <a:spLocks noChangeArrowheads="1"/>
            </p:cNvSpPr>
            <p:nvPr/>
          </p:nvSpPr>
          <p:spPr bwMode="auto">
            <a:xfrm>
              <a:off x="7722978" y="10236229"/>
              <a:ext cx="252680" cy="450430"/>
            </a:xfrm>
            <a:custGeom>
              <a:avLst/>
              <a:gdLst>
                <a:gd name="T0" fmla="*/ 199 w 201"/>
                <a:gd name="T1" fmla="*/ 0 h 360"/>
                <a:gd name="T2" fmla="*/ 199 w 201"/>
                <a:gd name="T3" fmla="*/ 0 h 360"/>
                <a:gd name="T4" fmla="*/ 106 w 201"/>
                <a:gd name="T5" fmla="*/ 193 h 360"/>
                <a:gd name="T6" fmla="*/ 0 w 201"/>
                <a:gd name="T7" fmla="*/ 297 h 360"/>
                <a:gd name="T8" fmla="*/ 0 w 201"/>
                <a:gd name="T9" fmla="*/ 297 h 360"/>
                <a:gd name="T10" fmla="*/ 80 w 201"/>
                <a:gd name="T11" fmla="*/ 349 h 360"/>
                <a:gd name="T12" fmla="*/ 200 w 201"/>
                <a:gd name="T13" fmla="*/ 246 h 360"/>
                <a:gd name="T14" fmla="*/ 199 w 201"/>
                <a:gd name="T15" fmla="*/ 0 h 3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360">
                  <a:moveTo>
                    <a:pt x="199" y="0"/>
                  </a:moveTo>
                  <a:lnTo>
                    <a:pt x="199" y="0"/>
                  </a:lnTo>
                  <a:cubicBezTo>
                    <a:pt x="199" y="0"/>
                    <a:pt x="115" y="26"/>
                    <a:pt x="106" y="193"/>
                  </a:cubicBezTo>
                  <a:lnTo>
                    <a:pt x="0" y="297"/>
                  </a:lnTo>
                  <a:lnTo>
                    <a:pt x="0" y="297"/>
                  </a:lnTo>
                  <a:cubicBezTo>
                    <a:pt x="0" y="297"/>
                    <a:pt x="25" y="359"/>
                    <a:pt x="80" y="349"/>
                  </a:cubicBezTo>
                  <a:lnTo>
                    <a:pt x="200" y="246"/>
                  </a:lnTo>
                  <a:lnTo>
                    <a:pt x="199"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3" name="Freeform 276">
              <a:extLst>
                <a:ext uri="{FF2B5EF4-FFF2-40B4-BE49-F238E27FC236}">
                  <a16:creationId xmlns:a16="http://schemas.microsoft.com/office/drawing/2014/main" id="{28C38447-5C8E-42A3-B1C0-8A6B89339AA2}"/>
                </a:ext>
              </a:extLst>
            </p:cNvPr>
            <p:cNvSpPr>
              <a:spLocks noChangeArrowheads="1"/>
            </p:cNvSpPr>
            <p:nvPr/>
          </p:nvSpPr>
          <p:spPr bwMode="auto">
            <a:xfrm>
              <a:off x="8178899" y="10313131"/>
              <a:ext cx="571276" cy="604235"/>
            </a:xfrm>
            <a:custGeom>
              <a:avLst/>
              <a:gdLst>
                <a:gd name="T0" fmla="*/ 0 w 458"/>
                <a:gd name="T1" fmla="*/ 367 h 483"/>
                <a:gd name="T2" fmla="*/ 0 w 458"/>
                <a:gd name="T3" fmla="*/ 367 h 483"/>
                <a:gd name="T4" fmla="*/ 222 w 458"/>
                <a:gd name="T5" fmla="*/ 357 h 483"/>
                <a:gd name="T6" fmla="*/ 222 w 458"/>
                <a:gd name="T7" fmla="*/ 357 h 483"/>
                <a:gd name="T8" fmla="*/ 318 w 458"/>
                <a:gd name="T9" fmla="*/ 190 h 483"/>
                <a:gd name="T10" fmla="*/ 371 w 458"/>
                <a:gd name="T11" fmla="*/ 352 h 483"/>
                <a:gd name="T12" fmla="*/ 371 w 458"/>
                <a:gd name="T13" fmla="*/ 352 h 483"/>
                <a:gd name="T14" fmla="*/ 457 w 458"/>
                <a:gd name="T15" fmla="*/ 311 h 483"/>
                <a:gd name="T16" fmla="*/ 457 w 458"/>
                <a:gd name="T17" fmla="*/ 311 h 483"/>
                <a:gd name="T18" fmla="*/ 341 w 458"/>
                <a:gd name="T19" fmla="*/ 7 h 483"/>
                <a:gd name="T20" fmla="*/ 341 w 458"/>
                <a:gd name="T21" fmla="*/ 7 h 483"/>
                <a:gd name="T22" fmla="*/ 0 w 458"/>
                <a:gd name="T23" fmla="*/ 367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8" h="483">
                  <a:moveTo>
                    <a:pt x="0" y="367"/>
                  </a:moveTo>
                  <a:lnTo>
                    <a:pt x="0" y="367"/>
                  </a:lnTo>
                  <a:cubicBezTo>
                    <a:pt x="0" y="367"/>
                    <a:pt x="120" y="482"/>
                    <a:pt x="222" y="357"/>
                  </a:cubicBezTo>
                  <a:lnTo>
                    <a:pt x="222" y="357"/>
                  </a:lnTo>
                  <a:cubicBezTo>
                    <a:pt x="280" y="286"/>
                    <a:pt x="285" y="267"/>
                    <a:pt x="318" y="190"/>
                  </a:cubicBezTo>
                  <a:lnTo>
                    <a:pt x="371" y="352"/>
                  </a:lnTo>
                  <a:lnTo>
                    <a:pt x="371" y="352"/>
                  </a:lnTo>
                  <a:cubicBezTo>
                    <a:pt x="371" y="352"/>
                    <a:pt x="426" y="356"/>
                    <a:pt x="457" y="311"/>
                  </a:cubicBezTo>
                  <a:lnTo>
                    <a:pt x="457" y="311"/>
                  </a:lnTo>
                  <a:cubicBezTo>
                    <a:pt x="457" y="311"/>
                    <a:pt x="403" y="0"/>
                    <a:pt x="341" y="7"/>
                  </a:cubicBezTo>
                  <a:lnTo>
                    <a:pt x="341" y="7"/>
                  </a:lnTo>
                  <a:cubicBezTo>
                    <a:pt x="221" y="23"/>
                    <a:pt x="0" y="367"/>
                    <a:pt x="0" y="36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4" name="Freeform 277">
              <a:extLst>
                <a:ext uri="{FF2B5EF4-FFF2-40B4-BE49-F238E27FC236}">
                  <a16:creationId xmlns:a16="http://schemas.microsoft.com/office/drawing/2014/main" id="{5FEF2655-5B40-492A-93A5-04DC09B5F968}"/>
                </a:ext>
              </a:extLst>
            </p:cNvPr>
            <p:cNvSpPr>
              <a:spLocks noChangeArrowheads="1"/>
            </p:cNvSpPr>
            <p:nvPr/>
          </p:nvSpPr>
          <p:spPr bwMode="auto">
            <a:xfrm>
              <a:off x="8074533" y="10274678"/>
              <a:ext cx="411977" cy="390007"/>
            </a:xfrm>
            <a:custGeom>
              <a:avLst/>
              <a:gdLst>
                <a:gd name="T0" fmla="*/ 0 w 330"/>
                <a:gd name="T1" fmla="*/ 245 h 311"/>
                <a:gd name="T2" fmla="*/ 0 w 330"/>
                <a:gd name="T3" fmla="*/ 245 h 311"/>
                <a:gd name="T4" fmla="*/ 210 w 330"/>
                <a:gd name="T5" fmla="*/ 11 h 311"/>
                <a:gd name="T6" fmla="*/ 210 w 330"/>
                <a:gd name="T7" fmla="*/ 11 h 311"/>
                <a:gd name="T8" fmla="*/ 329 w 330"/>
                <a:gd name="T9" fmla="*/ 165 h 311"/>
                <a:gd name="T10" fmla="*/ 271 w 330"/>
                <a:gd name="T11" fmla="*/ 194 h 311"/>
                <a:gd name="T12" fmla="*/ 213 w 330"/>
                <a:gd name="T13" fmla="*/ 135 h 311"/>
                <a:gd name="T14" fmla="*/ 154 w 330"/>
                <a:gd name="T15" fmla="*/ 243 h 311"/>
                <a:gd name="T16" fmla="*/ 154 w 330"/>
                <a:gd name="T17" fmla="*/ 243 h 311"/>
                <a:gd name="T18" fmla="*/ 0 w 330"/>
                <a:gd name="T19" fmla="*/ 24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0" h="311">
                  <a:moveTo>
                    <a:pt x="0" y="245"/>
                  </a:moveTo>
                  <a:lnTo>
                    <a:pt x="0" y="245"/>
                  </a:lnTo>
                  <a:cubicBezTo>
                    <a:pt x="0" y="245"/>
                    <a:pt x="169" y="0"/>
                    <a:pt x="210" y="11"/>
                  </a:cubicBezTo>
                  <a:lnTo>
                    <a:pt x="210" y="11"/>
                  </a:lnTo>
                  <a:cubicBezTo>
                    <a:pt x="252" y="22"/>
                    <a:pt x="329" y="165"/>
                    <a:pt x="329" y="165"/>
                  </a:cubicBezTo>
                  <a:lnTo>
                    <a:pt x="271" y="194"/>
                  </a:lnTo>
                  <a:lnTo>
                    <a:pt x="213" y="135"/>
                  </a:lnTo>
                  <a:lnTo>
                    <a:pt x="154" y="243"/>
                  </a:lnTo>
                  <a:lnTo>
                    <a:pt x="154" y="243"/>
                  </a:lnTo>
                  <a:cubicBezTo>
                    <a:pt x="154" y="243"/>
                    <a:pt x="101" y="310"/>
                    <a:pt x="0" y="245"/>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5" name="Freeform 278">
              <a:extLst>
                <a:ext uri="{FF2B5EF4-FFF2-40B4-BE49-F238E27FC236}">
                  <a16:creationId xmlns:a16="http://schemas.microsoft.com/office/drawing/2014/main" id="{E0916494-C1D5-4263-A5BE-1C6046172208}"/>
                </a:ext>
              </a:extLst>
            </p:cNvPr>
            <p:cNvSpPr>
              <a:spLocks noChangeArrowheads="1"/>
            </p:cNvSpPr>
            <p:nvPr/>
          </p:nvSpPr>
          <p:spPr bwMode="auto">
            <a:xfrm>
              <a:off x="7920728" y="10208760"/>
              <a:ext cx="466908" cy="609729"/>
            </a:xfrm>
            <a:custGeom>
              <a:avLst/>
              <a:gdLst>
                <a:gd name="T0" fmla="*/ 97 w 374"/>
                <a:gd name="T1" fmla="*/ 15 h 489"/>
                <a:gd name="T2" fmla="*/ 97 w 374"/>
                <a:gd name="T3" fmla="*/ 15 h 489"/>
                <a:gd name="T4" fmla="*/ 19 w 374"/>
                <a:gd name="T5" fmla="*/ 60 h 489"/>
                <a:gd name="T6" fmla="*/ 19 w 374"/>
                <a:gd name="T7" fmla="*/ 60 h 489"/>
                <a:gd name="T8" fmla="*/ 86 w 374"/>
                <a:gd name="T9" fmla="*/ 405 h 489"/>
                <a:gd name="T10" fmla="*/ 86 w 374"/>
                <a:gd name="T11" fmla="*/ 405 h 489"/>
                <a:gd name="T12" fmla="*/ 365 w 374"/>
                <a:gd name="T13" fmla="*/ 292 h 489"/>
                <a:gd name="T14" fmla="*/ 321 w 374"/>
                <a:gd name="T15" fmla="*/ 262 h 489"/>
                <a:gd name="T16" fmla="*/ 321 w 374"/>
                <a:gd name="T17" fmla="*/ 262 h 489"/>
                <a:gd name="T18" fmla="*/ 286 w 374"/>
                <a:gd name="T19" fmla="*/ 198 h 489"/>
                <a:gd name="T20" fmla="*/ 286 w 374"/>
                <a:gd name="T21" fmla="*/ 198 h 489"/>
                <a:gd name="T22" fmla="*/ 244 w 374"/>
                <a:gd name="T23" fmla="*/ 85 h 489"/>
                <a:gd name="T24" fmla="*/ 244 w 374"/>
                <a:gd name="T25" fmla="*/ 85 h 489"/>
                <a:gd name="T26" fmla="*/ 97 w 374"/>
                <a:gd name="T27" fmla="*/ 15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4" h="489">
                  <a:moveTo>
                    <a:pt x="97" y="15"/>
                  </a:moveTo>
                  <a:lnTo>
                    <a:pt x="97" y="15"/>
                  </a:lnTo>
                  <a:cubicBezTo>
                    <a:pt x="63" y="0"/>
                    <a:pt x="24" y="22"/>
                    <a:pt x="19" y="60"/>
                  </a:cubicBezTo>
                  <a:lnTo>
                    <a:pt x="19" y="60"/>
                  </a:lnTo>
                  <a:cubicBezTo>
                    <a:pt x="8" y="164"/>
                    <a:pt x="0" y="348"/>
                    <a:pt x="86" y="405"/>
                  </a:cubicBezTo>
                  <a:lnTo>
                    <a:pt x="86" y="405"/>
                  </a:lnTo>
                  <a:cubicBezTo>
                    <a:pt x="208" y="488"/>
                    <a:pt x="373" y="466"/>
                    <a:pt x="365" y="292"/>
                  </a:cubicBezTo>
                  <a:lnTo>
                    <a:pt x="321" y="262"/>
                  </a:lnTo>
                  <a:lnTo>
                    <a:pt x="321" y="262"/>
                  </a:lnTo>
                  <a:cubicBezTo>
                    <a:pt x="299" y="247"/>
                    <a:pt x="287" y="224"/>
                    <a:pt x="286" y="198"/>
                  </a:cubicBezTo>
                  <a:lnTo>
                    <a:pt x="286" y="198"/>
                  </a:lnTo>
                  <a:cubicBezTo>
                    <a:pt x="286" y="160"/>
                    <a:pt x="278" y="105"/>
                    <a:pt x="244" y="85"/>
                  </a:cubicBezTo>
                  <a:lnTo>
                    <a:pt x="244" y="85"/>
                  </a:lnTo>
                  <a:cubicBezTo>
                    <a:pt x="213" y="67"/>
                    <a:pt x="148" y="37"/>
                    <a:pt x="97" y="1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6" name="Freeform 279">
              <a:extLst>
                <a:ext uri="{FF2B5EF4-FFF2-40B4-BE49-F238E27FC236}">
                  <a16:creationId xmlns:a16="http://schemas.microsoft.com/office/drawing/2014/main" id="{41586744-54F7-4032-A3B8-1A681605F80B}"/>
                </a:ext>
              </a:extLst>
            </p:cNvPr>
            <p:cNvSpPr>
              <a:spLocks noChangeArrowheads="1"/>
            </p:cNvSpPr>
            <p:nvPr/>
          </p:nvSpPr>
          <p:spPr bwMode="auto">
            <a:xfrm>
              <a:off x="8069038" y="10362567"/>
              <a:ext cx="175778" cy="582263"/>
            </a:xfrm>
            <a:custGeom>
              <a:avLst/>
              <a:gdLst>
                <a:gd name="T0" fmla="*/ 2 w 139"/>
                <a:gd name="T1" fmla="*/ 73 h 469"/>
                <a:gd name="T2" fmla="*/ 26 w 139"/>
                <a:gd name="T3" fmla="*/ 456 h 469"/>
                <a:gd name="T4" fmla="*/ 26 w 139"/>
                <a:gd name="T5" fmla="*/ 456 h 469"/>
                <a:gd name="T6" fmla="*/ 120 w 139"/>
                <a:gd name="T7" fmla="*/ 448 h 469"/>
                <a:gd name="T8" fmla="*/ 137 w 139"/>
                <a:gd name="T9" fmla="*/ 104 h 469"/>
                <a:gd name="T10" fmla="*/ 137 w 139"/>
                <a:gd name="T11" fmla="*/ 104 h 469"/>
                <a:gd name="T12" fmla="*/ 128 w 139"/>
                <a:gd name="T13" fmla="*/ 68 h 469"/>
                <a:gd name="T14" fmla="*/ 128 w 139"/>
                <a:gd name="T15" fmla="*/ 68 h 469"/>
                <a:gd name="T16" fmla="*/ 41 w 139"/>
                <a:gd name="T17" fmla="*/ 14 h 469"/>
                <a:gd name="T18" fmla="*/ 41 w 139"/>
                <a:gd name="T19" fmla="*/ 14 h 469"/>
                <a:gd name="T20" fmla="*/ 2 w 139"/>
                <a:gd name="T21" fmla="*/ 73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 h="469">
                  <a:moveTo>
                    <a:pt x="2" y="73"/>
                  </a:moveTo>
                  <a:lnTo>
                    <a:pt x="26" y="456"/>
                  </a:lnTo>
                  <a:lnTo>
                    <a:pt x="26" y="456"/>
                  </a:lnTo>
                  <a:cubicBezTo>
                    <a:pt x="26" y="456"/>
                    <a:pt x="92" y="468"/>
                    <a:pt x="120" y="448"/>
                  </a:cubicBezTo>
                  <a:lnTo>
                    <a:pt x="137" y="104"/>
                  </a:lnTo>
                  <a:lnTo>
                    <a:pt x="137" y="104"/>
                  </a:lnTo>
                  <a:cubicBezTo>
                    <a:pt x="138" y="91"/>
                    <a:pt x="135" y="79"/>
                    <a:pt x="128" y="68"/>
                  </a:cubicBezTo>
                  <a:lnTo>
                    <a:pt x="128" y="68"/>
                  </a:lnTo>
                  <a:cubicBezTo>
                    <a:pt x="114" y="42"/>
                    <a:pt x="82" y="0"/>
                    <a:pt x="41" y="14"/>
                  </a:cubicBezTo>
                  <a:lnTo>
                    <a:pt x="41" y="14"/>
                  </a:lnTo>
                  <a:cubicBezTo>
                    <a:pt x="16" y="22"/>
                    <a:pt x="0" y="47"/>
                    <a:pt x="2" y="73"/>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7" name="Freeform 280">
              <a:extLst>
                <a:ext uri="{FF2B5EF4-FFF2-40B4-BE49-F238E27FC236}">
                  <a16:creationId xmlns:a16="http://schemas.microsoft.com/office/drawing/2014/main" id="{497A5AA0-CCAA-4753-95AD-233A0A888EB6}"/>
                </a:ext>
              </a:extLst>
            </p:cNvPr>
            <p:cNvSpPr>
              <a:spLocks noChangeArrowheads="1"/>
            </p:cNvSpPr>
            <p:nvPr/>
          </p:nvSpPr>
          <p:spPr bwMode="auto">
            <a:xfrm>
              <a:off x="7986644" y="10011009"/>
              <a:ext cx="219722" cy="269162"/>
            </a:xfrm>
            <a:custGeom>
              <a:avLst/>
              <a:gdLst>
                <a:gd name="T0" fmla="*/ 167 w 176"/>
                <a:gd name="T1" fmla="*/ 105 h 218"/>
                <a:gd name="T2" fmla="*/ 167 w 176"/>
                <a:gd name="T3" fmla="*/ 105 h 218"/>
                <a:gd name="T4" fmla="*/ 131 w 176"/>
                <a:gd name="T5" fmla="*/ 217 h 218"/>
                <a:gd name="T6" fmla="*/ 131 w 176"/>
                <a:gd name="T7" fmla="*/ 217 h 218"/>
                <a:gd name="T8" fmla="*/ 2 w 176"/>
                <a:gd name="T9" fmla="*/ 127 h 218"/>
                <a:gd name="T10" fmla="*/ 2 w 176"/>
                <a:gd name="T11" fmla="*/ 127 h 218"/>
                <a:gd name="T12" fmla="*/ 66 w 176"/>
                <a:gd name="T13" fmla="*/ 19 h 218"/>
                <a:gd name="T14" fmla="*/ 66 w 176"/>
                <a:gd name="T15" fmla="*/ 19 h 218"/>
                <a:gd name="T16" fmla="*/ 167 w 176"/>
                <a:gd name="T17" fmla="*/ 10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8">
                  <a:moveTo>
                    <a:pt x="167" y="105"/>
                  </a:moveTo>
                  <a:lnTo>
                    <a:pt x="167" y="105"/>
                  </a:lnTo>
                  <a:cubicBezTo>
                    <a:pt x="167" y="149"/>
                    <a:pt x="175" y="217"/>
                    <a:pt x="131" y="217"/>
                  </a:cubicBezTo>
                  <a:lnTo>
                    <a:pt x="131" y="217"/>
                  </a:lnTo>
                  <a:cubicBezTo>
                    <a:pt x="87" y="217"/>
                    <a:pt x="3" y="186"/>
                    <a:pt x="2" y="127"/>
                  </a:cubicBezTo>
                  <a:lnTo>
                    <a:pt x="2" y="127"/>
                  </a:lnTo>
                  <a:cubicBezTo>
                    <a:pt x="0" y="66"/>
                    <a:pt x="12" y="30"/>
                    <a:pt x="66" y="19"/>
                  </a:cubicBezTo>
                  <a:lnTo>
                    <a:pt x="66" y="19"/>
                  </a:lnTo>
                  <a:cubicBezTo>
                    <a:pt x="152" y="0"/>
                    <a:pt x="167" y="43"/>
                    <a:pt x="167" y="1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8" name="Freeform 281">
              <a:extLst>
                <a:ext uri="{FF2B5EF4-FFF2-40B4-BE49-F238E27FC236}">
                  <a16:creationId xmlns:a16="http://schemas.microsoft.com/office/drawing/2014/main" id="{F303F016-97B5-41B5-A41F-44645253F42D}"/>
                </a:ext>
              </a:extLst>
            </p:cNvPr>
            <p:cNvSpPr>
              <a:spLocks noChangeArrowheads="1"/>
            </p:cNvSpPr>
            <p:nvPr/>
          </p:nvSpPr>
          <p:spPr bwMode="auto">
            <a:xfrm>
              <a:off x="7893260" y="9901148"/>
              <a:ext cx="357051" cy="395500"/>
            </a:xfrm>
            <a:custGeom>
              <a:avLst/>
              <a:gdLst>
                <a:gd name="T0" fmla="*/ 91 w 285"/>
                <a:gd name="T1" fmla="*/ 297 h 316"/>
                <a:gd name="T2" fmla="*/ 91 w 285"/>
                <a:gd name="T3" fmla="*/ 297 h 316"/>
                <a:gd name="T4" fmla="*/ 129 w 285"/>
                <a:gd name="T5" fmla="*/ 309 h 316"/>
                <a:gd name="T6" fmla="*/ 129 w 285"/>
                <a:gd name="T7" fmla="*/ 309 h 316"/>
                <a:gd name="T8" fmla="*/ 173 w 285"/>
                <a:gd name="T9" fmla="*/ 284 h 316"/>
                <a:gd name="T10" fmla="*/ 173 w 285"/>
                <a:gd name="T11" fmla="*/ 284 h 316"/>
                <a:gd name="T12" fmla="*/ 172 w 285"/>
                <a:gd name="T13" fmla="*/ 219 h 316"/>
                <a:gd name="T14" fmla="*/ 172 w 285"/>
                <a:gd name="T15" fmla="*/ 219 h 316"/>
                <a:gd name="T16" fmla="*/ 154 w 285"/>
                <a:gd name="T17" fmla="*/ 169 h 316"/>
                <a:gd name="T18" fmla="*/ 154 w 285"/>
                <a:gd name="T19" fmla="*/ 169 h 316"/>
                <a:gd name="T20" fmla="*/ 192 w 285"/>
                <a:gd name="T21" fmla="*/ 191 h 316"/>
                <a:gd name="T22" fmla="*/ 192 w 285"/>
                <a:gd name="T23" fmla="*/ 191 h 316"/>
                <a:gd name="T24" fmla="*/ 275 w 285"/>
                <a:gd name="T25" fmla="*/ 89 h 316"/>
                <a:gd name="T26" fmla="*/ 275 w 285"/>
                <a:gd name="T27" fmla="*/ 89 h 316"/>
                <a:gd name="T28" fmla="*/ 195 w 285"/>
                <a:gd name="T29" fmla="*/ 32 h 316"/>
                <a:gd name="T30" fmla="*/ 195 w 285"/>
                <a:gd name="T31" fmla="*/ 32 h 316"/>
                <a:gd name="T32" fmla="*/ 145 w 285"/>
                <a:gd name="T33" fmla="*/ 63 h 316"/>
                <a:gd name="T34" fmla="*/ 145 w 285"/>
                <a:gd name="T35" fmla="*/ 63 h 316"/>
                <a:gd name="T36" fmla="*/ 39 w 285"/>
                <a:gd name="T37" fmla="*/ 131 h 316"/>
                <a:gd name="T38" fmla="*/ 39 w 285"/>
                <a:gd name="T39" fmla="*/ 131 h 316"/>
                <a:gd name="T40" fmla="*/ 32 w 285"/>
                <a:gd name="T41" fmla="*/ 202 h 316"/>
                <a:gd name="T42" fmla="*/ 32 w 285"/>
                <a:gd name="T43" fmla="*/ 202 h 316"/>
                <a:gd name="T44" fmla="*/ 69 w 285"/>
                <a:gd name="T45" fmla="*/ 275 h 316"/>
                <a:gd name="T46" fmla="*/ 69 w 285"/>
                <a:gd name="T47" fmla="*/ 275 h 316"/>
                <a:gd name="T48" fmla="*/ 91 w 285"/>
                <a:gd name="T49" fmla="*/ 297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5" h="316">
                  <a:moveTo>
                    <a:pt x="91" y="297"/>
                  </a:moveTo>
                  <a:lnTo>
                    <a:pt x="91" y="297"/>
                  </a:lnTo>
                  <a:cubicBezTo>
                    <a:pt x="101" y="300"/>
                    <a:pt x="115" y="304"/>
                    <a:pt x="129" y="309"/>
                  </a:cubicBezTo>
                  <a:lnTo>
                    <a:pt x="129" y="309"/>
                  </a:lnTo>
                  <a:cubicBezTo>
                    <a:pt x="148" y="315"/>
                    <a:pt x="168" y="304"/>
                    <a:pt x="173" y="284"/>
                  </a:cubicBezTo>
                  <a:lnTo>
                    <a:pt x="173" y="284"/>
                  </a:lnTo>
                  <a:cubicBezTo>
                    <a:pt x="179" y="258"/>
                    <a:pt x="185" y="224"/>
                    <a:pt x="172" y="219"/>
                  </a:cubicBezTo>
                  <a:lnTo>
                    <a:pt x="172" y="219"/>
                  </a:lnTo>
                  <a:cubicBezTo>
                    <a:pt x="148" y="210"/>
                    <a:pt x="132" y="195"/>
                    <a:pt x="154" y="169"/>
                  </a:cubicBezTo>
                  <a:lnTo>
                    <a:pt x="154" y="169"/>
                  </a:lnTo>
                  <a:cubicBezTo>
                    <a:pt x="175" y="142"/>
                    <a:pt x="174" y="197"/>
                    <a:pt x="192" y="191"/>
                  </a:cubicBezTo>
                  <a:lnTo>
                    <a:pt x="192" y="191"/>
                  </a:lnTo>
                  <a:cubicBezTo>
                    <a:pt x="210" y="186"/>
                    <a:pt x="268" y="149"/>
                    <a:pt x="275" y="89"/>
                  </a:cubicBezTo>
                  <a:lnTo>
                    <a:pt x="275" y="89"/>
                  </a:lnTo>
                  <a:cubicBezTo>
                    <a:pt x="284" y="29"/>
                    <a:pt x="250" y="0"/>
                    <a:pt x="195" y="32"/>
                  </a:cubicBezTo>
                  <a:lnTo>
                    <a:pt x="195" y="32"/>
                  </a:lnTo>
                  <a:cubicBezTo>
                    <a:pt x="178" y="42"/>
                    <a:pt x="162" y="64"/>
                    <a:pt x="145" y="63"/>
                  </a:cubicBezTo>
                  <a:lnTo>
                    <a:pt x="145" y="63"/>
                  </a:lnTo>
                  <a:cubicBezTo>
                    <a:pt x="129" y="63"/>
                    <a:pt x="42" y="49"/>
                    <a:pt x="39" y="131"/>
                  </a:cubicBezTo>
                  <a:lnTo>
                    <a:pt x="39" y="131"/>
                  </a:lnTo>
                  <a:cubicBezTo>
                    <a:pt x="39" y="131"/>
                    <a:pt x="0" y="159"/>
                    <a:pt x="32" y="202"/>
                  </a:cubicBezTo>
                  <a:lnTo>
                    <a:pt x="32" y="202"/>
                  </a:lnTo>
                  <a:cubicBezTo>
                    <a:pt x="52" y="229"/>
                    <a:pt x="64" y="258"/>
                    <a:pt x="69" y="275"/>
                  </a:cubicBezTo>
                  <a:lnTo>
                    <a:pt x="69" y="275"/>
                  </a:lnTo>
                  <a:cubicBezTo>
                    <a:pt x="73" y="285"/>
                    <a:pt x="81" y="293"/>
                    <a:pt x="91" y="29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249" name="Freeform 282">
            <a:extLst>
              <a:ext uri="{FF2B5EF4-FFF2-40B4-BE49-F238E27FC236}">
                <a16:creationId xmlns:a16="http://schemas.microsoft.com/office/drawing/2014/main" id="{9C8228CF-9496-4B96-BE2D-5217F8F837F7}"/>
              </a:ext>
            </a:extLst>
          </p:cNvPr>
          <p:cNvSpPr>
            <a:spLocks noChangeArrowheads="1"/>
          </p:cNvSpPr>
          <p:nvPr/>
        </p:nvSpPr>
        <p:spPr bwMode="auto">
          <a:xfrm>
            <a:off x="616373" y="1139060"/>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accent1">
              <a:lumMod val="60000"/>
              <a:lumOff val="40000"/>
            </a:schemeClr>
          </a:solidFill>
          <a:ln>
            <a:noFill/>
          </a:ln>
          <a:effectLst/>
        </p:spPr>
        <p:txBody>
          <a:bodyPr wrap="none" anchor="ctr"/>
          <a:lstStyle/>
          <a:p>
            <a:endParaRPr lang="en-US" sz="3599" dirty="0">
              <a:latin typeface="Poppins" pitchFamily="2" charset="77"/>
            </a:endParaRPr>
          </a:p>
        </p:txBody>
      </p:sp>
      <p:sp>
        <p:nvSpPr>
          <p:cNvPr id="251" name="Freeform 282">
            <a:extLst>
              <a:ext uri="{FF2B5EF4-FFF2-40B4-BE49-F238E27FC236}">
                <a16:creationId xmlns:a16="http://schemas.microsoft.com/office/drawing/2014/main" id="{9607520B-D90B-42A7-82F5-8A0068554255}"/>
              </a:ext>
            </a:extLst>
          </p:cNvPr>
          <p:cNvSpPr>
            <a:spLocks noChangeArrowheads="1"/>
          </p:cNvSpPr>
          <p:nvPr/>
        </p:nvSpPr>
        <p:spPr bwMode="auto">
          <a:xfrm>
            <a:off x="587704" y="4014832"/>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6EC4A0"/>
          </a:solidFill>
          <a:ln>
            <a:noFill/>
          </a:ln>
          <a:effectLst/>
        </p:spPr>
        <p:txBody>
          <a:bodyPr wrap="none" anchor="ctr"/>
          <a:lstStyle/>
          <a:p>
            <a:endParaRPr lang="en-US" sz="3599" dirty="0">
              <a:latin typeface="Poppins" pitchFamily="2" charset="77"/>
            </a:endParaRPr>
          </a:p>
        </p:txBody>
      </p:sp>
      <p:sp>
        <p:nvSpPr>
          <p:cNvPr id="252" name="Freeform 282">
            <a:extLst>
              <a:ext uri="{FF2B5EF4-FFF2-40B4-BE49-F238E27FC236}">
                <a16:creationId xmlns:a16="http://schemas.microsoft.com/office/drawing/2014/main" id="{B9B028FD-0C0F-4296-ABC9-DBF5DBBCC9BF}"/>
              </a:ext>
            </a:extLst>
          </p:cNvPr>
          <p:cNvSpPr>
            <a:spLocks noChangeArrowheads="1"/>
          </p:cNvSpPr>
          <p:nvPr/>
        </p:nvSpPr>
        <p:spPr bwMode="auto">
          <a:xfrm>
            <a:off x="9532479" y="1116214"/>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ED7D31"/>
          </a:solidFill>
          <a:ln>
            <a:noFill/>
          </a:ln>
          <a:effectLst/>
        </p:spPr>
        <p:txBody>
          <a:bodyPr wrap="none" anchor="ctr"/>
          <a:lstStyle/>
          <a:p>
            <a:endParaRPr lang="en-US" sz="3599" dirty="0">
              <a:latin typeface="Poppins" pitchFamily="2" charset="77"/>
            </a:endParaRPr>
          </a:p>
        </p:txBody>
      </p:sp>
      <p:sp>
        <p:nvSpPr>
          <p:cNvPr id="253" name="Freeform 282">
            <a:extLst>
              <a:ext uri="{FF2B5EF4-FFF2-40B4-BE49-F238E27FC236}">
                <a16:creationId xmlns:a16="http://schemas.microsoft.com/office/drawing/2014/main" id="{061A9D8D-299F-47A6-8E87-99923B29635E}"/>
              </a:ext>
            </a:extLst>
          </p:cNvPr>
          <p:cNvSpPr>
            <a:spLocks noChangeArrowheads="1"/>
          </p:cNvSpPr>
          <p:nvPr/>
        </p:nvSpPr>
        <p:spPr bwMode="auto">
          <a:xfrm>
            <a:off x="9649382" y="4030499"/>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7F7F7F"/>
          </a:solidFill>
          <a:ln>
            <a:noFill/>
          </a:ln>
          <a:effectLst/>
        </p:spPr>
        <p:txBody>
          <a:bodyPr wrap="none" anchor="ctr"/>
          <a:lstStyle/>
          <a:p>
            <a:endParaRPr lang="en-US" sz="3599" dirty="0">
              <a:latin typeface="Poppins" pitchFamily="2" charset="77"/>
            </a:endParaRPr>
          </a:p>
        </p:txBody>
      </p:sp>
      <p:sp>
        <p:nvSpPr>
          <p:cNvPr id="254" name="Freeform 136">
            <a:extLst>
              <a:ext uri="{FF2B5EF4-FFF2-40B4-BE49-F238E27FC236}">
                <a16:creationId xmlns:a16="http://schemas.microsoft.com/office/drawing/2014/main" id="{A751EA1C-1DA0-433A-84D1-A03DF1B108B4}"/>
              </a:ext>
            </a:extLst>
          </p:cNvPr>
          <p:cNvSpPr>
            <a:spLocks noChangeArrowheads="1"/>
          </p:cNvSpPr>
          <p:nvPr/>
        </p:nvSpPr>
        <p:spPr bwMode="auto">
          <a:xfrm>
            <a:off x="934959" y="1478919"/>
            <a:ext cx="661398" cy="701435"/>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255" name="Freeform 138">
            <a:extLst>
              <a:ext uri="{FF2B5EF4-FFF2-40B4-BE49-F238E27FC236}">
                <a16:creationId xmlns:a16="http://schemas.microsoft.com/office/drawing/2014/main" id="{8C44049B-0482-4D43-BAF8-3F88267BBDDF}"/>
              </a:ext>
            </a:extLst>
          </p:cNvPr>
          <p:cNvSpPr>
            <a:spLocks noChangeArrowheads="1"/>
          </p:cNvSpPr>
          <p:nvPr/>
        </p:nvSpPr>
        <p:spPr bwMode="auto">
          <a:xfrm>
            <a:off x="856623" y="4420226"/>
            <a:ext cx="763551" cy="624652"/>
          </a:xfrm>
          <a:custGeom>
            <a:avLst/>
            <a:gdLst>
              <a:gd name="connsiteX0" fmla="*/ 66123 w 301265"/>
              <a:gd name="connsiteY0" fmla="*/ 227702 h 246461"/>
              <a:gd name="connsiteX1" fmla="*/ 49906 w 301265"/>
              <a:gd name="connsiteY1" fmla="*/ 231748 h 246461"/>
              <a:gd name="connsiteX2" fmla="*/ 66123 w 301265"/>
              <a:gd name="connsiteY2" fmla="*/ 235794 h 246461"/>
              <a:gd name="connsiteX3" fmla="*/ 240908 w 301265"/>
              <a:gd name="connsiteY3" fmla="*/ 226231 h 246461"/>
              <a:gd name="connsiteX4" fmla="*/ 240908 w 301265"/>
              <a:gd name="connsiteY4" fmla="*/ 236898 h 246461"/>
              <a:gd name="connsiteX5" fmla="*/ 261450 w 301265"/>
              <a:gd name="connsiteY5" fmla="*/ 236898 h 246461"/>
              <a:gd name="connsiteX6" fmla="*/ 266495 w 301265"/>
              <a:gd name="connsiteY6" fmla="*/ 231748 h 246461"/>
              <a:gd name="connsiteX7" fmla="*/ 261450 w 301265"/>
              <a:gd name="connsiteY7" fmla="*/ 226231 h 246461"/>
              <a:gd name="connsiteX8" fmla="*/ 75493 w 301265"/>
              <a:gd name="connsiteY8" fmla="*/ 226231 h 246461"/>
              <a:gd name="connsiteX9" fmla="*/ 75493 w 301265"/>
              <a:gd name="connsiteY9" fmla="*/ 236898 h 246461"/>
              <a:gd name="connsiteX10" fmla="*/ 231178 w 301265"/>
              <a:gd name="connsiteY10" fmla="*/ 236898 h 246461"/>
              <a:gd name="connsiteX11" fmla="*/ 231178 w 301265"/>
              <a:gd name="connsiteY11" fmla="*/ 226231 h 246461"/>
              <a:gd name="connsiteX12" fmla="*/ 69727 w 301265"/>
              <a:gd name="connsiteY12" fmla="*/ 216667 h 246461"/>
              <a:gd name="connsiteX13" fmla="*/ 70808 w 301265"/>
              <a:gd name="connsiteY13" fmla="*/ 216667 h 246461"/>
              <a:gd name="connsiteX14" fmla="*/ 236223 w 301265"/>
              <a:gd name="connsiteY14" fmla="*/ 216667 h 246461"/>
              <a:gd name="connsiteX15" fmla="*/ 261450 w 301265"/>
              <a:gd name="connsiteY15" fmla="*/ 216667 h 246461"/>
              <a:gd name="connsiteX16" fmla="*/ 275865 w 301265"/>
              <a:gd name="connsiteY16" fmla="*/ 231748 h 246461"/>
              <a:gd name="connsiteX17" fmla="*/ 261450 w 301265"/>
              <a:gd name="connsiteY17" fmla="*/ 246461 h 246461"/>
              <a:gd name="connsiteX18" fmla="*/ 236223 w 301265"/>
              <a:gd name="connsiteY18" fmla="*/ 246461 h 246461"/>
              <a:gd name="connsiteX19" fmla="*/ 70808 w 301265"/>
              <a:gd name="connsiteY19" fmla="*/ 246461 h 246461"/>
              <a:gd name="connsiteX20" fmla="*/ 69727 w 301265"/>
              <a:gd name="connsiteY20" fmla="*/ 246461 h 246461"/>
              <a:gd name="connsiteX21" fmla="*/ 29004 w 301265"/>
              <a:gd name="connsiteY21" fmla="*/ 236162 h 246461"/>
              <a:gd name="connsiteX22" fmla="*/ 25400 w 301265"/>
              <a:gd name="connsiteY22" fmla="*/ 231748 h 246461"/>
              <a:gd name="connsiteX23" fmla="*/ 29004 w 301265"/>
              <a:gd name="connsiteY23" fmla="*/ 226966 h 246461"/>
              <a:gd name="connsiteX24" fmla="*/ 235861 w 301265"/>
              <a:gd name="connsiteY24" fmla="*/ 107129 h 246461"/>
              <a:gd name="connsiteX25" fmla="*/ 240938 w 301265"/>
              <a:gd name="connsiteY25" fmla="*/ 112124 h 246461"/>
              <a:gd name="connsiteX26" fmla="*/ 228246 w 301265"/>
              <a:gd name="connsiteY26" fmla="*/ 119972 h 246461"/>
              <a:gd name="connsiteX27" fmla="*/ 206851 w 301265"/>
              <a:gd name="connsiteY27" fmla="*/ 127107 h 246461"/>
              <a:gd name="connsiteX28" fmla="*/ 176753 w 301265"/>
              <a:gd name="connsiteY28" fmla="*/ 138166 h 246461"/>
              <a:gd name="connsiteX29" fmla="*/ 174940 w 301265"/>
              <a:gd name="connsiteY29" fmla="*/ 138523 h 246461"/>
              <a:gd name="connsiteX30" fmla="*/ 170588 w 301265"/>
              <a:gd name="connsiteY30" fmla="*/ 135312 h 246461"/>
              <a:gd name="connsiteX31" fmla="*/ 173489 w 301265"/>
              <a:gd name="connsiteY31" fmla="*/ 129247 h 246461"/>
              <a:gd name="connsiteX32" fmla="*/ 233685 w 301265"/>
              <a:gd name="connsiteY32" fmla="*/ 107843 h 246461"/>
              <a:gd name="connsiteX33" fmla="*/ 235861 w 301265"/>
              <a:gd name="connsiteY33" fmla="*/ 107129 h 246461"/>
              <a:gd name="connsiteX34" fmla="*/ 65039 w 301265"/>
              <a:gd name="connsiteY34" fmla="*/ 107129 h 246461"/>
              <a:gd name="connsiteX35" fmla="*/ 67215 w 301265"/>
              <a:gd name="connsiteY35" fmla="*/ 107490 h 246461"/>
              <a:gd name="connsiteX36" fmla="*/ 127411 w 301265"/>
              <a:gd name="connsiteY36" fmla="*/ 129499 h 246461"/>
              <a:gd name="connsiteX37" fmla="*/ 130312 w 301265"/>
              <a:gd name="connsiteY37" fmla="*/ 135271 h 246461"/>
              <a:gd name="connsiteX38" fmla="*/ 125961 w 301265"/>
              <a:gd name="connsiteY38" fmla="*/ 138518 h 246461"/>
              <a:gd name="connsiteX39" fmla="*/ 124148 w 301265"/>
              <a:gd name="connsiteY39" fmla="*/ 138158 h 246461"/>
              <a:gd name="connsiteX40" fmla="*/ 94049 w 301265"/>
              <a:gd name="connsiteY40" fmla="*/ 127334 h 246461"/>
              <a:gd name="connsiteX41" fmla="*/ 73017 w 301265"/>
              <a:gd name="connsiteY41" fmla="*/ 119757 h 246461"/>
              <a:gd name="connsiteX42" fmla="*/ 60325 w 301265"/>
              <a:gd name="connsiteY42" fmla="*/ 111820 h 246461"/>
              <a:gd name="connsiteX43" fmla="*/ 65039 w 301265"/>
              <a:gd name="connsiteY43" fmla="*/ 107129 h 246461"/>
              <a:gd name="connsiteX44" fmla="*/ 60036 w 301265"/>
              <a:gd name="connsiteY44" fmla="*/ 69759 h 246461"/>
              <a:gd name="connsiteX45" fmla="*/ 64366 w 301265"/>
              <a:gd name="connsiteY45" fmla="*/ 69759 h 246461"/>
              <a:gd name="connsiteX46" fmla="*/ 124619 w 301265"/>
              <a:gd name="connsiteY46" fmla="*/ 90926 h 246461"/>
              <a:gd name="connsiteX47" fmla="*/ 127505 w 301265"/>
              <a:gd name="connsiteY47" fmla="*/ 97130 h 246461"/>
              <a:gd name="connsiteX48" fmla="*/ 122815 w 301265"/>
              <a:gd name="connsiteY48" fmla="*/ 100414 h 246461"/>
              <a:gd name="connsiteX49" fmla="*/ 121372 w 301265"/>
              <a:gd name="connsiteY49" fmla="*/ 100049 h 246461"/>
              <a:gd name="connsiteX50" fmla="*/ 58593 w 301265"/>
              <a:gd name="connsiteY50" fmla="*/ 76328 h 246461"/>
              <a:gd name="connsiteX51" fmla="*/ 60036 w 301265"/>
              <a:gd name="connsiteY51" fmla="*/ 69759 h 246461"/>
              <a:gd name="connsiteX52" fmla="*/ 233403 w 301265"/>
              <a:gd name="connsiteY52" fmla="*/ 67807 h 246461"/>
              <a:gd name="connsiteX53" fmla="*/ 237710 w 301265"/>
              <a:gd name="connsiteY53" fmla="*/ 68172 h 246461"/>
              <a:gd name="connsiteX54" fmla="*/ 239505 w 301265"/>
              <a:gd name="connsiteY54" fmla="*/ 74741 h 246461"/>
              <a:gd name="connsiteX55" fmla="*/ 176684 w 301265"/>
              <a:gd name="connsiteY55" fmla="*/ 98097 h 246461"/>
              <a:gd name="connsiteX56" fmla="*/ 175248 w 301265"/>
              <a:gd name="connsiteY56" fmla="*/ 98827 h 246461"/>
              <a:gd name="connsiteX57" fmla="*/ 170940 w 301265"/>
              <a:gd name="connsiteY57" fmla="*/ 95543 h 246461"/>
              <a:gd name="connsiteX58" fmla="*/ 173453 w 301265"/>
              <a:gd name="connsiteY58" fmla="*/ 89339 h 246461"/>
              <a:gd name="connsiteX59" fmla="*/ 233403 w 301265"/>
              <a:gd name="connsiteY59" fmla="*/ 67807 h 246461"/>
              <a:gd name="connsiteX60" fmla="*/ 150636 w 301265"/>
              <a:gd name="connsiteY60" fmla="*/ 49979 h 246461"/>
              <a:gd name="connsiteX61" fmla="*/ 155222 w 301265"/>
              <a:gd name="connsiteY61" fmla="*/ 54639 h 246461"/>
              <a:gd name="connsiteX62" fmla="*/ 155222 w 301265"/>
              <a:gd name="connsiteY62" fmla="*/ 144974 h 246461"/>
              <a:gd name="connsiteX63" fmla="*/ 150636 w 301265"/>
              <a:gd name="connsiteY63" fmla="*/ 149634 h 246461"/>
              <a:gd name="connsiteX64" fmla="*/ 146050 w 301265"/>
              <a:gd name="connsiteY64" fmla="*/ 144974 h 246461"/>
              <a:gd name="connsiteX65" fmla="*/ 146050 w 301265"/>
              <a:gd name="connsiteY65" fmla="*/ 54639 h 246461"/>
              <a:gd name="connsiteX66" fmla="*/ 150636 w 301265"/>
              <a:gd name="connsiteY66" fmla="*/ 49979 h 246461"/>
              <a:gd name="connsiteX67" fmla="*/ 66276 w 301265"/>
              <a:gd name="connsiteY67" fmla="*/ 31282 h 246461"/>
              <a:gd name="connsiteX68" fmla="*/ 125867 w 301265"/>
              <a:gd name="connsiteY68" fmla="*/ 49979 h 246461"/>
              <a:gd name="connsiteX69" fmla="*/ 129098 w 301265"/>
              <a:gd name="connsiteY69" fmla="*/ 55976 h 246461"/>
              <a:gd name="connsiteX70" fmla="*/ 124431 w 301265"/>
              <a:gd name="connsiteY70" fmla="*/ 59151 h 246461"/>
              <a:gd name="connsiteX71" fmla="*/ 122995 w 301265"/>
              <a:gd name="connsiteY71" fmla="*/ 58799 h 246461"/>
              <a:gd name="connsiteX72" fmla="*/ 60174 w 301265"/>
              <a:gd name="connsiteY72" fmla="*/ 37984 h 246461"/>
              <a:gd name="connsiteX73" fmla="*/ 61969 w 301265"/>
              <a:gd name="connsiteY73" fmla="*/ 31634 h 246461"/>
              <a:gd name="connsiteX74" fmla="*/ 66276 w 301265"/>
              <a:gd name="connsiteY74" fmla="*/ 31282 h 246461"/>
              <a:gd name="connsiteX75" fmla="*/ 233724 w 301265"/>
              <a:gd name="connsiteY75" fmla="*/ 30056 h 246461"/>
              <a:gd name="connsiteX76" fmla="*/ 238053 w 301265"/>
              <a:gd name="connsiteY76" fmla="*/ 30056 h 246461"/>
              <a:gd name="connsiteX77" fmla="*/ 239496 w 301265"/>
              <a:gd name="connsiteY77" fmla="*/ 36486 h 246461"/>
              <a:gd name="connsiteX78" fmla="*/ 176718 w 301265"/>
              <a:gd name="connsiteY78" fmla="*/ 57560 h 246461"/>
              <a:gd name="connsiteX79" fmla="*/ 174914 w 301265"/>
              <a:gd name="connsiteY79" fmla="*/ 57560 h 246461"/>
              <a:gd name="connsiteX80" fmla="*/ 170585 w 301265"/>
              <a:gd name="connsiteY80" fmla="*/ 54345 h 246461"/>
              <a:gd name="connsiteX81" fmla="*/ 173832 w 301265"/>
              <a:gd name="connsiteY81" fmla="*/ 48630 h 246461"/>
              <a:gd name="connsiteX82" fmla="*/ 233724 w 301265"/>
              <a:gd name="connsiteY82" fmla="*/ 30056 h 246461"/>
              <a:gd name="connsiteX83" fmla="*/ 260544 w 301265"/>
              <a:gd name="connsiteY83" fmla="*/ 14971 h 246461"/>
              <a:gd name="connsiteX84" fmla="*/ 261264 w 301265"/>
              <a:gd name="connsiteY84" fmla="*/ 17842 h 246461"/>
              <a:gd name="connsiteX85" fmla="*/ 261264 w 301265"/>
              <a:gd name="connsiteY85" fmla="*/ 133413 h 246461"/>
              <a:gd name="connsiteX86" fmla="*/ 246489 w 301265"/>
              <a:gd name="connsiteY86" fmla="*/ 150999 h 246461"/>
              <a:gd name="connsiteX87" fmla="*/ 157840 w 301265"/>
              <a:gd name="connsiteY87" fmla="*/ 168945 h 246461"/>
              <a:gd name="connsiteX88" fmla="*/ 154236 w 301265"/>
              <a:gd name="connsiteY88" fmla="*/ 169304 h 246461"/>
              <a:gd name="connsiteX89" fmla="*/ 147029 w 301265"/>
              <a:gd name="connsiteY89" fmla="*/ 169304 h 246461"/>
              <a:gd name="connsiteX90" fmla="*/ 143064 w 301265"/>
              <a:gd name="connsiteY90" fmla="*/ 168945 h 246461"/>
              <a:gd name="connsiteX91" fmla="*/ 54775 w 301265"/>
              <a:gd name="connsiteY91" fmla="*/ 150999 h 246461"/>
              <a:gd name="connsiteX92" fmla="*/ 40000 w 301265"/>
              <a:gd name="connsiteY92" fmla="*/ 133413 h 246461"/>
              <a:gd name="connsiteX93" fmla="*/ 40000 w 301265"/>
              <a:gd name="connsiteY93" fmla="*/ 17842 h 246461"/>
              <a:gd name="connsiteX94" fmla="*/ 40361 w 301265"/>
              <a:gd name="connsiteY94" fmla="*/ 15330 h 246461"/>
              <a:gd name="connsiteX95" fmla="*/ 33153 w 301265"/>
              <a:gd name="connsiteY95" fmla="*/ 17483 h 246461"/>
              <a:gd name="connsiteX96" fmla="*/ 29550 w 301265"/>
              <a:gd name="connsiteY96" fmla="*/ 24662 h 246461"/>
              <a:gd name="connsiteX97" fmla="*/ 29550 w 301265"/>
              <a:gd name="connsiteY97" fmla="*/ 146334 h 246461"/>
              <a:gd name="connsiteX98" fmla="*/ 24505 w 301265"/>
              <a:gd name="connsiteY98" fmla="*/ 150999 h 246461"/>
              <a:gd name="connsiteX99" fmla="*/ 19820 w 301265"/>
              <a:gd name="connsiteY99" fmla="*/ 146334 h 246461"/>
              <a:gd name="connsiteX100" fmla="*/ 19820 w 301265"/>
              <a:gd name="connsiteY100" fmla="*/ 39736 h 246461"/>
              <a:gd name="connsiteX101" fmla="*/ 9009 w 301265"/>
              <a:gd name="connsiteY101" fmla="*/ 51581 h 246461"/>
              <a:gd name="connsiteX102" fmla="*/ 9009 w 301265"/>
              <a:gd name="connsiteY102" fmla="*/ 165356 h 246461"/>
              <a:gd name="connsiteX103" fmla="*/ 18018 w 301265"/>
              <a:gd name="connsiteY103" fmla="*/ 174329 h 246461"/>
              <a:gd name="connsiteX104" fmla="*/ 134055 w 301265"/>
              <a:gd name="connsiteY104" fmla="*/ 174329 h 246461"/>
              <a:gd name="connsiteX105" fmla="*/ 139100 w 301265"/>
              <a:gd name="connsiteY105" fmla="*/ 178995 h 246461"/>
              <a:gd name="connsiteX106" fmla="*/ 141623 w 301265"/>
              <a:gd name="connsiteY106" fmla="*/ 192633 h 246461"/>
              <a:gd name="connsiteX107" fmla="*/ 149912 w 301265"/>
              <a:gd name="connsiteY107" fmla="*/ 195864 h 246461"/>
              <a:gd name="connsiteX108" fmla="*/ 150272 w 301265"/>
              <a:gd name="connsiteY108" fmla="*/ 195864 h 246461"/>
              <a:gd name="connsiteX109" fmla="*/ 159281 w 301265"/>
              <a:gd name="connsiteY109" fmla="*/ 192633 h 246461"/>
              <a:gd name="connsiteX110" fmla="*/ 162164 w 301265"/>
              <a:gd name="connsiteY110" fmla="*/ 178995 h 246461"/>
              <a:gd name="connsiteX111" fmla="*/ 166849 w 301265"/>
              <a:gd name="connsiteY111" fmla="*/ 174329 h 246461"/>
              <a:gd name="connsiteX112" fmla="*/ 283607 w 301265"/>
              <a:gd name="connsiteY112" fmla="*/ 174329 h 246461"/>
              <a:gd name="connsiteX113" fmla="*/ 291895 w 301265"/>
              <a:gd name="connsiteY113" fmla="*/ 166074 h 246461"/>
              <a:gd name="connsiteX114" fmla="*/ 291895 w 301265"/>
              <a:gd name="connsiteY114" fmla="*/ 48709 h 246461"/>
              <a:gd name="connsiteX115" fmla="*/ 286490 w 301265"/>
              <a:gd name="connsiteY115" fmla="*/ 43325 h 246461"/>
              <a:gd name="connsiteX116" fmla="*/ 281084 w 301265"/>
              <a:gd name="connsiteY116" fmla="*/ 43325 h 246461"/>
              <a:gd name="connsiteX117" fmla="*/ 281084 w 301265"/>
              <a:gd name="connsiteY117" fmla="*/ 145975 h 246461"/>
              <a:gd name="connsiteX118" fmla="*/ 276400 w 301265"/>
              <a:gd name="connsiteY118" fmla="*/ 150641 h 246461"/>
              <a:gd name="connsiteX119" fmla="*/ 271715 w 301265"/>
              <a:gd name="connsiteY119" fmla="*/ 145975 h 246461"/>
              <a:gd name="connsiteX120" fmla="*/ 271715 w 301265"/>
              <a:gd name="connsiteY120" fmla="*/ 23944 h 246461"/>
              <a:gd name="connsiteX121" fmla="*/ 267751 w 301265"/>
              <a:gd name="connsiteY121" fmla="*/ 16765 h 246461"/>
              <a:gd name="connsiteX122" fmla="*/ 260544 w 301265"/>
              <a:gd name="connsiteY122" fmla="*/ 14971 h 246461"/>
              <a:gd name="connsiteX123" fmla="*/ 58379 w 301265"/>
              <a:gd name="connsiteY123" fmla="*/ 9587 h 246461"/>
              <a:gd name="connsiteX124" fmla="*/ 52973 w 301265"/>
              <a:gd name="connsiteY124" fmla="*/ 11382 h 246461"/>
              <a:gd name="connsiteX125" fmla="*/ 50451 w 301265"/>
              <a:gd name="connsiteY125" fmla="*/ 14253 h 246461"/>
              <a:gd name="connsiteX126" fmla="*/ 50451 w 301265"/>
              <a:gd name="connsiteY126" fmla="*/ 14612 h 246461"/>
              <a:gd name="connsiteX127" fmla="*/ 49370 w 301265"/>
              <a:gd name="connsiteY127" fmla="*/ 17842 h 246461"/>
              <a:gd name="connsiteX128" fmla="*/ 49370 w 301265"/>
              <a:gd name="connsiteY128" fmla="*/ 133413 h 246461"/>
              <a:gd name="connsiteX129" fmla="*/ 56937 w 301265"/>
              <a:gd name="connsiteY129" fmla="*/ 141668 h 246461"/>
              <a:gd name="connsiteX130" fmla="*/ 144866 w 301265"/>
              <a:gd name="connsiteY130" fmla="*/ 159613 h 246461"/>
              <a:gd name="connsiteX131" fmla="*/ 147029 w 301265"/>
              <a:gd name="connsiteY131" fmla="*/ 159613 h 246461"/>
              <a:gd name="connsiteX132" fmla="*/ 154236 w 301265"/>
              <a:gd name="connsiteY132" fmla="*/ 159613 h 246461"/>
              <a:gd name="connsiteX133" fmla="*/ 156038 w 301265"/>
              <a:gd name="connsiteY133" fmla="*/ 159613 h 246461"/>
              <a:gd name="connsiteX134" fmla="*/ 244327 w 301265"/>
              <a:gd name="connsiteY134" fmla="*/ 141668 h 246461"/>
              <a:gd name="connsiteX135" fmla="*/ 251535 w 301265"/>
              <a:gd name="connsiteY135" fmla="*/ 133413 h 246461"/>
              <a:gd name="connsiteX136" fmla="*/ 251535 w 301265"/>
              <a:gd name="connsiteY136" fmla="*/ 17842 h 246461"/>
              <a:gd name="connsiteX137" fmla="*/ 247931 w 301265"/>
              <a:gd name="connsiteY137" fmla="*/ 11382 h 246461"/>
              <a:gd name="connsiteX138" fmla="*/ 239643 w 301265"/>
              <a:gd name="connsiteY138" fmla="*/ 9946 h 246461"/>
              <a:gd name="connsiteX139" fmla="*/ 156038 w 301265"/>
              <a:gd name="connsiteY139" fmla="*/ 34711 h 246461"/>
              <a:gd name="connsiteX140" fmla="*/ 145227 w 301265"/>
              <a:gd name="connsiteY140" fmla="*/ 34711 h 246461"/>
              <a:gd name="connsiteX141" fmla="*/ 61262 w 301265"/>
              <a:gd name="connsiteY141" fmla="*/ 9946 h 246461"/>
              <a:gd name="connsiteX142" fmla="*/ 58379 w 301265"/>
              <a:gd name="connsiteY142" fmla="*/ 9587 h 246461"/>
              <a:gd name="connsiteX143" fmla="*/ 64145 w 301265"/>
              <a:gd name="connsiteY143" fmla="*/ 614 h 246461"/>
              <a:gd name="connsiteX144" fmla="*/ 147750 w 301265"/>
              <a:gd name="connsiteY144" fmla="*/ 25738 h 246461"/>
              <a:gd name="connsiteX145" fmla="*/ 153515 w 301265"/>
              <a:gd name="connsiteY145" fmla="*/ 25738 h 246461"/>
              <a:gd name="connsiteX146" fmla="*/ 237120 w 301265"/>
              <a:gd name="connsiteY146" fmla="*/ 614 h 246461"/>
              <a:gd name="connsiteX147" fmla="*/ 253697 w 301265"/>
              <a:gd name="connsiteY147" fmla="*/ 3845 h 246461"/>
              <a:gd name="connsiteX148" fmla="*/ 256580 w 301265"/>
              <a:gd name="connsiteY148" fmla="*/ 6357 h 246461"/>
              <a:gd name="connsiteX149" fmla="*/ 273517 w 301265"/>
              <a:gd name="connsiteY149" fmla="*/ 9228 h 246461"/>
              <a:gd name="connsiteX150" fmla="*/ 281084 w 301265"/>
              <a:gd name="connsiteY150" fmla="*/ 23944 h 246461"/>
              <a:gd name="connsiteX151" fmla="*/ 281084 w 301265"/>
              <a:gd name="connsiteY151" fmla="*/ 33993 h 246461"/>
              <a:gd name="connsiteX152" fmla="*/ 286490 w 301265"/>
              <a:gd name="connsiteY152" fmla="*/ 33993 h 246461"/>
              <a:gd name="connsiteX153" fmla="*/ 301265 w 301265"/>
              <a:gd name="connsiteY153" fmla="*/ 48709 h 246461"/>
              <a:gd name="connsiteX154" fmla="*/ 301265 w 301265"/>
              <a:gd name="connsiteY154" fmla="*/ 166074 h 246461"/>
              <a:gd name="connsiteX155" fmla="*/ 283607 w 301265"/>
              <a:gd name="connsiteY155" fmla="*/ 183661 h 246461"/>
              <a:gd name="connsiteX156" fmla="*/ 171534 w 301265"/>
              <a:gd name="connsiteY156" fmla="*/ 183661 h 246461"/>
              <a:gd name="connsiteX157" fmla="*/ 166489 w 301265"/>
              <a:gd name="connsiteY157" fmla="*/ 198735 h 246461"/>
              <a:gd name="connsiteX158" fmla="*/ 150272 w 301265"/>
              <a:gd name="connsiteY158" fmla="*/ 205195 h 246461"/>
              <a:gd name="connsiteX159" fmla="*/ 149912 w 301265"/>
              <a:gd name="connsiteY159" fmla="*/ 205195 h 246461"/>
              <a:gd name="connsiteX160" fmla="*/ 134416 w 301265"/>
              <a:gd name="connsiteY160" fmla="*/ 198735 h 246461"/>
              <a:gd name="connsiteX161" fmla="*/ 129371 w 301265"/>
              <a:gd name="connsiteY161" fmla="*/ 183661 h 246461"/>
              <a:gd name="connsiteX162" fmla="*/ 18018 w 301265"/>
              <a:gd name="connsiteY162" fmla="*/ 183661 h 246461"/>
              <a:gd name="connsiteX163" fmla="*/ 0 w 301265"/>
              <a:gd name="connsiteY163" fmla="*/ 165356 h 246461"/>
              <a:gd name="connsiteX164" fmla="*/ 0 w 301265"/>
              <a:gd name="connsiteY164" fmla="*/ 50863 h 246461"/>
              <a:gd name="connsiteX165" fmla="*/ 360 w 301265"/>
              <a:gd name="connsiteY165" fmla="*/ 49427 h 246461"/>
              <a:gd name="connsiteX166" fmla="*/ 19820 w 301265"/>
              <a:gd name="connsiteY166" fmla="*/ 30404 h 246461"/>
              <a:gd name="connsiteX167" fmla="*/ 19820 w 301265"/>
              <a:gd name="connsiteY167" fmla="*/ 24662 h 246461"/>
              <a:gd name="connsiteX168" fmla="*/ 27387 w 301265"/>
              <a:gd name="connsiteY168" fmla="*/ 9946 h 246461"/>
              <a:gd name="connsiteX169" fmla="*/ 44325 w 301265"/>
              <a:gd name="connsiteY169" fmla="*/ 6716 h 246461"/>
              <a:gd name="connsiteX170" fmla="*/ 47207 w 301265"/>
              <a:gd name="connsiteY170" fmla="*/ 3845 h 246461"/>
              <a:gd name="connsiteX171" fmla="*/ 64145 w 301265"/>
              <a:gd name="connsiteY171" fmla="*/ 614 h 2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1265" h="246461">
                <a:moveTo>
                  <a:pt x="66123" y="227702"/>
                </a:moveTo>
                <a:lnTo>
                  <a:pt x="49906" y="231748"/>
                </a:lnTo>
                <a:lnTo>
                  <a:pt x="66123" y="235794"/>
                </a:lnTo>
                <a:close/>
                <a:moveTo>
                  <a:pt x="240908" y="226231"/>
                </a:moveTo>
                <a:lnTo>
                  <a:pt x="240908" y="236898"/>
                </a:lnTo>
                <a:lnTo>
                  <a:pt x="261450" y="236898"/>
                </a:lnTo>
                <a:cubicBezTo>
                  <a:pt x="263972" y="236898"/>
                  <a:pt x="266495" y="234323"/>
                  <a:pt x="266495" y="231748"/>
                </a:cubicBezTo>
                <a:cubicBezTo>
                  <a:pt x="266495" y="228438"/>
                  <a:pt x="263972" y="226231"/>
                  <a:pt x="261450" y="226231"/>
                </a:cubicBezTo>
                <a:close/>
                <a:moveTo>
                  <a:pt x="75493" y="226231"/>
                </a:moveTo>
                <a:lnTo>
                  <a:pt x="75493" y="236898"/>
                </a:lnTo>
                <a:lnTo>
                  <a:pt x="231178" y="236898"/>
                </a:lnTo>
                <a:lnTo>
                  <a:pt x="231178" y="226231"/>
                </a:lnTo>
                <a:close/>
                <a:moveTo>
                  <a:pt x="69727" y="216667"/>
                </a:moveTo>
                <a:cubicBezTo>
                  <a:pt x="70087" y="216667"/>
                  <a:pt x="70447" y="216667"/>
                  <a:pt x="70808" y="216667"/>
                </a:cubicBezTo>
                <a:lnTo>
                  <a:pt x="236223" y="216667"/>
                </a:lnTo>
                <a:lnTo>
                  <a:pt x="261450" y="216667"/>
                </a:lnTo>
                <a:cubicBezTo>
                  <a:pt x="269378" y="216667"/>
                  <a:pt x="275865" y="223288"/>
                  <a:pt x="275865" y="231748"/>
                </a:cubicBezTo>
                <a:cubicBezTo>
                  <a:pt x="275865" y="239840"/>
                  <a:pt x="269378" y="246461"/>
                  <a:pt x="261450" y="246461"/>
                </a:cubicBezTo>
                <a:lnTo>
                  <a:pt x="236223" y="246461"/>
                </a:lnTo>
                <a:lnTo>
                  <a:pt x="70808" y="246461"/>
                </a:lnTo>
                <a:cubicBezTo>
                  <a:pt x="70808" y="246461"/>
                  <a:pt x="70087" y="246461"/>
                  <a:pt x="69727" y="246461"/>
                </a:cubicBezTo>
                <a:lnTo>
                  <a:pt x="29004" y="236162"/>
                </a:lnTo>
                <a:cubicBezTo>
                  <a:pt x="26841" y="235794"/>
                  <a:pt x="25400" y="233955"/>
                  <a:pt x="25400" y="231748"/>
                </a:cubicBezTo>
                <a:cubicBezTo>
                  <a:pt x="25400" y="229173"/>
                  <a:pt x="26841" y="227334"/>
                  <a:pt x="29004" y="226966"/>
                </a:cubicBezTo>
                <a:close/>
                <a:moveTo>
                  <a:pt x="235861" y="107129"/>
                </a:moveTo>
                <a:cubicBezTo>
                  <a:pt x="238399" y="107129"/>
                  <a:pt x="240938" y="109626"/>
                  <a:pt x="240938" y="112124"/>
                </a:cubicBezTo>
                <a:cubicBezTo>
                  <a:pt x="240938" y="115334"/>
                  <a:pt x="240938" y="115334"/>
                  <a:pt x="228246" y="119972"/>
                </a:cubicBezTo>
                <a:cubicBezTo>
                  <a:pt x="222444" y="121756"/>
                  <a:pt x="214829" y="124610"/>
                  <a:pt x="206851" y="127107"/>
                </a:cubicBezTo>
                <a:cubicBezTo>
                  <a:pt x="191983" y="132815"/>
                  <a:pt x="176753" y="138166"/>
                  <a:pt x="176753" y="138166"/>
                </a:cubicBezTo>
                <a:cubicBezTo>
                  <a:pt x="176390" y="138166"/>
                  <a:pt x="175665" y="138523"/>
                  <a:pt x="174940" y="138523"/>
                </a:cubicBezTo>
                <a:cubicBezTo>
                  <a:pt x="173127" y="138523"/>
                  <a:pt x="171314" y="137096"/>
                  <a:pt x="170588" y="135312"/>
                </a:cubicBezTo>
                <a:cubicBezTo>
                  <a:pt x="169863" y="132815"/>
                  <a:pt x="170951" y="130317"/>
                  <a:pt x="173489" y="129247"/>
                </a:cubicBezTo>
                <a:cubicBezTo>
                  <a:pt x="195972" y="121399"/>
                  <a:pt x="230422" y="109270"/>
                  <a:pt x="233685" y="107843"/>
                </a:cubicBezTo>
                <a:cubicBezTo>
                  <a:pt x="234410" y="107486"/>
                  <a:pt x="235136" y="107129"/>
                  <a:pt x="235861" y="107129"/>
                </a:cubicBezTo>
                <a:close/>
                <a:moveTo>
                  <a:pt x="65039" y="107129"/>
                </a:moveTo>
                <a:cubicBezTo>
                  <a:pt x="66127" y="107129"/>
                  <a:pt x="66852" y="107129"/>
                  <a:pt x="67215" y="107490"/>
                </a:cubicBezTo>
                <a:cubicBezTo>
                  <a:pt x="70841" y="108933"/>
                  <a:pt x="104928" y="121200"/>
                  <a:pt x="127411" y="129499"/>
                </a:cubicBezTo>
                <a:cubicBezTo>
                  <a:pt x="129950" y="130220"/>
                  <a:pt x="131400" y="132746"/>
                  <a:pt x="130312" y="135271"/>
                </a:cubicBezTo>
                <a:cubicBezTo>
                  <a:pt x="129587" y="137436"/>
                  <a:pt x="127774" y="138518"/>
                  <a:pt x="125961" y="138518"/>
                </a:cubicBezTo>
                <a:cubicBezTo>
                  <a:pt x="125598" y="138518"/>
                  <a:pt x="124873" y="138518"/>
                  <a:pt x="124148" y="138158"/>
                </a:cubicBezTo>
                <a:cubicBezTo>
                  <a:pt x="124148" y="138158"/>
                  <a:pt x="108917" y="132746"/>
                  <a:pt x="94049" y="127334"/>
                </a:cubicBezTo>
                <a:cubicBezTo>
                  <a:pt x="86434" y="124447"/>
                  <a:pt x="78456" y="121922"/>
                  <a:pt x="73017" y="119757"/>
                </a:cubicBezTo>
                <a:cubicBezTo>
                  <a:pt x="60325" y="115067"/>
                  <a:pt x="60325" y="115067"/>
                  <a:pt x="60325" y="111820"/>
                </a:cubicBezTo>
                <a:cubicBezTo>
                  <a:pt x="60325" y="108933"/>
                  <a:pt x="62501" y="107129"/>
                  <a:pt x="65039" y="107129"/>
                </a:cubicBezTo>
                <a:close/>
                <a:moveTo>
                  <a:pt x="60036" y="69759"/>
                </a:moveTo>
                <a:cubicBezTo>
                  <a:pt x="61479" y="69029"/>
                  <a:pt x="63283" y="69029"/>
                  <a:pt x="64366" y="69759"/>
                </a:cubicBezTo>
                <a:cubicBezTo>
                  <a:pt x="67252" y="70854"/>
                  <a:pt x="101889" y="83262"/>
                  <a:pt x="124619" y="90926"/>
                </a:cubicBezTo>
                <a:cubicBezTo>
                  <a:pt x="126784" y="91656"/>
                  <a:pt x="128227" y="94575"/>
                  <a:pt x="127505" y="97130"/>
                </a:cubicBezTo>
                <a:cubicBezTo>
                  <a:pt x="126784" y="98955"/>
                  <a:pt x="124980" y="100414"/>
                  <a:pt x="122815" y="100414"/>
                </a:cubicBezTo>
                <a:cubicBezTo>
                  <a:pt x="122454" y="100414"/>
                  <a:pt x="121733" y="100414"/>
                  <a:pt x="121372" y="100049"/>
                </a:cubicBezTo>
                <a:cubicBezTo>
                  <a:pt x="59315" y="78153"/>
                  <a:pt x="59315" y="78153"/>
                  <a:pt x="58593" y="76328"/>
                </a:cubicBezTo>
                <a:cubicBezTo>
                  <a:pt x="57150" y="74138"/>
                  <a:pt x="57871" y="71219"/>
                  <a:pt x="60036" y="69759"/>
                </a:cubicBezTo>
                <a:close/>
                <a:moveTo>
                  <a:pt x="233403" y="67807"/>
                </a:moveTo>
                <a:cubicBezTo>
                  <a:pt x="234480" y="67442"/>
                  <a:pt x="236275" y="67442"/>
                  <a:pt x="237710" y="68172"/>
                </a:cubicBezTo>
                <a:cubicBezTo>
                  <a:pt x="239864" y="69632"/>
                  <a:pt x="240941" y="72551"/>
                  <a:pt x="239505" y="74741"/>
                </a:cubicBezTo>
                <a:cubicBezTo>
                  <a:pt x="238428" y="76566"/>
                  <a:pt x="238428" y="76566"/>
                  <a:pt x="176684" y="98097"/>
                </a:cubicBezTo>
                <a:cubicBezTo>
                  <a:pt x="176325" y="98462"/>
                  <a:pt x="175607" y="98827"/>
                  <a:pt x="175248" y="98827"/>
                </a:cubicBezTo>
                <a:cubicBezTo>
                  <a:pt x="173094" y="98827"/>
                  <a:pt x="171299" y="97368"/>
                  <a:pt x="170940" y="95543"/>
                </a:cubicBezTo>
                <a:cubicBezTo>
                  <a:pt x="169863" y="92988"/>
                  <a:pt x="171299" y="90069"/>
                  <a:pt x="173453" y="89339"/>
                </a:cubicBezTo>
                <a:cubicBezTo>
                  <a:pt x="196069" y="81310"/>
                  <a:pt x="230531" y="69267"/>
                  <a:pt x="233403" y="67807"/>
                </a:cubicBezTo>
                <a:close/>
                <a:moveTo>
                  <a:pt x="150636" y="49979"/>
                </a:moveTo>
                <a:cubicBezTo>
                  <a:pt x="153106" y="49979"/>
                  <a:pt x="155222" y="52130"/>
                  <a:pt x="155222" y="54639"/>
                </a:cubicBezTo>
                <a:lnTo>
                  <a:pt x="155222" y="144974"/>
                </a:lnTo>
                <a:cubicBezTo>
                  <a:pt x="155222" y="147483"/>
                  <a:pt x="153106" y="149634"/>
                  <a:pt x="150636" y="149634"/>
                </a:cubicBezTo>
                <a:cubicBezTo>
                  <a:pt x="147814" y="149634"/>
                  <a:pt x="146050" y="147483"/>
                  <a:pt x="146050" y="144974"/>
                </a:cubicBezTo>
                <a:lnTo>
                  <a:pt x="146050" y="54639"/>
                </a:lnTo>
                <a:cubicBezTo>
                  <a:pt x="146050" y="52130"/>
                  <a:pt x="147814" y="49979"/>
                  <a:pt x="150636" y="49979"/>
                </a:cubicBezTo>
                <a:close/>
                <a:moveTo>
                  <a:pt x="66276" y="31282"/>
                </a:moveTo>
                <a:cubicBezTo>
                  <a:pt x="69148" y="32340"/>
                  <a:pt x="103251" y="42923"/>
                  <a:pt x="125867" y="49979"/>
                </a:cubicBezTo>
                <a:cubicBezTo>
                  <a:pt x="128380" y="50685"/>
                  <a:pt x="129816" y="53507"/>
                  <a:pt x="129098" y="55976"/>
                </a:cubicBezTo>
                <a:cubicBezTo>
                  <a:pt x="128380" y="57740"/>
                  <a:pt x="126226" y="59151"/>
                  <a:pt x="124431" y="59151"/>
                </a:cubicBezTo>
                <a:cubicBezTo>
                  <a:pt x="124072" y="59151"/>
                  <a:pt x="123354" y="59151"/>
                  <a:pt x="122995" y="58799"/>
                </a:cubicBezTo>
                <a:cubicBezTo>
                  <a:pt x="61251" y="39748"/>
                  <a:pt x="61251" y="39748"/>
                  <a:pt x="60174" y="37984"/>
                </a:cubicBezTo>
                <a:cubicBezTo>
                  <a:pt x="58738" y="35868"/>
                  <a:pt x="59456" y="33045"/>
                  <a:pt x="61969" y="31634"/>
                </a:cubicBezTo>
                <a:cubicBezTo>
                  <a:pt x="63404" y="30929"/>
                  <a:pt x="64840" y="30929"/>
                  <a:pt x="66276" y="31282"/>
                </a:cubicBezTo>
                <a:close/>
                <a:moveTo>
                  <a:pt x="233724" y="30056"/>
                </a:moveTo>
                <a:cubicBezTo>
                  <a:pt x="235167" y="29342"/>
                  <a:pt x="236610" y="29342"/>
                  <a:pt x="238053" y="30056"/>
                </a:cubicBezTo>
                <a:cubicBezTo>
                  <a:pt x="240218" y="31128"/>
                  <a:pt x="240939" y="33985"/>
                  <a:pt x="239496" y="36486"/>
                </a:cubicBezTo>
                <a:cubicBezTo>
                  <a:pt x="238775" y="38271"/>
                  <a:pt x="238775" y="38271"/>
                  <a:pt x="176718" y="57560"/>
                </a:cubicBezTo>
                <a:cubicBezTo>
                  <a:pt x="175997" y="57560"/>
                  <a:pt x="175275" y="57560"/>
                  <a:pt x="174914" y="57560"/>
                </a:cubicBezTo>
                <a:cubicBezTo>
                  <a:pt x="173110" y="57560"/>
                  <a:pt x="171306" y="56488"/>
                  <a:pt x="170585" y="54345"/>
                </a:cubicBezTo>
                <a:cubicBezTo>
                  <a:pt x="169863" y="51845"/>
                  <a:pt x="170946" y="49344"/>
                  <a:pt x="173832" y="48630"/>
                </a:cubicBezTo>
                <a:cubicBezTo>
                  <a:pt x="196201" y="41486"/>
                  <a:pt x="230476" y="31128"/>
                  <a:pt x="233724" y="30056"/>
                </a:cubicBezTo>
                <a:close/>
                <a:moveTo>
                  <a:pt x="260544" y="14971"/>
                </a:moveTo>
                <a:cubicBezTo>
                  <a:pt x="260904" y="16048"/>
                  <a:pt x="261264" y="17124"/>
                  <a:pt x="261264" y="17842"/>
                </a:cubicBezTo>
                <a:lnTo>
                  <a:pt x="261264" y="133413"/>
                </a:lnTo>
                <a:cubicBezTo>
                  <a:pt x="261264" y="142027"/>
                  <a:pt x="254778" y="149205"/>
                  <a:pt x="246489" y="150999"/>
                </a:cubicBezTo>
                <a:lnTo>
                  <a:pt x="157840" y="168945"/>
                </a:lnTo>
                <a:cubicBezTo>
                  <a:pt x="156398" y="168945"/>
                  <a:pt x="155678" y="169304"/>
                  <a:pt x="154236" y="169304"/>
                </a:cubicBezTo>
                <a:lnTo>
                  <a:pt x="147029" y="169304"/>
                </a:lnTo>
                <a:cubicBezTo>
                  <a:pt x="145587" y="169304"/>
                  <a:pt x="144506" y="168945"/>
                  <a:pt x="143064" y="168945"/>
                </a:cubicBezTo>
                <a:lnTo>
                  <a:pt x="54775" y="150999"/>
                </a:lnTo>
                <a:cubicBezTo>
                  <a:pt x="46126" y="149205"/>
                  <a:pt x="40000" y="142027"/>
                  <a:pt x="40000" y="133413"/>
                </a:cubicBezTo>
                <a:lnTo>
                  <a:pt x="40000" y="17842"/>
                </a:lnTo>
                <a:cubicBezTo>
                  <a:pt x="40000" y="17124"/>
                  <a:pt x="40361" y="16407"/>
                  <a:pt x="40361" y="15330"/>
                </a:cubicBezTo>
                <a:cubicBezTo>
                  <a:pt x="37838" y="15330"/>
                  <a:pt x="35315" y="16048"/>
                  <a:pt x="33153" y="17483"/>
                </a:cubicBezTo>
                <a:cubicBezTo>
                  <a:pt x="30631" y="19278"/>
                  <a:pt x="29550" y="21790"/>
                  <a:pt x="29550" y="24662"/>
                </a:cubicBezTo>
                <a:lnTo>
                  <a:pt x="29550" y="146334"/>
                </a:lnTo>
                <a:cubicBezTo>
                  <a:pt x="29550" y="148846"/>
                  <a:pt x="27387" y="150999"/>
                  <a:pt x="24505" y="150999"/>
                </a:cubicBezTo>
                <a:cubicBezTo>
                  <a:pt x="21982" y="150999"/>
                  <a:pt x="19820" y="148846"/>
                  <a:pt x="19820" y="146334"/>
                </a:cubicBezTo>
                <a:lnTo>
                  <a:pt x="19820" y="39736"/>
                </a:lnTo>
                <a:cubicBezTo>
                  <a:pt x="14414" y="40095"/>
                  <a:pt x="10450" y="47991"/>
                  <a:pt x="9009" y="51581"/>
                </a:cubicBezTo>
                <a:lnTo>
                  <a:pt x="9009" y="165356"/>
                </a:lnTo>
                <a:cubicBezTo>
                  <a:pt x="9009" y="170381"/>
                  <a:pt x="13333" y="174329"/>
                  <a:pt x="18018" y="174329"/>
                </a:cubicBezTo>
                <a:lnTo>
                  <a:pt x="134055" y="174329"/>
                </a:lnTo>
                <a:cubicBezTo>
                  <a:pt x="136938" y="174329"/>
                  <a:pt x="139100" y="176482"/>
                  <a:pt x="139100" y="178995"/>
                </a:cubicBezTo>
                <a:cubicBezTo>
                  <a:pt x="139100" y="184378"/>
                  <a:pt x="139100" y="189762"/>
                  <a:pt x="141623" y="192633"/>
                </a:cubicBezTo>
                <a:cubicBezTo>
                  <a:pt x="142704" y="194069"/>
                  <a:pt x="146308" y="195864"/>
                  <a:pt x="149912" y="195864"/>
                </a:cubicBezTo>
                <a:lnTo>
                  <a:pt x="150272" y="195864"/>
                </a:lnTo>
                <a:cubicBezTo>
                  <a:pt x="155678" y="195864"/>
                  <a:pt x="157479" y="195146"/>
                  <a:pt x="159281" y="192633"/>
                </a:cubicBezTo>
                <a:cubicBezTo>
                  <a:pt x="161804" y="189762"/>
                  <a:pt x="162164" y="184019"/>
                  <a:pt x="162164" y="178995"/>
                </a:cubicBezTo>
                <a:cubicBezTo>
                  <a:pt x="162164" y="176482"/>
                  <a:pt x="164326" y="174329"/>
                  <a:pt x="166849" y="174329"/>
                </a:cubicBezTo>
                <a:lnTo>
                  <a:pt x="283607" y="174329"/>
                </a:lnTo>
                <a:cubicBezTo>
                  <a:pt x="288292" y="174329"/>
                  <a:pt x="291895" y="170740"/>
                  <a:pt x="291895" y="166074"/>
                </a:cubicBezTo>
                <a:lnTo>
                  <a:pt x="291895" y="48709"/>
                </a:lnTo>
                <a:cubicBezTo>
                  <a:pt x="291895" y="45479"/>
                  <a:pt x="289373" y="43325"/>
                  <a:pt x="286490" y="43325"/>
                </a:cubicBezTo>
                <a:lnTo>
                  <a:pt x="281084" y="43325"/>
                </a:lnTo>
                <a:lnTo>
                  <a:pt x="281084" y="145975"/>
                </a:lnTo>
                <a:cubicBezTo>
                  <a:pt x="281084" y="148487"/>
                  <a:pt x="278922" y="150641"/>
                  <a:pt x="276400" y="150641"/>
                </a:cubicBezTo>
                <a:cubicBezTo>
                  <a:pt x="273877" y="150641"/>
                  <a:pt x="271715" y="148487"/>
                  <a:pt x="271715" y="145975"/>
                </a:cubicBezTo>
                <a:lnTo>
                  <a:pt x="271715" y="23944"/>
                </a:lnTo>
                <a:cubicBezTo>
                  <a:pt x="271715" y="21072"/>
                  <a:pt x="270274" y="18560"/>
                  <a:pt x="267751" y="16765"/>
                </a:cubicBezTo>
                <a:cubicBezTo>
                  <a:pt x="265949" y="15330"/>
                  <a:pt x="263427" y="14612"/>
                  <a:pt x="260544" y="14971"/>
                </a:cubicBezTo>
                <a:close/>
                <a:moveTo>
                  <a:pt x="58379" y="9587"/>
                </a:moveTo>
                <a:cubicBezTo>
                  <a:pt x="56577" y="9587"/>
                  <a:pt x="54415" y="9946"/>
                  <a:pt x="52973" y="11382"/>
                </a:cubicBezTo>
                <a:cubicBezTo>
                  <a:pt x="51892" y="12100"/>
                  <a:pt x="51171" y="13176"/>
                  <a:pt x="50451" y="14253"/>
                </a:cubicBezTo>
                <a:lnTo>
                  <a:pt x="50451" y="14612"/>
                </a:lnTo>
                <a:cubicBezTo>
                  <a:pt x="50090" y="15330"/>
                  <a:pt x="49370" y="16765"/>
                  <a:pt x="49370" y="17842"/>
                </a:cubicBezTo>
                <a:lnTo>
                  <a:pt x="49370" y="133413"/>
                </a:lnTo>
                <a:cubicBezTo>
                  <a:pt x="49370" y="137361"/>
                  <a:pt x="52613" y="140950"/>
                  <a:pt x="56937" y="141668"/>
                </a:cubicBezTo>
                <a:lnTo>
                  <a:pt x="144866" y="159613"/>
                </a:lnTo>
                <a:cubicBezTo>
                  <a:pt x="145587" y="159613"/>
                  <a:pt x="146308" y="159613"/>
                  <a:pt x="147029" y="159613"/>
                </a:cubicBezTo>
                <a:lnTo>
                  <a:pt x="154236" y="159613"/>
                </a:lnTo>
                <a:cubicBezTo>
                  <a:pt x="154957" y="159613"/>
                  <a:pt x="155678" y="159613"/>
                  <a:pt x="156038" y="159613"/>
                </a:cubicBezTo>
                <a:lnTo>
                  <a:pt x="244327" y="141668"/>
                </a:lnTo>
                <a:cubicBezTo>
                  <a:pt x="248652" y="140950"/>
                  <a:pt x="251535" y="137361"/>
                  <a:pt x="251535" y="133413"/>
                </a:cubicBezTo>
                <a:lnTo>
                  <a:pt x="251535" y="17842"/>
                </a:lnTo>
                <a:cubicBezTo>
                  <a:pt x="251535" y="15330"/>
                  <a:pt x="250453" y="12817"/>
                  <a:pt x="247931" y="11382"/>
                </a:cubicBezTo>
                <a:cubicBezTo>
                  <a:pt x="245769" y="9587"/>
                  <a:pt x="242525" y="8869"/>
                  <a:pt x="239643" y="9946"/>
                </a:cubicBezTo>
                <a:lnTo>
                  <a:pt x="156038" y="34711"/>
                </a:lnTo>
                <a:cubicBezTo>
                  <a:pt x="152434" y="35788"/>
                  <a:pt x="148831" y="35788"/>
                  <a:pt x="145227" y="34711"/>
                </a:cubicBezTo>
                <a:lnTo>
                  <a:pt x="61262" y="9946"/>
                </a:lnTo>
                <a:cubicBezTo>
                  <a:pt x="60181" y="9587"/>
                  <a:pt x="59460" y="9587"/>
                  <a:pt x="58379" y="9587"/>
                </a:cubicBezTo>
                <a:close/>
                <a:moveTo>
                  <a:pt x="64145" y="614"/>
                </a:moveTo>
                <a:lnTo>
                  <a:pt x="147750" y="25738"/>
                </a:lnTo>
                <a:cubicBezTo>
                  <a:pt x="149551" y="26097"/>
                  <a:pt x="151714" y="26097"/>
                  <a:pt x="153515" y="25738"/>
                </a:cubicBezTo>
                <a:lnTo>
                  <a:pt x="237120" y="614"/>
                </a:lnTo>
                <a:cubicBezTo>
                  <a:pt x="242886" y="-821"/>
                  <a:pt x="249012" y="255"/>
                  <a:pt x="253697" y="3845"/>
                </a:cubicBezTo>
                <a:cubicBezTo>
                  <a:pt x="254778" y="4562"/>
                  <a:pt x="255499" y="5280"/>
                  <a:pt x="256580" y="6357"/>
                </a:cubicBezTo>
                <a:cubicBezTo>
                  <a:pt x="262346" y="4562"/>
                  <a:pt x="268832" y="5639"/>
                  <a:pt x="273517" y="9228"/>
                </a:cubicBezTo>
                <a:cubicBezTo>
                  <a:pt x="278562" y="12817"/>
                  <a:pt x="281084" y="18560"/>
                  <a:pt x="281084" y="23944"/>
                </a:cubicBezTo>
                <a:lnTo>
                  <a:pt x="281084" y="33993"/>
                </a:lnTo>
                <a:lnTo>
                  <a:pt x="286490" y="33993"/>
                </a:lnTo>
                <a:cubicBezTo>
                  <a:pt x="294418" y="33993"/>
                  <a:pt x="301265" y="40454"/>
                  <a:pt x="301265" y="48709"/>
                </a:cubicBezTo>
                <a:lnTo>
                  <a:pt x="301265" y="166074"/>
                </a:lnTo>
                <a:cubicBezTo>
                  <a:pt x="301265" y="175764"/>
                  <a:pt x="293337" y="183661"/>
                  <a:pt x="283607" y="183661"/>
                </a:cubicBezTo>
                <a:lnTo>
                  <a:pt x="171534" y="183661"/>
                </a:lnTo>
                <a:cubicBezTo>
                  <a:pt x="171173" y="189044"/>
                  <a:pt x="170092" y="194428"/>
                  <a:pt x="166489" y="198735"/>
                </a:cubicBezTo>
                <a:cubicBezTo>
                  <a:pt x="162164" y="204119"/>
                  <a:pt x="156759" y="205195"/>
                  <a:pt x="150272" y="205195"/>
                </a:cubicBezTo>
                <a:lnTo>
                  <a:pt x="149912" y="205195"/>
                </a:lnTo>
                <a:cubicBezTo>
                  <a:pt x="143425" y="205195"/>
                  <a:pt x="137299" y="201965"/>
                  <a:pt x="134416" y="198735"/>
                </a:cubicBezTo>
                <a:cubicBezTo>
                  <a:pt x="131172" y="194428"/>
                  <a:pt x="130091" y="189403"/>
                  <a:pt x="129371" y="183661"/>
                </a:cubicBezTo>
                <a:lnTo>
                  <a:pt x="18018" y="183661"/>
                </a:lnTo>
                <a:cubicBezTo>
                  <a:pt x="7928" y="183661"/>
                  <a:pt x="0" y="175406"/>
                  <a:pt x="0" y="165356"/>
                </a:cubicBezTo>
                <a:lnTo>
                  <a:pt x="0" y="50863"/>
                </a:lnTo>
                <a:cubicBezTo>
                  <a:pt x="0" y="50504"/>
                  <a:pt x="0" y="49785"/>
                  <a:pt x="360" y="49427"/>
                </a:cubicBezTo>
                <a:cubicBezTo>
                  <a:pt x="360" y="48709"/>
                  <a:pt x="6126" y="30763"/>
                  <a:pt x="19820" y="30404"/>
                </a:cubicBezTo>
                <a:lnTo>
                  <a:pt x="19820" y="24662"/>
                </a:lnTo>
                <a:cubicBezTo>
                  <a:pt x="19820" y="18919"/>
                  <a:pt x="22703" y="13535"/>
                  <a:pt x="27387" y="9946"/>
                </a:cubicBezTo>
                <a:cubicBezTo>
                  <a:pt x="32072" y="6357"/>
                  <a:pt x="38559" y="5280"/>
                  <a:pt x="44325" y="6716"/>
                </a:cubicBezTo>
                <a:cubicBezTo>
                  <a:pt x="45045" y="5639"/>
                  <a:pt x="46126" y="4562"/>
                  <a:pt x="47207" y="3845"/>
                </a:cubicBezTo>
                <a:cubicBezTo>
                  <a:pt x="52253" y="255"/>
                  <a:pt x="58379" y="-821"/>
                  <a:pt x="64145" y="614"/>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257" name="TekstniOkvir 256">
            <a:extLst>
              <a:ext uri="{FF2B5EF4-FFF2-40B4-BE49-F238E27FC236}">
                <a16:creationId xmlns:a16="http://schemas.microsoft.com/office/drawing/2014/main" id="{F94833AE-5A3E-4C78-B020-6040E0678653}"/>
              </a:ext>
            </a:extLst>
          </p:cNvPr>
          <p:cNvSpPr txBox="1"/>
          <p:nvPr/>
        </p:nvSpPr>
        <p:spPr>
          <a:xfrm>
            <a:off x="566494" y="2603977"/>
            <a:ext cx="1505861" cy="369332"/>
          </a:xfrm>
          <a:prstGeom prst="rect">
            <a:avLst/>
          </a:prstGeom>
          <a:noFill/>
        </p:spPr>
        <p:txBody>
          <a:bodyPr wrap="none" rtlCol="0">
            <a:spAutoFit/>
          </a:bodyPr>
          <a:lstStyle/>
          <a:p>
            <a:r>
              <a:rPr lang="hr-HR" b="1" dirty="0">
                <a:solidFill>
                  <a:schemeClr val="bg1"/>
                </a:solidFill>
              </a:rPr>
              <a:t>WORKSHOP 1</a:t>
            </a:r>
          </a:p>
        </p:txBody>
      </p:sp>
      <p:sp>
        <p:nvSpPr>
          <p:cNvPr id="258" name="TekstniOkvir 257">
            <a:extLst>
              <a:ext uri="{FF2B5EF4-FFF2-40B4-BE49-F238E27FC236}">
                <a16:creationId xmlns:a16="http://schemas.microsoft.com/office/drawing/2014/main" id="{8FC5DCE6-483E-476D-81B2-086B18B0FCF1}"/>
              </a:ext>
            </a:extLst>
          </p:cNvPr>
          <p:cNvSpPr txBox="1"/>
          <p:nvPr/>
        </p:nvSpPr>
        <p:spPr>
          <a:xfrm>
            <a:off x="9469051" y="2582483"/>
            <a:ext cx="1505861" cy="369332"/>
          </a:xfrm>
          <a:prstGeom prst="rect">
            <a:avLst/>
          </a:prstGeom>
          <a:noFill/>
        </p:spPr>
        <p:txBody>
          <a:bodyPr wrap="none" rtlCol="0">
            <a:spAutoFit/>
          </a:bodyPr>
          <a:lstStyle/>
          <a:p>
            <a:r>
              <a:rPr lang="hr-HR" b="1" dirty="0">
                <a:solidFill>
                  <a:schemeClr val="bg1"/>
                </a:solidFill>
              </a:rPr>
              <a:t>WORKSHOP 2</a:t>
            </a:r>
          </a:p>
        </p:txBody>
      </p:sp>
      <p:sp>
        <p:nvSpPr>
          <p:cNvPr id="259" name="TekstniOkvir 258">
            <a:extLst>
              <a:ext uri="{FF2B5EF4-FFF2-40B4-BE49-F238E27FC236}">
                <a16:creationId xmlns:a16="http://schemas.microsoft.com/office/drawing/2014/main" id="{5E536261-0D75-4AEC-B74B-CD6F4EF5EA18}"/>
              </a:ext>
            </a:extLst>
          </p:cNvPr>
          <p:cNvSpPr txBox="1"/>
          <p:nvPr/>
        </p:nvSpPr>
        <p:spPr>
          <a:xfrm>
            <a:off x="547266" y="5459996"/>
            <a:ext cx="1505861" cy="369332"/>
          </a:xfrm>
          <a:prstGeom prst="rect">
            <a:avLst/>
          </a:prstGeom>
          <a:noFill/>
        </p:spPr>
        <p:txBody>
          <a:bodyPr wrap="none" rtlCol="0">
            <a:spAutoFit/>
          </a:bodyPr>
          <a:lstStyle/>
          <a:p>
            <a:r>
              <a:rPr lang="hr-HR" b="1" dirty="0">
                <a:solidFill>
                  <a:schemeClr val="bg1"/>
                </a:solidFill>
              </a:rPr>
              <a:t>WORKSHOP 3</a:t>
            </a:r>
          </a:p>
        </p:txBody>
      </p:sp>
      <p:sp>
        <p:nvSpPr>
          <p:cNvPr id="260" name="TekstniOkvir 259">
            <a:extLst>
              <a:ext uri="{FF2B5EF4-FFF2-40B4-BE49-F238E27FC236}">
                <a16:creationId xmlns:a16="http://schemas.microsoft.com/office/drawing/2014/main" id="{6F8384D0-CC41-45CE-9F0E-7CE037F613C1}"/>
              </a:ext>
            </a:extLst>
          </p:cNvPr>
          <p:cNvSpPr txBox="1"/>
          <p:nvPr/>
        </p:nvSpPr>
        <p:spPr>
          <a:xfrm>
            <a:off x="9525066" y="5446708"/>
            <a:ext cx="1505861" cy="369332"/>
          </a:xfrm>
          <a:prstGeom prst="rect">
            <a:avLst/>
          </a:prstGeom>
          <a:noFill/>
        </p:spPr>
        <p:txBody>
          <a:bodyPr wrap="none" rtlCol="0">
            <a:spAutoFit/>
          </a:bodyPr>
          <a:lstStyle/>
          <a:p>
            <a:r>
              <a:rPr lang="hr-HR" b="1" dirty="0">
                <a:solidFill>
                  <a:schemeClr val="bg1"/>
                </a:solidFill>
              </a:rPr>
              <a:t>WORKSHOP 4</a:t>
            </a:r>
          </a:p>
        </p:txBody>
      </p:sp>
      <p:sp>
        <p:nvSpPr>
          <p:cNvPr id="261" name="TekstniOkvir 260">
            <a:extLst>
              <a:ext uri="{FF2B5EF4-FFF2-40B4-BE49-F238E27FC236}">
                <a16:creationId xmlns:a16="http://schemas.microsoft.com/office/drawing/2014/main" id="{66306519-39B2-4E81-9AF4-EB327A5AC1E1}"/>
              </a:ext>
            </a:extLst>
          </p:cNvPr>
          <p:cNvSpPr txBox="1"/>
          <p:nvPr/>
        </p:nvSpPr>
        <p:spPr>
          <a:xfrm>
            <a:off x="57637" y="2946726"/>
            <a:ext cx="3609065" cy="646331"/>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1A Moodle for administrators</a:t>
            </a:r>
          </a:p>
          <a:p>
            <a:r>
              <a:rPr lang="en-US" sz="1200" dirty="0">
                <a:solidFill>
                  <a:schemeClr val="bg1"/>
                </a:solidFill>
              </a:rPr>
              <a:t>WS</a:t>
            </a:r>
            <a:r>
              <a:rPr lang="hr-HR" sz="1200" dirty="0">
                <a:solidFill>
                  <a:schemeClr val="bg1"/>
                </a:solidFill>
              </a:rPr>
              <a:t> </a:t>
            </a:r>
            <a:r>
              <a:rPr lang="en-US" sz="1200" dirty="0">
                <a:solidFill>
                  <a:schemeClr val="bg1"/>
                </a:solidFill>
              </a:rPr>
              <a:t>1B Online Knowledge Assessment</a:t>
            </a:r>
          </a:p>
          <a:p>
            <a:r>
              <a:rPr lang="en-US" sz="1200" dirty="0">
                <a:solidFill>
                  <a:schemeClr val="bg1"/>
                </a:solidFill>
              </a:rPr>
              <a:t>WS</a:t>
            </a:r>
            <a:r>
              <a:rPr lang="hr-HR" sz="1200" dirty="0">
                <a:solidFill>
                  <a:schemeClr val="bg1"/>
                </a:solidFill>
              </a:rPr>
              <a:t> </a:t>
            </a:r>
            <a:r>
              <a:rPr lang="en-US" sz="1200" dirty="0">
                <a:solidFill>
                  <a:schemeClr val="bg1"/>
                </a:solidFill>
              </a:rPr>
              <a:t>1C Designing e-course for hybrid or online teaching</a:t>
            </a:r>
            <a:endParaRPr lang="hr-HR" sz="1200" dirty="0">
              <a:solidFill>
                <a:schemeClr val="bg1"/>
              </a:solidFill>
            </a:endParaRPr>
          </a:p>
        </p:txBody>
      </p:sp>
      <p:sp>
        <p:nvSpPr>
          <p:cNvPr id="263" name="TekstniOkvir 262">
            <a:extLst>
              <a:ext uri="{FF2B5EF4-FFF2-40B4-BE49-F238E27FC236}">
                <a16:creationId xmlns:a16="http://schemas.microsoft.com/office/drawing/2014/main" id="{9D5167E1-7C7E-4578-A4BF-B79FD2E1B1C9}"/>
              </a:ext>
            </a:extLst>
          </p:cNvPr>
          <p:cNvSpPr txBox="1"/>
          <p:nvPr/>
        </p:nvSpPr>
        <p:spPr>
          <a:xfrm>
            <a:off x="9294158" y="2946725"/>
            <a:ext cx="3319450" cy="646331"/>
          </a:xfrm>
          <a:prstGeom prst="rect">
            <a:avLst/>
          </a:prstGeom>
          <a:noFill/>
        </p:spPr>
        <p:txBody>
          <a:bodyPr wrap="square">
            <a:spAutoFit/>
          </a:bodyPr>
          <a:lstStyle/>
          <a:p>
            <a:r>
              <a:rPr lang="hr-HR" sz="1200" dirty="0">
                <a:solidFill>
                  <a:schemeClr val="bg1"/>
                </a:solidFill>
              </a:rPr>
              <a:t>WS 2A Video </a:t>
            </a:r>
            <a:r>
              <a:rPr lang="hr-HR" sz="1200" dirty="0" err="1">
                <a:solidFill>
                  <a:schemeClr val="bg1"/>
                </a:solidFill>
              </a:rPr>
              <a:t>conferences</a:t>
            </a:r>
            <a:endParaRPr lang="hr-HR" sz="1200" dirty="0">
              <a:solidFill>
                <a:schemeClr val="bg1"/>
              </a:solidFill>
            </a:endParaRPr>
          </a:p>
          <a:p>
            <a:r>
              <a:rPr lang="hr-HR" sz="1200" dirty="0">
                <a:solidFill>
                  <a:schemeClr val="bg1"/>
                </a:solidFill>
              </a:rPr>
              <a:t>WS 2B Video </a:t>
            </a:r>
            <a:r>
              <a:rPr lang="hr-HR" sz="1200" dirty="0" err="1">
                <a:solidFill>
                  <a:schemeClr val="bg1"/>
                </a:solidFill>
              </a:rPr>
              <a:t>conference</a:t>
            </a:r>
            <a:r>
              <a:rPr lang="hr-HR" sz="1200" dirty="0">
                <a:solidFill>
                  <a:schemeClr val="bg1"/>
                </a:solidFill>
              </a:rPr>
              <a:t> in </a:t>
            </a:r>
            <a:r>
              <a:rPr lang="hr-HR" sz="1200" dirty="0" err="1">
                <a:solidFill>
                  <a:schemeClr val="bg1"/>
                </a:solidFill>
              </a:rPr>
              <a:t>teaching</a:t>
            </a:r>
            <a:r>
              <a:rPr lang="hr-HR" sz="1200" dirty="0">
                <a:solidFill>
                  <a:schemeClr val="bg1"/>
                </a:solidFill>
              </a:rPr>
              <a:t> </a:t>
            </a:r>
            <a:br>
              <a:rPr lang="hr-HR" sz="1200" dirty="0">
                <a:solidFill>
                  <a:schemeClr val="bg1"/>
                </a:solidFill>
              </a:rPr>
            </a:br>
            <a:r>
              <a:rPr lang="hr-HR" sz="1200" dirty="0">
                <a:solidFill>
                  <a:schemeClr val="bg1"/>
                </a:solidFill>
              </a:rPr>
              <a:t>and </a:t>
            </a:r>
            <a:r>
              <a:rPr lang="hr-HR" sz="1200" dirty="0" err="1">
                <a:solidFill>
                  <a:schemeClr val="bg1"/>
                </a:solidFill>
              </a:rPr>
              <a:t>learning</a:t>
            </a:r>
            <a:endParaRPr lang="hr-HR" sz="1200" dirty="0">
              <a:solidFill>
                <a:schemeClr val="bg1"/>
              </a:solidFill>
            </a:endParaRPr>
          </a:p>
        </p:txBody>
      </p:sp>
      <p:sp>
        <p:nvSpPr>
          <p:cNvPr id="264" name="TekstniOkvir 263">
            <a:extLst>
              <a:ext uri="{FF2B5EF4-FFF2-40B4-BE49-F238E27FC236}">
                <a16:creationId xmlns:a16="http://schemas.microsoft.com/office/drawing/2014/main" id="{7FD875D3-3BDE-4A97-91E8-5F08ADF6DF88}"/>
              </a:ext>
            </a:extLst>
          </p:cNvPr>
          <p:cNvSpPr txBox="1"/>
          <p:nvPr/>
        </p:nvSpPr>
        <p:spPr>
          <a:xfrm>
            <a:off x="119569" y="5828670"/>
            <a:ext cx="2094099" cy="276999"/>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3</a:t>
            </a:r>
            <a:r>
              <a:rPr lang="hr-HR" sz="1200" dirty="0">
                <a:solidFill>
                  <a:schemeClr val="bg1"/>
                </a:solidFill>
              </a:rPr>
              <a:t> </a:t>
            </a:r>
            <a:r>
              <a:rPr lang="en-US" sz="1200" dirty="0">
                <a:solidFill>
                  <a:schemeClr val="bg1"/>
                </a:solidFill>
              </a:rPr>
              <a:t>O</a:t>
            </a:r>
            <a:r>
              <a:rPr lang="hr-HR" sz="1200" dirty="0" err="1">
                <a:solidFill>
                  <a:schemeClr val="bg1"/>
                </a:solidFill>
              </a:rPr>
              <a:t>nline</a:t>
            </a:r>
            <a:r>
              <a:rPr lang="hr-HR" sz="1200" dirty="0">
                <a:solidFill>
                  <a:schemeClr val="bg1"/>
                </a:solidFill>
              </a:rPr>
              <a:t> </a:t>
            </a:r>
            <a:r>
              <a:rPr lang="hr-HR" sz="1200" dirty="0" err="1">
                <a:solidFill>
                  <a:schemeClr val="bg1"/>
                </a:solidFill>
              </a:rPr>
              <a:t>course</a:t>
            </a:r>
            <a:r>
              <a:rPr lang="hr-HR" sz="1200" dirty="0">
                <a:solidFill>
                  <a:schemeClr val="bg1"/>
                </a:solidFill>
              </a:rPr>
              <a:t> </a:t>
            </a:r>
            <a:r>
              <a:rPr lang="hr-HR" sz="1200" dirty="0" err="1">
                <a:solidFill>
                  <a:schemeClr val="bg1"/>
                </a:solidFill>
              </a:rPr>
              <a:t>facilitation</a:t>
            </a:r>
            <a:endParaRPr lang="en-US" sz="1200" dirty="0">
              <a:solidFill>
                <a:schemeClr val="bg1"/>
              </a:solidFill>
            </a:endParaRPr>
          </a:p>
        </p:txBody>
      </p:sp>
      <p:sp>
        <p:nvSpPr>
          <p:cNvPr id="266" name="TekstniOkvir 265">
            <a:extLst>
              <a:ext uri="{FF2B5EF4-FFF2-40B4-BE49-F238E27FC236}">
                <a16:creationId xmlns:a16="http://schemas.microsoft.com/office/drawing/2014/main" id="{C5DDF537-82DC-4375-BC3C-3D1594763985}"/>
              </a:ext>
            </a:extLst>
          </p:cNvPr>
          <p:cNvSpPr txBox="1"/>
          <p:nvPr/>
        </p:nvSpPr>
        <p:spPr>
          <a:xfrm>
            <a:off x="9395682" y="5777035"/>
            <a:ext cx="2662276" cy="461665"/>
          </a:xfrm>
          <a:prstGeom prst="rect">
            <a:avLst/>
          </a:prstGeom>
          <a:noFill/>
        </p:spPr>
        <p:txBody>
          <a:bodyPr wrap="square">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4 Strategic planning and decision </a:t>
            </a:r>
            <a:br>
              <a:rPr lang="hr-HR" sz="1200" dirty="0">
                <a:solidFill>
                  <a:schemeClr val="bg1"/>
                </a:solidFill>
              </a:rPr>
            </a:br>
            <a:r>
              <a:rPr lang="en-US" sz="1200" dirty="0">
                <a:solidFill>
                  <a:schemeClr val="bg1"/>
                </a:solidFill>
              </a:rPr>
              <a:t>making on e-learning implementation</a:t>
            </a:r>
            <a:endParaRPr lang="hr-HR" sz="1200" dirty="0">
              <a:solidFill>
                <a:schemeClr val="bg1"/>
              </a:solidFill>
            </a:endParaRPr>
          </a:p>
        </p:txBody>
      </p:sp>
      <p:sp>
        <p:nvSpPr>
          <p:cNvPr id="267" name="Freeform 200">
            <a:extLst>
              <a:ext uri="{FF2B5EF4-FFF2-40B4-BE49-F238E27FC236}">
                <a16:creationId xmlns:a16="http://schemas.microsoft.com/office/drawing/2014/main" id="{984BD96C-4387-4F06-9389-9A248CA7C3FC}"/>
              </a:ext>
            </a:extLst>
          </p:cNvPr>
          <p:cNvSpPr>
            <a:spLocks noChangeArrowheads="1"/>
          </p:cNvSpPr>
          <p:nvPr/>
        </p:nvSpPr>
        <p:spPr bwMode="auto">
          <a:xfrm>
            <a:off x="9821536" y="1454159"/>
            <a:ext cx="752119" cy="594208"/>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250" name="Freeform 135">
            <a:extLst>
              <a:ext uri="{FF2B5EF4-FFF2-40B4-BE49-F238E27FC236}">
                <a16:creationId xmlns:a16="http://schemas.microsoft.com/office/drawing/2014/main" id="{03E50CB1-F76F-46F7-BD78-CB5765724EAD}"/>
              </a:ext>
            </a:extLst>
          </p:cNvPr>
          <p:cNvSpPr>
            <a:spLocks noChangeArrowheads="1"/>
          </p:cNvSpPr>
          <p:nvPr/>
        </p:nvSpPr>
        <p:spPr bwMode="auto">
          <a:xfrm>
            <a:off x="9953193" y="4465295"/>
            <a:ext cx="723773" cy="583960"/>
          </a:xfrm>
          <a:custGeom>
            <a:avLst/>
            <a:gdLst>
              <a:gd name="connsiteX0" fmla="*/ 155945 w 361590"/>
              <a:gd name="connsiteY0" fmla="*/ 210183 h 291741"/>
              <a:gd name="connsiteX1" fmla="*/ 155945 w 361590"/>
              <a:gd name="connsiteY1" fmla="*/ 220243 h 291741"/>
              <a:gd name="connsiteX2" fmla="*/ 164228 w 361590"/>
              <a:gd name="connsiteY2" fmla="*/ 228507 h 291741"/>
              <a:gd name="connsiteX3" fmla="*/ 171791 w 361590"/>
              <a:gd name="connsiteY3" fmla="*/ 228507 h 291741"/>
              <a:gd name="connsiteX4" fmla="*/ 176473 w 361590"/>
              <a:gd name="connsiteY4" fmla="*/ 210183 h 291741"/>
              <a:gd name="connsiteX5" fmla="*/ 129654 w 361590"/>
              <a:gd name="connsiteY5" fmla="*/ 210183 h 291741"/>
              <a:gd name="connsiteX6" fmla="*/ 129654 w 361590"/>
              <a:gd name="connsiteY6" fmla="*/ 220243 h 291741"/>
              <a:gd name="connsiteX7" fmla="*/ 111646 w 361590"/>
              <a:gd name="connsiteY7" fmla="*/ 237848 h 291741"/>
              <a:gd name="connsiteX8" fmla="*/ 98321 w 361590"/>
              <a:gd name="connsiteY8" fmla="*/ 237848 h 291741"/>
              <a:gd name="connsiteX9" fmla="*/ 90037 w 361590"/>
              <a:gd name="connsiteY9" fmla="*/ 246471 h 291741"/>
              <a:gd name="connsiteX10" fmla="*/ 98321 w 361590"/>
              <a:gd name="connsiteY10" fmla="*/ 254734 h 291741"/>
              <a:gd name="connsiteX11" fmla="*/ 171791 w 361590"/>
              <a:gd name="connsiteY11" fmla="*/ 254734 h 291741"/>
              <a:gd name="connsiteX12" fmla="*/ 171791 w 361590"/>
              <a:gd name="connsiteY12" fmla="*/ 237848 h 291741"/>
              <a:gd name="connsiteX13" fmla="*/ 164228 w 361590"/>
              <a:gd name="connsiteY13" fmla="*/ 237848 h 291741"/>
              <a:gd name="connsiteX14" fmla="*/ 146221 w 361590"/>
              <a:gd name="connsiteY14" fmla="*/ 220243 h 291741"/>
              <a:gd name="connsiteX15" fmla="*/ 146221 w 361590"/>
              <a:gd name="connsiteY15" fmla="*/ 210183 h 291741"/>
              <a:gd name="connsiteX16" fmla="*/ 243101 w 361590"/>
              <a:gd name="connsiteY16" fmla="*/ 191859 h 291741"/>
              <a:gd name="connsiteX17" fmla="*/ 266511 w 361590"/>
              <a:gd name="connsiteY17" fmla="*/ 262279 h 291741"/>
              <a:gd name="connsiteX18" fmla="*/ 267231 w 361590"/>
              <a:gd name="connsiteY18" fmla="*/ 262279 h 291741"/>
              <a:gd name="connsiteX19" fmla="*/ 290280 w 361590"/>
              <a:gd name="connsiteY19" fmla="*/ 191859 h 291741"/>
              <a:gd name="connsiteX20" fmla="*/ 220411 w 361590"/>
              <a:gd name="connsiteY20" fmla="*/ 191859 h 291741"/>
              <a:gd name="connsiteX21" fmla="*/ 181155 w 361590"/>
              <a:gd name="connsiteY21" fmla="*/ 230662 h 291741"/>
              <a:gd name="connsiteX22" fmla="*/ 181155 w 361590"/>
              <a:gd name="connsiteY22" fmla="*/ 270543 h 291741"/>
              <a:gd name="connsiteX23" fmla="*/ 193040 w 361590"/>
              <a:gd name="connsiteY23" fmla="*/ 282040 h 291741"/>
              <a:gd name="connsiteX24" fmla="*/ 340341 w 361590"/>
              <a:gd name="connsiteY24" fmla="*/ 282040 h 291741"/>
              <a:gd name="connsiteX25" fmla="*/ 352226 w 361590"/>
              <a:gd name="connsiteY25" fmla="*/ 270543 h 291741"/>
              <a:gd name="connsiteX26" fmla="*/ 352226 w 361590"/>
              <a:gd name="connsiteY26" fmla="*/ 230662 h 291741"/>
              <a:gd name="connsiteX27" fmla="*/ 312970 w 361590"/>
              <a:gd name="connsiteY27" fmla="*/ 191859 h 291741"/>
              <a:gd name="connsiteX28" fmla="*/ 300004 w 361590"/>
              <a:gd name="connsiteY28" fmla="*/ 191859 h 291741"/>
              <a:gd name="connsiteX29" fmla="*/ 275874 w 361590"/>
              <a:gd name="connsiteY29" fmla="*/ 265154 h 291741"/>
              <a:gd name="connsiteX30" fmla="*/ 266511 w 361590"/>
              <a:gd name="connsiteY30" fmla="*/ 271980 h 291741"/>
              <a:gd name="connsiteX31" fmla="*/ 257147 w 361590"/>
              <a:gd name="connsiteY31" fmla="*/ 265154 h 291741"/>
              <a:gd name="connsiteX32" fmla="*/ 233017 w 361590"/>
              <a:gd name="connsiteY32" fmla="*/ 191859 h 291741"/>
              <a:gd name="connsiteX33" fmla="*/ 116796 w 361590"/>
              <a:gd name="connsiteY33" fmla="*/ 136020 h 291741"/>
              <a:gd name="connsiteX34" fmla="*/ 101390 w 361590"/>
              <a:gd name="connsiteY34" fmla="*/ 151895 h 291741"/>
              <a:gd name="connsiteX35" fmla="*/ 101390 w 361590"/>
              <a:gd name="connsiteY35" fmla="*/ 168853 h 291741"/>
              <a:gd name="connsiteX36" fmla="*/ 105331 w 361590"/>
              <a:gd name="connsiteY36" fmla="*/ 172822 h 291741"/>
              <a:gd name="connsiteX37" fmla="*/ 170536 w 361590"/>
              <a:gd name="connsiteY37" fmla="*/ 172822 h 291741"/>
              <a:gd name="connsiteX38" fmla="*/ 174477 w 361590"/>
              <a:gd name="connsiteY38" fmla="*/ 168853 h 291741"/>
              <a:gd name="connsiteX39" fmla="*/ 174477 w 361590"/>
              <a:gd name="connsiteY39" fmla="*/ 151895 h 291741"/>
              <a:gd name="connsiteX40" fmla="*/ 159071 w 361590"/>
              <a:gd name="connsiteY40" fmla="*/ 136020 h 291741"/>
              <a:gd name="connsiteX41" fmla="*/ 116796 w 361590"/>
              <a:gd name="connsiteY41" fmla="*/ 127000 h 291741"/>
              <a:gd name="connsiteX42" fmla="*/ 159071 w 361590"/>
              <a:gd name="connsiteY42" fmla="*/ 127000 h 291741"/>
              <a:gd name="connsiteX43" fmla="*/ 183792 w 361590"/>
              <a:gd name="connsiteY43" fmla="*/ 151895 h 291741"/>
              <a:gd name="connsiteX44" fmla="*/ 183792 w 361590"/>
              <a:gd name="connsiteY44" fmla="*/ 168853 h 291741"/>
              <a:gd name="connsiteX45" fmla="*/ 170536 w 361590"/>
              <a:gd name="connsiteY45" fmla="*/ 182202 h 291741"/>
              <a:gd name="connsiteX46" fmla="*/ 105331 w 361590"/>
              <a:gd name="connsiteY46" fmla="*/ 182202 h 291741"/>
              <a:gd name="connsiteX47" fmla="*/ 92075 w 361590"/>
              <a:gd name="connsiteY47" fmla="*/ 168853 h 291741"/>
              <a:gd name="connsiteX48" fmla="*/ 92075 w 361590"/>
              <a:gd name="connsiteY48" fmla="*/ 151895 h 291741"/>
              <a:gd name="connsiteX49" fmla="*/ 116796 w 361590"/>
              <a:gd name="connsiteY49" fmla="*/ 127000 h 291741"/>
              <a:gd name="connsiteX50" fmla="*/ 271192 w 361590"/>
              <a:gd name="connsiteY50" fmla="*/ 92337 h 291741"/>
              <a:gd name="connsiteX51" fmla="*/ 221852 w 361590"/>
              <a:gd name="connsiteY51" fmla="*/ 117128 h 291741"/>
              <a:gd name="connsiteX52" fmla="*/ 219691 w 361590"/>
              <a:gd name="connsiteY52" fmla="*/ 117846 h 291741"/>
              <a:gd name="connsiteX53" fmla="*/ 267951 w 361590"/>
              <a:gd name="connsiteY53" fmla="*/ 159164 h 291741"/>
              <a:gd name="connsiteX54" fmla="*/ 316571 w 361590"/>
              <a:gd name="connsiteY54" fmla="*/ 114972 h 291741"/>
              <a:gd name="connsiteX55" fmla="*/ 271553 w 361590"/>
              <a:gd name="connsiteY55" fmla="*/ 93055 h 291741"/>
              <a:gd name="connsiteX56" fmla="*/ 294602 w 361590"/>
              <a:gd name="connsiteY56" fmla="*/ 70061 h 291741"/>
              <a:gd name="connsiteX57" fmla="*/ 278035 w 361590"/>
              <a:gd name="connsiteY57" fmla="*/ 86588 h 291741"/>
              <a:gd name="connsiteX58" fmla="*/ 278395 w 361590"/>
              <a:gd name="connsiteY58" fmla="*/ 86588 h 291741"/>
              <a:gd name="connsiteX59" fmla="*/ 294738 w 361590"/>
              <a:gd name="connsiteY59" fmla="*/ 98615 h 291741"/>
              <a:gd name="connsiteX60" fmla="*/ 295728 w 361590"/>
              <a:gd name="connsiteY60" fmla="*/ 99343 h 291741"/>
              <a:gd name="connsiteX61" fmla="*/ 316571 w 361590"/>
              <a:gd name="connsiteY61" fmla="*/ 105631 h 291741"/>
              <a:gd name="connsiteX62" fmla="*/ 294602 w 361590"/>
              <a:gd name="connsiteY62" fmla="*/ 70061 h 291741"/>
              <a:gd name="connsiteX63" fmla="*/ 137138 w 361590"/>
              <a:gd name="connsiteY63" fmla="*/ 69695 h 291741"/>
              <a:gd name="connsiteX64" fmla="*/ 117319 w 361590"/>
              <a:gd name="connsiteY64" fmla="*/ 89514 h 291741"/>
              <a:gd name="connsiteX65" fmla="*/ 137138 w 361590"/>
              <a:gd name="connsiteY65" fmla="*/ 109334 h 291741"/>
              <a:gd name="connsiteX66" fmla="*/ 156958 w 361590"/>
              <a:gd name="connsiteY66" fmla="*/ 89514 h 291741"/>
              <a:gd name="connsiteX67" fmla="*/ 137138 w 361590"/>
              <a:gd name="connsiteY67" fmla="*/ 69695 h 291741"/>
              <a:gd name="connsiteX68" fmla="*/ 267951 w 361590"/>
              <a:gd name="connsiteY68" fmla="*/ 62157 h 291741"/>
              <a:gd name="connsiteX69" fmla="*/ 234322 w 361590"/>
              <a:gd name="connsiteY69" fmla="*/ 75585 h 291741"/>
              <a:gd name="connsiteX70" fmla="*/ 232872 w 361590"/>
              <a:gd name="connsiteY70" fmla="*/ 78735 h 291741"/>
              <a:gd name="connsiteX71" fmla="*/ 219331 w 361590"/>
              <a:gd name="connsiteY71" fmla="*/ 108146 h 291741"/>
              <a:gd name="connsiteX72" fmla="*/ 255661 w 361590"/>
              <a:gd name="connsiteY72" fmla="*/ 91394 h 291741"/>
              <a:gd name="connsiteX73" fmla="*/ 260270 w 361590"/>
              <a:gd name="connsiteY73" fmla="*/ 87539 h 291741"/>
              <a:gd name="connsiteX74" fmla="*/ 286319 w 361590"/>
              <a:gd name="connsiteY74" fmla="*/ 65750 h 291741"/>
              <a:gd name="connsiteX75" fmla="*/ 267951 w 361590"/>
              <a:gd name="connsiteY75" fmla="*/ 62157 h 291741"/>
              <a:gd name="connsiteX76" fmla="*/ 137138 w 361590"/>
              <a:gd name="connsiteY76" fmla="*/ 60325 h 291741"/>
              <a:gd name="connsiteX77" fmla="*/ 166327 w 361590"/>
              <a:gd name="connsiteY77" fmla="*/ 89514 h 291741"/>
              <a:gd name="connsiteX78" fmla="*/ 137138 w 361590"/>
              <a:gd name="connsiteY78" fmla="*/ 118703 h 291741"/>
              <a:gd name="connsiteX79" fmla="*/ 107950 w 361590"/>
              <a:gd name="connsiteY79" fmla="*/ 89514 h 291741"/>
              <a:gd name="connsiteX80" fmla="*/ 137138 w 361590"/>
              <a:gd name="connsiteY80" fmla="*/ 60325 h 291741"/>
              <a:gd name="connsiteX81" fmla="*/ 65689 w 361590"/>
              <a:gd name="connsiteY81" fmla="*/ 15875 h 291741"/>
              <a:gd name="connsiteX82" fmla="*/ 71054 w 361590"/>
              <a:gd name="connsiteY82" fmla="*/ 21253 h 291741"/>
              <a:gd name="connsiteX83" fmla="*/ 65689 w 361590"/>
              <a:gd name="connsiteY83" fmla="*/ 26630 h 291741"/>
              <a:gd name="connsiteX84" fmla="*/ 60325 w 361590"/>
              <a:gd name="connsiteY84" fmla="*/ 21253 h 291741"/>
              <a:gd name="connsiteX85" fmla="*/ 65689 w 361590"/>
              <a:gd name="connsiteY85" fmla="*/ 15875 h 291741"/>
              <a:gd name="connsiteX86" fmla="*/ 45244 w 361590"/>
              <a:gd name="connsiteY86" fmla="*/ 15875 h 291741"/>
              <a:gd name="connsiteX87" fmla="*/ 50430 w 361590"/>
              <a:gd name="connsiteY87" fmla="*/ 21253 h 291741"/>
              <a:gd name="connsiteX88" fmla="*/ 45244 w 361590"/>
              <a:gd name="connsiteY88" fmla="*/ 26630 h 291741"/>
              <a:gd name="connsiteX89" fmla="*/ 39687 w 361590"/>
              <a:gd name="connsiteY89" fmla="*/ 21253 h 291741"/>
              <a:gd name="connsiteX90" fmla="*/ 45244 w 361590"/>
              <a:gd name="connsiteY90" fmla="*/ 15875 h 291741"/>
              <a:gd name="connsiteX91" fmla="*/ 24236 w 361590"/>
              <a:gd name="connsiteY91" fmla="*/ 15875 h 291741"/>
              <a:gd name="connsiteX92" fmla="*/ 29792 w 361590"/>
              <a:gd name="connsiteY92" fmla="*/ 21253 h 291741"/>
              <a:gd name="connsiteX93" fmla="*/ 24236 w 361590"/>
              <a:gd name="connsiteY93" fmla="*/ 26630 h 291741"/>
              <a:gd name="connsiteX94" fmla="*/ 19050 w 361590"/>
              <a:gd name="connsiteY94" fmla="*/ 21253 h 291741"/>
              <a:gd name="connsiteX95" fmla="*/ 24236 w 361590"/>
              <a:gd name="connsiteY95" fmla="*/ 15875 h 291741"/>
              <a:gd name="connsiteX96" fmla="*/ 16927 w 361590"/>
              <a:gd name="connsiteY96" fmla="*/ 9341 h 291741"/>
              <a:gd name="connsiteX97" fmla="*/ 9364 w 361590"/>
              <a:gd name="connsiteY97" fmla="*/ 17246 h 291741"/>
              <a:gd name="connsiteX98" fmla="*/ 9364 w 361590"/>
              <a:gd name="connsiteY98" fmla="*/ 31617 h 291741"/>
              <a:gd name="connsiteX99" fmla="*/ 86247 w 361590"/>
              <a:gd name="connsiteY99" fmla="*/ 31617 h 291741"/>
              <a:gd name="connsiteX100" fmla="*/ 266511 w 361590"/>
              <a:gd name="connsiteY100" fmla="*/ 31617 h 291741"/>
              <a:gd name="connsiteX101" fmla="*/ 266511 w 361590"/>
              <a:gd name="connsiteY101" fmla="*/ 17246 h 291741"/>
              <a:gd name="connsiteX102" fmla="*/ 258947 w 361590"/>
              <a:gd name="connsiteY102" fmla="*/ 9341 h 291741"/>
              <a:gd name="connsiteX103" fmla="*/ 16927 w 361590"/>
              <a:gd name="connsiteY103" fmla="*/ 0 h 291741"/>
              <a:gd name="connsiteX104" fmla="*/ 258947 w 361590"/>
              <a:gd name="connsiteY104" fmla="*/ 0 h 291741"/>
              <a:gd name="connsiteX105" fmla="*/ 275874 w 361590"/>
              <a:gd name="connsiteY105" fmla="*/ 17246 h 291741"/>
              <a:gd name="connsiteX106" fmla="*/ 275874 w 361590"/>
              <a:gd name="connsiteY106" fmla="*/ 53175 h 291741"/>
              <a:gd name="connsiteX107" fmla="*/ 296043 w 361590"/>
              <a:gd name="connsiteY107" fmla="*/ 60001 h 291741"/>
              <a:gd name="connsiteX108" fmla="*/ 296403 w 361590"/>
              <a:gd name="connsiteY108" fmla="*/ 60360 h 291741"/>
              <a:gd name="connsiteX109" fmla="*/ 325935 w 361590"/>
              <a:gd name="connsiteY109" fmla="*/ 110661 h 291741"/>
              <a:gd name="connsiteX110" fmla="*/ 267951 w 361590"/>
              <a:gd name="connsiteY110" fmla="*/ 168506 h 291741"/>
              <a:gd name="connsiteX111" fmla="*/ 209607 w 361590"/>
              <a:gd name="connsiteY111" fmla="*/ 110661 h 291741"/>
              <a:gd name="connsiteX112" fmla="*/ 214092 w 361590"/>
              <a:gd name="connsiteY112" fmla="*/ 88385 h 291741"/>
              <a:gd name="connsiteX113" fmla="*/ 222739 w 361590"/>
              <a:gd name="connsiteY113" fmla="*/ 75478 h 291741"/>
              <a:gd name="connsiteX114" fmla="*/ 226309 w 361590"/>
              <a:gd name="connsiteY114" fmla="*/ 70151 h 291741"/>
              <a:gd name="connsiteX115" fmla="*/ 266511 w 361590"/>
              <a:gd name="connsiteY115" fmla="*/ 52815 h 291741"/>
              <a:gd name="connsiteX116" fmla="*/ 266511 w 361590"/>
              <a:gd name="connsiteY116" fmla="*/ 40959 h 291741"/>
              <a:gd name="connsiteX117" fmla="*/ 115317 w 361590"/>
              <a:gd name="connsiteY117" fmla="*/ 40959 h 291741"/>
              <a:gd name="connsiteX118" fmla="*/ 9364 w 361590"/>
              <a:gd name="connsiteY118" fmla="*/ 40959 h 291741"/>
              <a:gd name="connsiteX119" fmla="*/ 9364 w 361590"/>
              <a:gd name="connsiteY119" fmla="*/ 192578 h 291741"/>
              <a:gd name="connsiteX120" fmla="*/ 16927 w 361590"/>
              <a:gd name="connsiteY120" fmla="*/ 200482 h 291741"/>
              <a:gd name="connsiteX121" fmla="*/ 182596 w 361590"/>
              <a:gd name="connsiteY121" fmla="*/ 200482 h 291741"/>
              <a:gd name="connsiteX122" fmla="*/ 220411 w 361590"/>
              <a:gd name="connsiteY122" fmla="*/ 182159 h 291741"/>
              <a:gd name="connsiteX123" fmla="*/ 312970 w 361590"/>
              <a:gd name="connsiteY123" fmla="*/ 182159 h 291741"/>
              <a:gd name="connsiteX124" fmla="*/ 361590 w 361590"/>
              <a:gd name="connsiteY124" fmla="*/ 230662 h 291741"/>
              <a:gd name="connsiteX125" fmla="*/ 361590 w 361590"/>
              <a:gd name="connsiteY125" fmla="*/ 270543 h 291741"/>
              <a:gd name="connsiteX126" fmla="*/ 340341 w 361590"/>
              <a:gd name="connsiteY126" fmla="*/ 291741 h 291741"/>
              <a:gd name="connsiteX127" fmla="*/ 193040 w 361590"/>
              <a:gd name="connsiteY127" fmla="*/ 291741 h 291741"/>
              <a:gd name="connsiteX128" fmla="*/ 171791 w 361590"/>
              <a:gd name="connsiteY128" fmla="*/ 270543 h 291741"/>
              <a:gd name="connsiteX129" fmla="*/ 171791 w 361590"/>
              <a:gd name="connsiteY129" fmla="*/ 264076 h 291741"/>
              <a:gd name="connsiteX130" fmla="*/ 98321 w 361590"/>
              <a:gd name="connsiteY130" fmla="*/ 264076 h 291741"/>
              <a:gd name="connsiteX131" fmla="*/ 81034 w 361590"/>
              <a:gd name="connsiteY131" fmla="*/ 246471 h 291741"/>
              <a:gd name="connsiteX132" fmla="*/ 98321 w 361590"/>
              <a:gd name="connsiteY132" fmla="*/ 228507 h 291741"/>
              <a:gd name="connsiteX133" fmla="*/ 111646 w 361590"/>
              <a:gd name="connsiteY133" fmla="*/ 228507 h 291741"/>
              <a:gd name="connsiteX134" fmla="*/ 120290 w 361590"/>
              <a:gd name="connsiteY134" fmla="*/ 220243 h 291741"/>
              <a:gd name="connsiteX135" fmla="*/ 120290 w 361590"/>
              <a:gd name="connsiteY135" fmla="*/ 210183 h 291741"/>
              <a:gd name="connsiteX136" fmla="*/ 16927 w 361590"/>
              <a:gd name="connsiteY136" fmla="*/ 210183 h 291741"/>
              <a:gd name="connsiteX137" fmla="*/ 0 w 361590"/>
              <a:gd name="connsiteY137" fmla="*/ 192578 h 291741"/>
              <a:gd name="connsiteX138" fmla="*/ 0 w 361590"/>
              <a:gd name="connsiteY138" fmla="*/ 17246 h 291741"/>
              <a:gd name="connsiteX139" fmla="*/ 16927 w 361590"/>
              <a:gd name="connsiteY13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361590" h="291741">
                <a:moveTo>
                  <a:pt x="155945" y="210183"/>
                </a:moveTo>
                <a:lnTo>
                  <a:pt x="155945" y="220243"/>
                </a:lnTo>
                <a:cubicBezTo>
                  <a:pt x="155945" y="224914"/>
                  <a:pt x="159546" y="228507"/>
                  <a:pt x="164228" y="228507"/>
                </a:cubicBezTo>
                <a:lnTo>
                  <a:pt x="171791" y="228507"/>
                </a:lnTo>
                <a:cubicBezTo>
                  <a:pt x="172151" y="222039"/>
                  <a:pt x="173952" y="215931"/>
                  <a:pt x="176473" y="210183"/>
                </a:cubicBezTo>
                <a:close/>
                <a:moveTo>
                  <a:pt x="129654" y="210183"/>
                </a:moveTo>
                <a:lnTo>
                  <a:pt x="129654" y="220243"/>
                </a:lnTo>
                <a:cubicBezTo>
                  <a:pt x="129654" y="229944"/>
                  <a:pt x="121731" y="237848"/>
                  <a:pt x="111646" y="237848"/>
                </a:cubicBezTo>
                <a:lnTo>
                  <a:pt x="98321" y="237848"/>
                </a:lnTo>
                <a:cubicBezTo>
                  <a:pt x="93999" y="237848"/>
                  <a:pt x="90037" y="241800"/>
                  <a:pt x="90037" y="246471"/>
                </a:cubicBezTo>
                <a:cubicBezTo>
                  <a:pt x="90037" y="250782"/>
                  <a:pt x="93999" y="254734"/>
                  <a:pt x="98321" y="254734"/>
                </a:cubicBezTo>
                <a:lnTo>
                  <a:pt x="171791" y="254734"/>
                </a:lnTo>
                <a:lnTo>
                  <a:pt x="171791" y="237848"/>
                </a:lnTo>
                <a:lnTo>
                  <a:pt x="164228" y="237848"/>
                </a:lnTo>
                <a:cubicBezTo>
                  <a:pt x="154144" y="237848"/>
                  <a:pt x="146221" y="229944"/>
                  <a:pt x="146221" y="220243"/>
                </a:cubicBezTo>
                <a:lnTo>
                  <a:pt x="146221" y="210183"/>
                </a:lnTo>
                <a:close/>
                <a:moveTo>
                  <a:pt x="243101" y="191859"/>
                </a:moveTo>
                <a:lnTo>
                  <a:pt x="266511" y="262279"/>
                </a:lnTo>
                <a:cubicBezTo>
                  <a:pt x="266511" y="262639"/>
                  <a:pt x="266871" y="262639"/>
                  <a:pt x="267231" y="262279"/>
                </a:cubicBezTo>
                <a:lnTo>
                  <a:pt x="290280" y="191859"/>
                </a:lnTo>
                <a:close/>
                <a:moveTo>
                  <a:pt x="220411" y="191859"/>
                </a:moveTo>
                <a:cubicBezTo>
                  <a:pt x="198802" y="191859"/>
                  <a:pt x="181155" y="209105"/>
                  <a:pt x="181155" y="230662"/>
                </a:cubicBezTo>
                <a:lnTo>
                  <a:pt x="181155" y="270543"/>
                </a:lnTo>
                <a:cubicBezTo>
                  <a:pt x="181155" y="277010"/>
                  <a:pt x="186557" y="282040"/>
                  <a:pt x="193040" y="282040"/>
                </a:cubicBezTo>
                <a:lnTo>
                  <a:pt x="340341" y="282040"/>
                </a:lnTo>
                <a:cubicBezTo>
                  <a:pt x="346824" y="282040"/>
                  <a:pt x="352226" y="277010"/>
                  <a:pt x="352226" y="270543"/>
                </a:cubicBezTo>
                <a:lnTo>
                  <a:pt x="352226" y="230662"/>
                </a:lnTo>
                <a:cubicBezTo>
                  <a:pt x="352226" y="209105"/>
                  <a:pt x="334219" y="191859"/>
                  <a:pt x="312970" y="191859"/>
                </a:cubicBezTo>
                <a:lnTo>
                  <a:pt x="300004" y="191859"/>
                </a:lnTo>
                <a:lnTo>
                  <a:pt x="275874" y="265154"/>
                </a:lnTo>
                <a:cubicBezTo>
                  <a:pt x="274794" y="269106"/>
                  <a:pt x="271192" y="271980"/>
                  <a:pt x="266511" y="271980"/>
                </a:cubicBezTo>
                <a:cubicBezTo>
                  <a:pt x="262549" y="271980"/>
                  <a:pt x="258587" y="269106"/>
                  <a:pt x="257147" y="265154"/>
                </a:cubicBezTo>
                <a:lnTo>
                  <a:pt x="233017" y="191859"/>
                </a:lnTo>
                <a:close/>
                <a:moveTo>
                  <a:pt x="116796" y="136020"/>
                </a:moveTo>
                <a:cubicBezTo>
                  <a:pt x="108197" y="136020"/>
                  <a:pt x="101390" y="143236"/>
                  <a:pt x="101390" y="151895"/>
                </a:cubicBezTo>
                <a:lnTo>
                  <a:pt x="101390" y="168853"/>
                </a:lnTo>
                <a:cubicBezTo>
                  <a:pt x="101390" y="171378"/>
                  <a:pt x="103181" y="172822"/>
                  <a:pt x="105331" y="172822"/>
                </a:cubicBezTo>
                <a:lnTo>
                  <a:pt x="170536" y="172822"/>
                </a:lnTo>
                <a:cubicBezTo>
                  <a:pt x="172685" y="172822"/>
                  <a:pt x="174477" y="171378"/>
                  <a:pt x="174477" y="168853"/>
                </a:cubicBezTo>
                <a:lnTo>
                  <a:pt x="174477" y="151895"/>
                </a:lnTo>
                <a:cubicBezTo>
                  <a:pt x="174477" y="143236"/>
                  <a:pt x="167670" y="136020"/>
                  <a:pt x="159071" y="136020"/>
                </a:cubicBezTo>
                <a:close/>
                <a:moveTo>
                  <a:pt x="116796" y="127000"/>
                </a:moveTo>
                <a:lnTo>
                  <a:pt x="159071" y="127000"/>
                </a:lnTo>
                <a:cubicBezTo>
                  <a:pt x="172685" y="127000"/>
                  <a:pt x="183792" y="137824"/>
                  <a:pt x="183792" y="151895"/>
                </a:cubicBezTo>
                <a:lnTo>
                  <a:pt x="183792" y="168853"/>
                </a:lnTo>
                <a:cubicBezTo>
                  <a:pt x="183792" y="176430"/>
                  <a:pt x="177701" y="182202"/>
                  <a:pt x="170536" y="182202"/>
                </a:cubicBezTo>
                <a:lnTo>
                  <a:pt x="105331" y="182202"/>
                </a:lnTo>
                <a:cubicBezTo>
                  <a:pt x="98166" y="182202"/>
                  <a:pt x="92075" y="176430"/>
                  <a:pt x="92075" y="168853"/>
                </a:cubicBezTo>
                <a:lnTo>
                  <a:pt x="92075" y="151895"/>
                </a:lnTo>
                <a:cubicBezTo>
                  <a:pt x="92075" y="137824"/>
                  <a:pt x="103181" y="127000"/>
                  <a:pt x="116796" y="127000"/>
                </a:cubicBezTo>
                <a:close/>
                <a:moveTo>
                  <a:pt x="271192" y="92337"/>
                </a:moveTo>
                <a:cubicBezTo>
                  <a:pt x="256426" y="103475"/>
                  <a:pt x="239859" y="111738"/>
                  <a:pt x="221852" y="117128"/>
                </a:cubicBezTo>
                <a:lnTo>
                  <a:pt x="219691" y="117846"/>
                </a:lnTo>
                <a:cubicBezTo>
                  <a:pt x="223293" y="141200"/>
                  <a:pt x="243461" y="159164"/>
                  <a:pt x="267951" y="159164"/>
                </a:cubicBezTo>
                <a:cubicBezTo>
                  <a:pt x="293162" y="159164"/>
                  <a:pt x="314050" y="139763"/>
                  <a:pt x="316571" y="114972"/>
                </a:cubicBezTo>
                <a:cubicBezTo>
                  <a:pt x="299284" y="113176"/>
                  <a:pt x="283438" y="105631"/>
                  <a:pt x="271553" y="93055"/>
                </a:cubicBezTo>
                <a:close/>
                <a:moveTo>
                  <a:pt x="294602" y="70061"/>
                </a:moveTo>
                <a:cubicBezTo>
                  <a:pt x="289920" y="76169"/>
                  <a:pt x="284158" y="81558"/>
                  <a:pt x="278035" y="86588"/>
                </a:cubicBezTo>
                <a:lnTo>
                  <a:pt x="278395" y="86588"/>
                </a:lnTo>
                <a:lnTo>
                  <a:pt x="294738" y="98615"/>
                </a:lnTo>
                <a:lnTo>
                  <a:pt x="295728" y="99343"/>
                </a:lnTo>
                <a:cubicBezTo>
                  <a:pt x="302165" y="102577"/>
                  <a:pt x="309188" y="104733"/>
                  <a:pt x="316571" y="105631"/>
                </a:cubicBezTo>
                <a:cubicBezTo>
                  <a:pt x="314771" y="90900"/>
                  <a:pt x="306847" y="77965"/>
                  <a:pt x="294602" y="70061"/>
                </a:cubicBezTo>
                <a:close/>
                <a:moveTo>
                  <a:pt x="137138" y="69695"/>
                </a:moveTo>
                <a:cubicBezTo>
                  <a:pt x="125968" y="69695"/>
                  <a:pt x="117319" y="78703"/>
                  <a:pt x="117319" y="89514"/>
                </a:cubicBezTo>
                <a:cubicBezTo>
                  <a:pt x="117319" y="100325"/>
                  <a:pt x="125968" y="109334"/>
                  <a:pt x="137138" y="109334"/>
                </a:cubicBezTo>
                <a:cubicBezTo>
                  <a:pt x="148309" y="109334"/>
                  <a:pt x="156958" y="100325"/>
                  <a:pt x="156958" y="89514"/>
                </a:cubicBezTo>
                <a:cubicBezTo>
                  <a:pt x="156958" y="78703"/>
                  <a:pt x="148309" y="69695"/>
                  <a:pt x="137138" y="69695"/>
                </a:cubicBezTo>
                <a:close/>
                <a:moveTo>
                  <a:pt x="267951" y="62157"/>
                </a:moveTo>
                <a:cubicBezTo>
                  <a:pt x="254986" y="62157"/>
                  <a:pt x="243101" y="67277"/>
                  <a:pt x="234322" y="75585"/>
                </a:cubicBezTo>
                <a:lnTo>
                  <a:pt x="232872" y="78735"/>
                </a:lnTo>
                <a:lnTo>
                  <a:pt x="219331" y="108146"/>
                </a:lnTo>
                <a:cubicBezTo>
                  <a:pt x="232296" y="104194"/>
                  <a:pt x="244451" y="98535"/>
                  <a:pt x="255661" y="91394"/>
                </a:cubicBezTo>
                <a:lnTo>
                  <a:pt x="260270" y="87539"/>
                </a:lnTo>
                <a:lnTo>
                  <a:pt x="286319" y="65750"/>
                </a:lnTo>
                <a:cubicBezTo>
                  <a:pt x="280556" y="63235"/>
                  <a:pt x="274074" y="62157"/>
                  <a:pt x="267951" y="62157"/>
                </a:cubicBezTo>
                <a:close/>
                <a:moveTo>
                  <a:pt x="137138" y="60325"/>
                </a:moveTo>
                <a:cubicBezTo>
                  <a:pt x="153354" y="60325"/>
                  <a:pt x="166327" y="73298"/>
                  <a:pt x="166327" y="89514"/>
                </a:cubicBezTo>
                <a:cubicBezTo>
                  <a:pt x="166327" y="105730"/>
                  <a:pt x="153354" y="118703"/>
                  <a:pt x="137138" y="118703"/>
                </a:cubicBezTo>
                <a:cubicBezTo>
                  <a:pt x="120923" y="118703"/>
                  <a:pt x="107950" y="105730"/>
                  <a:pt x="107950" y="89514"/>
                </a:cubicBezTo>
                <a:cubicBezTo>
                  <a:pt x="107950" y="73298"/>
                  <a:pt x="120923" y="60325"/>
                  <a:pt x="137138" y="60325"/>
                </a:cubicBezTo>
                <a:close/>
                <a:moveTo>
                  <a:pt x="65689" y="15875"/>
                </a:moveTo>
                <a:cubicBezTo>
                  <a:pt x="68755" y="15875"/>
                  <a:pt x="71054" y="18026"/>
                  <a:pt x="71054" y="21253"/>
                </a:cubicBezTo>
                <a:cubicBezTo>
                  <a:pt x="71054" y="24120"/>
                  <a:pt x="68755" y="26630"/>
                  <a:pt x="65689" y="26630"/>
                </a:cubicBezTo>
                <a:cubicBezTo>
                  <a:pt x="62624" y="26630"/>
                  <a:pt x="60325" y="24120"/>
                  <a:pt x="60325" y="21253"/>
                </a:cubicBezTo>
                <a:cubicBezTo>
                  <a:pt x="60325" y="18026"/>
                  <a:pt x="62624" y="15875"/>
                  <a:pt x="65689" y="15875"/>
                </a:cubicBezTo>
                <a:close/>
                <a:moveTo>
                  <a:pt x="45244" y="15875"/>
                </a:moveTo>
                <a:cubicBezTo>
                  <a:pt x="48207" y="15875"/>
                  <a:pt x="50430" y="18026"/>
                  <a:pt x="50430" y="21253"/>
                </a:cubicBezTo>
                <a:cubicBezTo>
                  <a:pt x="50430" y="24120"/>
                  <a:pt x="48207" y="26630"/>
                  <a:pt x="45244" y="26630"/>
                </a:cubicBezTo>
                <a:cubicBezTo>
                  <a:pt x="42280" y="26630"/>
                  <a:pt x="39687" y="24120"/>
                  <a:pt x="39687" y="21253"/>
                </a:cubicBezTo>
                <a:cubicBezTo>
                  <a:pt x="39687" y="18026"/>
                  <a:pt x="42280" y="15875"/>
                  <a:pt x="45244" y="15875"/>
                </a:cubicBezTo>
                <a:close/>
                <a:moveTo>
                  <a:pt x="24236" y="15875"/>
                </a:moveTo>
                <a:cubicBezTo>
                  <a:pt x="27199" y="15875"/>
                  <a:pt x="29792" y="18026"/>
                  <a:pt x="29792" y="21253"/>
                </a:cubicBezTo>
                <a:cubicBezTo>
                  <a:pt x="29792" y="24120"/>
                  <a:pt x="27199" y="26630"/>
                  <a:pt x="24236" y="26630"/>
                </a:cubicBezTo>
                <a:cubicBezTo>
                  <a:pt x="21643" y="26630"/>
                  <a:pt x="19050" y="24120"/>
                  <a:pt x="19050" y="21253"/>
                </a:cubicBezTo>
                <a:cubicBezTo>
                  <a:pt x="19050" y="18026"/>
                  <a:pt x="21643" y="15875"/>
                  <a:pt x="24236" y="15875"/>
                </a:cubicBezTo>
                <a:close/>
                <a:moveTo>
                  <a:pt x="16927" y="9341"/>
                </a:moveTo>
                <a:cubicBezTo>
                  <a:pt x="12605" y="9341"/>
                  <a:pt x="9364" y="12934"/>
                  <a:pt x="9364" y="17246"/>
                </a:cubicBezTo>
                <a:lnTo>
                  <a:pt x="9364" y="31617"/>
                </a:lnTo>
                <a:lnTo>
                  <a:pt x="86247" y="31617"/>
                </a:lnTo>
                <a:lnTo>
                  <a:pt x="266511" y="31617"/>
                </a:lnTo>
                <a:lnTo>
                  <a:pt x="266511" y="17246"/>
                </a:lnTo>
                <a:cubicBezTo>
                  <a:pt x="266511" y="12934"/>
                  <a:pt x="263269" y="9341"/>
                  <a:pt x="258947" y="9341"/>
                </a:cubicBezTo>
                <a:close/>
                <a:moveTo>
                  <a:pt x="16927" y="0"/>
                </a:moveTo>
                <a:lnTo>
                  <a:pt x="258947" y="0"/>
                </a:lnTo>
                <a:cubicBezTo>
                  <a:pt x="268311" y="0"/>
                  <a:pt x="275874" y="7545"/>
                  <a:pt x="275874" y="17246"/>
                </a:cubicBezTo>
                <a:lnTo>
                  <a:pt x="275874" y="53175"/>
                </a:lnTo>
                <a:cubicBezTo>
                  <a:pt x="283438" y="54253"/>
                  <a:pt x="289920" y="56408"/>
                  <a:pt x="296043" y="60001"/>
                </a:cubicBezTo>
                <a:lnTo>
                  <a:pt x="296403" y="60360"/>
                </a:lnTo>
                <a:cubicBezTo>
                  <a:pt x="314050" y="70420"/>
                  <a:pt x="325935" y="89103"/>
                  <a:pt x="325935" y="110661"/>
                </a:cubicBezTo>
                <a:cubicBezTo>
                  <a:pt x="325935" y="142637"/>
                  <a:pt x="300004" y="168506"/>
                  <a:pt x="267951" y="168506"/>
                </a:cubicBezTo>
                <a:cubicBezTo>
                  <a:pt x="235898" y="168506"/>
                  <a:pt x="209607" y="142637"/>
                  <a:pt x="209607" y="110661"/>
                </a:cubicBezTo>
                <a:cubicBezTo>
                  <a:pt x="209607" y="102756"/>
                  <a:pt x="211205" y="95234"/>
                  <a:pt x="214092" y="88385"/>
                </a:cubicBezTo>
                <a:lnTo>
                  <a:pt x="222739" y="75478"/>
                </a:lnTo>
                <a:lnTo>
                  <a:pt x="226309" y="70151"/>
                </a:lnTo>
                <a:cubicBezTo>
                  <a:pt x="236618" y="59732"/>
                  <a:pt x="250844" y="53175"/>
                  <a:pt x="266511" y="52815"/>
                </a:cubicBezTo>
                <a:lnTo>
                  <a:pt x="266511" y="40959"/>
                </a:lnTo>
                <a:lnTo>
                  <a:pt x="115317" y="40959"/>
                </a:lnTo>
                <a:lnTo>
                  <a:pt x="9364" y="40959"/>
                </a:lnTo>
                <a:lnTo>
                  <a:pt x="9364" y="192578"/>
                </a:lnTo>
                <a:cubicBezTo>
                  <a:pt x="9364" y="197249"/>
                  <a:pt x="12605" y="200482"/>
                  <a:pt x="16927" y="200482"/>
                </a:cubicBezTo>
                <a:lnTo>
                  <a:pt x="182596" y="200482"/>
                </a:lnTo>
                <a:cubicBezTo>
                  <a:pt x="191239" y="189344"/>
                  <a:pt x="205285" y="182159"/>
                  <a:pt x="220411" y="182159"/>
                </a:cubicBezTo>
                <a:lnTo>
                  <a:pt x="312970" y="182159"/>
                </a:lnTo>
                <a:cubicBezTo>
                  <a:pt x="339621" y="182159"/>
                  <a:pt x="361590" y="204075"/>
                  <a:pt x="361590" y="230662"/>
                </a:cubicBezTo>
                <a:lnTo>
                  <a:pt x="361590" y="270543"/>
                </a:lnTo>
                <a:cubicBezTo>
                  <a:pt x="361590" y="282040"/>
                  <a:pt x="352226" y="291741"/>
                  <a:pt x="340341" y="291741"/>
                </a:cubicBezTo>
                <a:lnTo>
                  <a:pt x="193040" y="291741"/>
                </a:lnTo>
                <a:cubicBezTo>
                  <a:pt x="181155" y="291741"/>
                  <a:pt x="171791" y="282040"/>
                  <a:pt x="171791" y="270543"/>
                </a:cubicBezTo>
                <a:lnTo>
                  <a:pt x="171791" y="264076"/>
                </a:lnTo>
                <a:lnTo>
                  <a:pt x="98321" y="264076"/>
                </a:lnTo>
                <a:cubicBezTo>
                  <a:pt x="88957" y="264076"/>
                  <a:pt x="81034" y="256172"/>
                  <a:pt x="81034" y="246471"/>
                </a:cubicBezTo>
                <a:cubicBezTo>
                  <a:pt x="81034" y="236770"/>
                  <a:pt x="88957" y="228507"/>
                  <a:pt x="98321" y="228507"/>
                </a:cubicBezTo>
                <a:lnTo>
                  <a:pt x="111646" y="228507"/>
                </a:lnTo>
                <a:cubicBezTo>
                  <a:pt x="116328" y="228507"/>
                  <a:pt x="120290" y="224914"/>
                  <a:pt x="120290" y="220243"/>
                </a:cubicBezTo>
                <a:lnTo>
                  <a:pt x="120290" y="210183"/>
                </a:lnTo>
                <a:lnTo>
                  <a:pt x="16927" y="210183"/>
                </a:lnTo>
                <a:cubicBezTo>
                  <a:pt x="7203" y="210183"/>
                  <a:pt x="0" y="202279"/>
                  <a:pt x="0" y="192578"/>
                </a:cubicBezTo>
                <a:lnTo>
                  <a:pt x="0" y="17246"/>
                </a:lnTo>
                <a:cubicBezTo>
                  <a:pt x="0" y="7545"/>
                  <a:pt x="7203" y="0"/>
                  <a:pt x="16927"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268" name="TekstniOkvir 267">
            <a:extLst>
              <a:ext uri="{FF2B5EF4-FFF2-40B4-BE49-F238E27FC236}">
                <a16:creationId xmlns:a16="http://schemas.microsoft.com/office/drawing/2014/main" id="{3888C0B1-95FD-49CE-ABBF-ADB35E039F7B}"/>
              </a:ext>
            </a:extLst>
          </p:cNvPr>
          <p:cNvSpPr txBox="1"/>
          <p:nvPr/>
        </p:nvSpPr>
        <p:spPr>
          <a:xfrm>
            <a:off x="3786677" y="162153"/>
            <a:ext cx="4985917" cy="769441"/>
          </a:xfrm>
          <a:prstGeom prst="rect">
            <a:avLst/>
          </a:prstGeom>
          <a:noFill/>
        </p:spPr>
        <p:txBody>
          <a:bodyPr wrap="none" rtlCol="0">
            <a:spAutoFit/>
          </a:bodyPr>
          <a:lstStyle/>
          <a:p>
            <a:r>
              <a:rPr lang="hr-HR" sz="4400" b="1" dirty="0">
                <a:solidFill>
                  <a:schemeClr val="bg1"/>
                </a:solidFill>
              </a:rPr>
              <a:t>AMED WORKSHOPS </a:t>
            </a:r>
          </a:p>
        </p:txBody>
      </p:sp>
    </p:spTree>
    <p:extLst>
      <p:ext uri="{BB962C8B-B14F-4D97-AF65-F5344CB8AC3E}">
        <p14:creationId xmlns:p14="http://schemas.microsoft.com/office/powerpoint/2010/main" val="4208586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87CFBD-BA5B-6342-A49E-030707FC0E75}"/>
              </a:ext>
            </a:extLst>
          </p:cNvPr>
          <p:cNvSpPr txBox="1"/>
          <p:nvPr/>
        </p:nvSpPr>
        <p:spPr>
          <a:xfrm>
            <a:off x="1947646" y="306186"/>
            <a:ext cx="8296758"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UNIQUELY CREATED TO COVER DIFFERENT GROUPS</a:t>
            </a:r>
          </a:p>
        </p:txBody>
      </p:sp>
      <p:sp>
        <p:nvSpPr>
          <p:cNvPr id="4" name="TextBox 3">
            <a:extLst>
              <a:ext uri="{FF2B5EF4-FFF2-40B4-BE49-F238E27FC236}">
                <a16:creationId xmlns:a16="http://schemas.microsoft.com/office/drawing/2014/main" id="{E762D2C7-C0E7-4642-BF57-9B76834DA229}"/>
              </a:ext>
            </a:extLst>
          </p:cNvPr>
          <p:cNvSpPr txBox="1"/>
          <p:nvPr/>
        </p:nvSpPr>
        <p:spPr>
          <a:xfrm>
            <a:off x="5246155" y="787593"/>
            <a:ext cx="1699697"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AMED WORKSHOPS</a:t>
            </a:r>
          </a:p>
        </p:txBody>
      </p:sp>
      <p:sp>
        <p:nvSpPr>
          <p:cNvPr id="2" name="Off-page Connector 1">
            <a:extLst>
              <a:ext uri="{FF2B5EF4-FFF2-40B4-BE49-F238E27FC236}">
                <a16:creationId xmlns:a16="http://schemas.microsoft.com/office/drawing/2014/main" id="{34AD001D-09F3-9E4D-96AA-B78E92FC5A91}"/>
              </a:ext>
            </a:extLst>
          </p:cNvPr>
          <p:cNvSpPr/>
          <p:nvPr/>
        </p:nvSpPr>
        <p:spPr>
          <a:xfrm>
            <a:off x="2460582" y="1395856"/>
            <a:ext cx="1494903" cy="734417"/>
          </a:xfrm>
          <a:prstGeom prst="flowChartOffpageConnector">
            <a:avLst/>
          </a:prstGeom>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Off-page Connector 7">
            <a:extLst>
              <a:ext uri="{FF2B5EF4-FFF2-40B4-BE49-F238E27FC236}">
                <a16:creationId xmlns:a16="http://schemas.microsoft.com/office/drawing/2014/main" id="{7F6B2172-6B97-A040-89BE-B0E5CD98EE77}"/>
              </a:ext>
            </a:extLst>
          </p:cNvPr>
          <p:cNvSpPr/>
          <p:nvPr/>
        </p:nvSpPr>
        <p:spPr>
          <a:xfrm>
            <a:off x="6945291" y="1395856"/>
            <a:ext cx="1494903" cy="734417"/>
          </a:xfrm>
          <a:prstGeom prst="flowChartOffpageConnector">
            <a:avLst/>
          </a:prstGeom>
          <a:solidFill>
            <a:srgbClr val="6EC4A0"/>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6EC4A0"/>
              </a:solidFill>
            </a:endParaRPr>
          </a:p>
        </p:txBody>
      </p:sp>
      <p:sp>
        <p:nvSpPr>
          <p:cNvPr id="9" name="Off-page Connector 8">
            <a:extLst>
              <a:ext uri="{FF2B5EF4-FFF2-40B4-BE49-F238E27FC236}">
                <a16:creationId xmlns:a16="http://schemas.microsoft.com/office/drawing/2014/main" id="{D4801412-BB7D-CA4D-8192-2E1F19D66205}"/>
              </a:ext>
            </a:extLst>
          </p:cNvPr>
          <p:cNvSpPr/>
          <p:nvPr/>
        </p:nvSpPr>
        <p:spPr>
          <a:xfrm>
            <a:off x="5450388" y="1395856"/>
            <a:ext cx="1494903" cy="734417"/>
          </a:xfrm>
          <a:prstGeom prst="flowChartOffpageConnector">
            <a:avLst/>
          </a:prstGeom>
          <a:solidFill>
            <a:schemeClr val="accent3"/>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 name="Off-page Connector 9">
            <a:extLst>
              <a:ext uri="{FF2B5EF4-FFF2-40B4-BE49-F238E27FC236}">
                <a16:creationId xmlns:a16="http://schemas.microsoft.com/office/drawing/2014/main" id="{7014971E-2C34-C44A-974C-765B3B724AA5}"/>
              </a:ext>
            </a:extLst>
          </p:cNvPr>
          <p:cNvSpPr/>
          <p:nvPr/>
        </p:nvSpPr>
        <p:spPr>
          <a:xfrm>
            <a:off x="3955485" y="1395856"/>
            <a:ext cx="1494903" cy="734417"/>
          </a:xfrm>
          <a:prstGeom prst="flowChartOffpageConnector">
            <a:avLst/>
          </a:prstGeom>
          <a:solidFill>
            <a:schemeClr val="accent2"/>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3" name="Off-page Connector 12">
            <a:extLst>
              <a:ext uri="{FF2B5EF4-FFF2-40B4-BE49-F238E27FC236}">
                <a16:creationId xmlns:a16="http://schemas.microsoft.com/office/drawing/2014/main" id="{B79183D2-D892-9F48-909F-DBA050E25276}"/>
              </a:ext>
            </a:extLst>
          </p:cNvPr>
          <p:cNvSpPr/>
          <p:nvPr/>
        </p:nvSpPr>
        <p:spPr>
          <a:xfrm>
            <a:off x="8440194" y="1395856"/>
            <a:ext cx="1494903" cy="734417"/>
          </a:xfrm>
          <a:prstGeom prst="flowChartOffpageConnector">
            <a:avLst/>
          </a:prstGeom>
          <a:solidFill>
            <a:schemeClr val="accent5"/>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5" name="TextBox 14">
            <a:extLst>
              <a:ext uri="{FF2B5EF4-FFF2-40B4-BE49-F238E27FC236}">
                <a16:creationId xmlns:a16="http://schemas.microsoft.com/office/drawing/2014/main" id="{A57F4934-304C-5D48-B6C6-0AB23F58CA57}"/>
              </a:ext>
            </a:extLst>
          </p:cNvPr>
          <p:cNvSpPr txBox="1"/>
          <p:nvPr/>
        </p:nvSpPr>
        <p:spPr>
          <a:xfrm>
            <a:off x="2700979" y="1421439"/>
            <a:ext cx="1014124" cy="584775"/>
          </a:xfrm>
          <a:prstGeom prst="rect">
            <a:avLst/>
          </a:prstGeom>
          <a:noFill/>
        </p:spPr>
        <p:txBody>
          <a:bodyPr wrap="none" rtlCol="0" anchor="ctr" anchorCtr="0">
            <a:spAutoFit/>
          </a:bodyPr>
          <a:lstStyle/>
          <a:p>
            <a:pPr algn="ctr"/>
            <a:r>
              <a:rPr lang="hr-HR" sz="1600" b="1" dirty="0">
                <a:solidFill>
                  <a:schemeClr val="bg1"/>
                </a:solidFill>
                <a:latin typeface="Poppins" pitchFamily="2" charset="77"/>
                <a:ea typeface="League Spartan" charset="0"/>
                <a:cs typeface="Poppins" pitchFamily="2" charset="77"/>
              </a:rPr>
              <a:t>System </a:t>
            </a:r>
            <a:br>
              <a:rPr lang="hr-HR" sz="1600" b="1" dirty="0">
                <a:solidFill>
                  <a:schemeClr val="bg1"/>
                </a:solidFill>
                <a:latin typeface="Poppins" pitchFamily="2" charset="77"/>
                <a:ea typeface="League Spartan" charset="0"/>
                <a:cs typeface="Poppins" pitchFamily="2" charset="77"/>
              </a:rPr>
            </a:br>
            <a:r>
              <a:rPr lang="hr-HR" sz="1600" b="1" dirty="0" err="1">
                <a:solidFill>
                  <a:schemeClr val="bg1"/>
                </a:solidFill>
                <a:latin typeface="Poppins" pitchFamily="2" charset="77"/>
                <a:ea typeface="League Spartan" charset="0"/>
                <a:cs typeface="Poppins" pitchFamily="2" charset="77"/>
              </a:rPr>
              <a:t>engineers</a:t>
            </a:r>
            <a:endParaRPr lang="en-US" sz="1600" b="1" dirty="0">
              <a:solidFill>
                <a:schemeClr val="bg1"/>
              </a:solidFill>
              <a:latin typeface="Poppins" pitchFamily="2" charset="77"/>
              <a:ea typeface="League Spartan" charset="0"/>
              <a:cs typeface="Poppins" pitchFamily="2" charset="77"/>
            </a:endParaRPr>
          </a:p>
        </p:txBody>
      </p:sp>
      <p:sp>
        <p:nvSpPr>
          <p:cNvPr id="16" name="TextBox 15">
            <a:extLst>
              <a:ext uri="{FF2B5EF4-FFF2-40B4-BE49-F238E27FC236}">
                <a16:creationId xmlns:a16="http://schemas.microsoft.com/office/drawing/2014/main" id="{502A00B3-1E7B-374E-996B-5F3AC417A813}"/>
              </a:ext>
            </a:extLst>
          </p:cNvPr>
          <p:cNvSpPr txBox="1"/>
          <p:nvPr/>
        </p:nvSpPr>
        <p:spPr>
          <a:xfrm>
            <a:off x="3991239" y="1421439"/>
            <a:ext cx="1423403" cy="584775"/>
          </a:xfrm>
          <a:prstGeom prst="rect">
            <a:avLst/>
          </a:prstGeom>
          <a:noFill/>
        </p:spPr>
        <p:txBody>
          <a:bodyPr wrap="none" rtlCol="0" anchor="ctr" anchorCtr="0">
            <a:spAutoFit/>
          </a:bodyPr>
          <a:lstStyle/>
          <a:p>
            <a:pPr algn="ctr"/>
            <a:r>
              <a:rPr lang="hr-HR" sz="1600" b="1" dirty="0">
                <a:solidFill>
                  <a:schemeClr val="bg1"/>
                </a:solidFill>
                <a:latin typeface="Poppins" pitchFamily="2" charset="77"/>
                <a:ea typeface="League Spartan" charset="0"/>
                <a:cs typeface="Poppins" pitchFamily="2" charset="77"/>
              </a:rPr>
              <a:t>LMS </a:t>
            </a:r>
            <a:br>
              <a:rPr lang="hr-HR" sz="1600" b="1" dirty="0">
                <a:solidFill>
                  <a:schemeClr val="bg1"/>
                </a:solidFill>
                <a:latin typeface="Poppins" pitchFamily="2" charset="77"/>
                <a:ea typeface="League Spartan" charset="0"/>
                <a:cs typeface="Poppins" pitchFamily="2" charset="77"/>
              </a:rPr>
            </a:br>
            <a:r>
              <a:rPr lang="hr-HR" sz="1600" b="1" dirty="0" err="1">
                <a:solidFill>
                  <a:schemeClr val="bg1"/>
                </a:solidFill>
                <a:latin typeface="Poppins" pitchFamily="2" charset="77"/>
                <a:ea typeface="League Spartan" charset="0"/>
                <a:cs typeface="Poppins" pitchFamily="2" charset="77"/>
              </a:rPr>
              <a:t>administrators</a:t>
            </a:r>
            <a:endParaRPr lang="en-US" sz="1600" b="1" dirty="0">
              <a:solidFill>
                <a:schemeClr val="bg1"/>
              </a:solidFill>
              <a:latin typeface="Poppins" pitchFamily="2" charset="77"/>
              <a:ea typeface="League Spartan" charset="0"/>
              <a:cs typeface="Poppins" pitchFamily="2" charset="77"/>
            </a:endParaRPr>
          </a:p>
        </p:txBody>
      </p:sp>
      <p:sp>
        <p:nvSpPr>
          <p:cNvPr id="17" name="TextBox 16">
            <a:extLst>
              <a:ext uri="{FF2B5EF4-FFF2-40B4-BE49-F238E27FC236}">
                <a16:creationId xmlns:a16="http://schemas.microsoft.com/office/drawing/2014/main" id="{412C4B25-1DAA-9041-BF71-9EEFE939E1EC}"/>
              </a:ext>
            </a:extLst>
          </p:cNvPr>
          <p:cNvSpPr txBox="1"/>
          <p:nvPr/>
        </p:nvSpPr>
        <p:spPr>
          <a:xfrm>
            <a:off x="5598768" y="1421439"/>
            <a:ext cx="1198149" cy="584775"/>
          </a:xfrm>
          <a:prstGeom prst="rect">
            <a:avLst/>
          </a:prstGeom>
          <a:noFill/>
        </p:spPr>
        <p:txBody>
          <a:bodyPr wrap="none" rtlCol="0" anchor="ctr" anchorCtr="0">
            <a:spAutoFit/>
          </a:bodyPr>
          <a:lstStyle/>
          <a:p>
            <a:pPr algn="ctr"/>
            <a:r>
              <a:rPr lang="hr-HR" sz="1600" b="1" dirty="0" err="1">
                <a:solidFill>
                  <a:schemeClr val="bg1"/>
                </a:solidFill>
                <a:latin typeface="Poppins" pitchFamily="2" charset="77"/>
                <a:ea typeface="League Spartan" charset="0"/>
                <a:cs typeface="Poppins" pitchFamily="2" charset="77"/>
              </a:rPr>
              <a:t>Facilitators</a:t>
            </a:r>
            <a:r>
              <a:rPr lang="hr-HR" sz="1600" b="1" dirty="0">
                <a:solidFill>
                  <a:schemeClr val="bg1"/>
                </a:solidFill>
                <a:latin typeface="Poppins" pitchFamily="2" charset="77"/>
                <a:ea typeface="League Spartan" charset="0"/>
                <a:cs typeface="Poppins" pitchFamily="2" charset="77"/>
              </a:rPr>
              <a:t>/</a:t>
            </a:r>
            <a:br>
              <a:rPr lang="hr-HR" sz="1600" b="1" dirty="0">
                <a:solidFill>
                  <a:schemeClr val="bg1"/>
                </a:solidFill>
                <a:latin typeface="Poppins" pitchFamily="2" charset="77"/>
                <a:ea typeface="League Spartan" charset="0"/>
                <a:cs typeface="Poppins" pitchFamily="2" charset="77"/>
              </a:rPr>
            </a:br>
            <a:r>
              <a:rPr lang="hr-HR" sz="1600" b="1" dirty="0">
                <a:solidFill>
                  <a:schemeClr val="bg1"/>
                </a:solidFill>
                <a:latin typeface="Poppins" pitchFamily="2" charset="77"/>
                <a:ea typeface="League Spartan" charset="0"/>
                <a:cs typeface="Poppins" pitchFamily="2" charset="77"/>
              </a:rPr>
              <a:t>CETE</a:t>
            </a:r>
            <a:endParaRPr lang="en-US" sz="1600" b="1" dirty="0">
              <a:solidFill>
                <a:schemeClr val="bg1"/>
              </a:solidFill>
              <a:latin typeface="Poppins" pitchFamily="2" charset="77"/>
              <a:ea typeface="League Spartan" charset="0"/>
              <a:cs typeface="Poppins" pitchFamily="2" charset="77"/>
            </a:endParaRPr>
          </a:p>
        </p:txBody>
      </p:sp>
      <p:sp>
        <p:nvSpPr>
          <p:cNvPr id="18" name="TextBox 17">
            <a:extLst>
              <a:ext uri="{FF2B5EF4-FFF2-40B4-BE49-F238E27FC236}">
                <a16:creationId xmlns:a16="http://schemas.microsoft.com/office/drawing/2014/main" id="{DDD0DFC9-4692-C64E-8C63-6C3CB50458A2}"/>
              </a:ext>
            </a:extLst>
          </p:cNvPr>
          <p:cNvSpPr txBox="1"/>
          <p:nvPr/>
        </p:nvSpPr>
        <p:spPr>
          <a:xfrm>
            <a:off x="7230631" y="1544549"/>
            <a:ext cx="924227" cy="338554"/>
          </a:xfrm>
          <a:prstGeom prst="rect">
            <a:avLst/>
          </a:prstGeom>
          <a:noFill/>
        </p:spPr>
        <p:txBody>
          <a:bodyPr wrap="none" rtlCol="0" anchor="ctr" anchorCtr="0">
            <a:spAutoFit/>
          </a:bodyPr>
          <a:lstStyle/>
          <a:p>
            <a:pPr algn="ctr"/>
            <a:r>
              <a:rPr lang="hr-HR" sz="1600" b="1" dirty="0" err="1">
                <a:solidFill>
                  <a:schemeClr val="bg1"/>
                </a:solidFill>
                <a:latin typeface="Poppins" pitchFamily="2" charset="77"/>
                <a:ea typeface="League Spartan" charset="0"/>
                <a:cs typeface="Poppins" pitchFamily="2" charset="77"/>
              </a:rPr>
              <a:t>Teachers</a:t>
            </a:r>
            <a:endParaRPr lang="en-US" sz="1600" b="1" dirty="0">
              <a:solidFill>
                <a:schemeClr val="bg1"/>
              </a:solidFill>
              <a:latin typeface="Poppins" pitchFamily="2" charset="77"/>
              <a:ea typeface="League Spartan" charset="0"/>
              <a:cs typeface="Poppins" pitchFamily="2" charset="77"/>
            </a:endParaRPr>
          </a:p>
        </p:txBody>
      </p:sp>
      <p:sp>
        <p:nvSpPr>
          <p:cNvPr id="19" name="TextBox 18">
            <a:extLst>
              <a:ext uri="{FF2B5EF4-FFF2-40B4-BE49-F238E27FC236}">
                <a16:creationId xmlns:a16="http://schemas.microsoft.com/office/drawing/2014/main" id="{3DCB2E87-BD1B-B34E-8AD1-BB7CA145B22B}"/>
              </a:ext>
            </a:extLst>
          </p:cNvPr>
          <p:cNvSpPr txBox="1"/>
          <p:nvPr/>
        </p:nvSpPr>
        <p:spPr>
          <a:xfrm>
            <a:off x="8525896" y="1544549"/>
            <a:ext cx="1323504" cy="338554"/>
          </a:xfrm>
          <a:prstGeom prst="rect">
            <a:avLst/>
          </a:prstGeom>
          <a:noFill/>
        </p:spPr>
        <p:txBody>
          <a:bodyPr wrap="none" rtlCol="0" anchor="ctr" anchorCtr="0">
            <a:spAutoFit/>
          </a:bodyPr>
          <a:lstStyle/>
          <a:p>
            <a:pPr algn="ctr"/>
            <a:r>
              <a:rPr lang="hr-HR" sz="1600" b="1" dirty="0">
                <a:solidFill>
                  <a:schemeClr val="bg1"/>
                </a:solidFill>
                <a:latin typeface="Poppins" pitchFamily="2" charset="77"/>
                <a:ea typeface="League Spartan" charset="0"/>
                <a:cs typeface="Poppins" pitchFamily="2" charset="77"/>
              </a:rPr>
              <a:t>Management</a:t>
            </a:r>
            <a:endParaRPr lang="en-US" sz="1600" b="1" dirty="0">
              <a:solidFill>
                <a:schemeClr val="bg1"/>
              </a:solidFill>
              <a:latin typeface="Poppins" pitchFamily="2" charset="77"/>
              <a:ea typeface="League Spartan" charset="0"/>
              <a:cs typeface="Poppins" pitchFamily="2" charset="77"/>
            </a:endParaRPr>
          </a:p>
        </p:txBody>
      </p:sp>
      <p:sp>
        <p:nvSpPr>
          <p:cNvPr id="21" name="Rectangle 20">
            <a:extLst>
              <a:ext uri="{FF2B5EF4-FFF2-40B4-BE49-F238E27FC236}">
                <a16:creationId xmlns:a16="http://schemas.microsoft.com/office/drawing/2014/main" id="{694F3069-41B3-E649-AE62-7D756C3250F2}"/>
              </a:ext>
            </a:extLst>
          </p:cNvPr>
          <p:cNvSpPr/>
          <p:nvPr/>
        </p:nvSpPr>
        <p:spPr>
          <a:xfrm>
            <a:off x="762000" y="2204414"/>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2" name="Rectangle 21">
            <a:extLst>
              <a:ext uri="{FF2B5EF4-FFF2-40B4-BE49-F238E27FC236}">
                <a16:creationId xmlns:a16="http://schemas.microsoft.com/office/drawing/2014/main" id="{F34D22AC-7185-A04E-8B11-7034299F40B6}"/>
              </a:ext>
            </a:extLst>
          </p:cNvPr>
          <p:cNvSpPr/>
          <p:nvPr/>
        </p:nvSpPr>
        <p:spPr>
          <a:xfrm>
            <a:off x="762000" y="2814138"/>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3" name="Rectangle 22">
            <a:extLst>
              <a:ext uri="{FF2B5EF4-FFF2-40B4-BE49-F238E27FC236}">
                <a16:creationId xmlns:a16="http://schemas.microsoft.com/office/drawing/2014/main" id="{D5EB48A8-8CC4-FE46-9B3B-C0AF1381715E}"/>
              </a:ext>
            </a:extLst>
          </p:cNvPr>
          <p:cNvSpPr/>
          <p:nvPr/>
        </p:nvSpPr>
        <p:spPr>
          <a:xfrm>
            <a:off x="762000" y="3423861"/>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Rectangle 23">
            <a:extLst>
              <a:ext uri="{FF2B5EF4-FFF2-40B4-BE49-F238E27FC236}">
                <a16:creationId xmlns:a16="http://schemas.microsoft.com/office/drawing/2014/main" id="{47CB676F-EF96-5447-A512-8C8C5941950B}"/>
              </a:ext>
            </a:extLst>
          </p:cNvPr>
          <p:cNvSpPr/>
          <p:nvPr/>
        </p:nvSpPr>
        <p:spPr>
          <a:xfrm>
            <a:off x="762000" y="4033585"/>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Rectangle 24">
            <a:extLst>
              <a:ext uri="{FF2B5EF4-FFF2-40B4-BE49-F238E27FC236}">
                <a16:creationId xmlns:a16="http://schemas.microsoft.com/office/drawing/2014/main" id="{8272B6A8-7FB9-BD4B-AA5B-21F606988260}"/>
              </a:ext>
            </a:extLst>
          </p:cNvPr>
          <p:cNvSpPr/>
          <p:nvPr/>
        </p:nvSpPr>
        <p:spPr>
          <a:xfrm>
            <a:off x="762000" y="4643309"/>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Rectangle 25">
            <a:extLst>
              <a:ext uri="{FF2B5EF4-FFF2-40B4-BE49-F238E27FC236}">
                <a16:creationId xmlns:a16="http://schemas.microsoft.com/office/drawing/2014/main" id="{0DBCE717-31F4-A44C-BC51-E06EACEDECB2}"/>
              </a:ext>
            </a:extLst>
          </p:cNvPr>
          <p:cNvSpPr/>
          <p:nvPr/>
        </p:nvSpPr>
        <p:spPr>
          <a:xfrm>
            <a:off x="762000" y="5253033"/>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2A493DA2-6BE4-0C4B-B44D-0B5FBDF87443}"/>
              </a:ext>
            </a:extLst>
          </p:cNvPr>
          <p:cNvSpPr/>
          <p:nvPr/>
        </p:nvSpPr>
        <p:spPr>
          <a:xfrm>
            <a:off x="762000" y="5862756"/>
            <a:ext cx="1698582" cy="609724"/>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9" name="TextBox 28">
            <a:extLst>
              <a:ext uri="{FF2B5EF4-FFF2-40B4-BE49-F238E27FC236}">
                <a16:creationId xmlns:a16="http://schemas.microsoft.com/office/drawing/2014/main" id="{AC7441CB-2F68-6444-BD5E-0E8CAE63256B}"/>
              </a:ext>
            </a:extLst>
          </p:cNvPr>
          <p:cNvSpPr txBox="1"/>
          <p:nvPr/>
        </p:nvSpPr>
        <p:spPr>
          <a:xfrm>
            <a:off x="915363" y="2281149"/>
            <a:ext cx="1391856" cy="461665"/>
          </a:xfrm>
          <a:prstGeom prst="rect">
            <a:avLst/>
          </a:prstGeom>
          <a:noFill/>
        </p:spPr>
        <p:txBody>
          <a:bodyPr wrap="non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1A Moodle for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administrators</a:t>
            </a:r>
          </a:p>
        </p:txBody>
      </p:sp>
      <p:sp>
        <p:nvSpPr>
          <p:cNvPr id="30" name="TextBox 29">
            <a:extLst>
              <a:ext uri="{FF2B5EF4-FFF2-40B4-BE49-F238E27FC236}">
                <a16:creationId xmlns:a16="http://schemas.microsoft.com/office/drawing/2014/main" id="{DF0D54E5-F78B-DD40-ACAF-8836BB30722A}"/>
              </a:ext>
            </a:extLst>
          </p:cNvPr>
          <p:cNvSpPr txBox="1"/>
          <p:nvPr/>
        </p:nvSpPr>
        <p:spPr>
          <a:xfrm>
            <a:off x="799178" y="2888167"/>
            <a:ext cx="1683218" cy="461665"/>
          </a:xfrm>
          <a:prstGeom prst="rect">
            <a:avLst/>
          </a:prstGeom>
          <a:noFill/>
        </p:spPr>
        <p:txBody>
          <a:bodyPr wrap="non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1B Online</a:t>
            </a:r>
            <a:r>
              <a:rPr lang="hr-HR" sz="1200" b="1" dirty="0">
                <a:solidFill>
                  <a:schemeClr val="tx2"/>
                </a:solidFill>
                <a:latin typeface="Poppins" pitchFamily="2" charset="77"/>
                <a:ea typeface="League Spartan" charset="0"/>
                <a:cs typeface="Poppins" pitchFamily="2" charset="77"/>
              </a:rPr>
              <a:t>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Knowledge</a:t>
            </a:r>
            <a:r>
              <a:rPr lang="hr-HR" sz="1200" b="1" dirty="0">
                <a:solidFill>
                  <a:schemeClr val="tx2"/>
                </a:solidFill>
                <a:latin typeface="Poppins" pitchFamily="2" charset="77"/>
                <a:ea typeface="League Spartan" charset="0"/>
                <a:cs typeface="Poppins" pitchFamily="2" charset="77"/>
              </a:rPr>
              <a:t> </a:t>
            </a:r>
            <a:r>
              <a:rPr lang="en-US" sz="1200" b="1" dirty="0">
                <a:solidFill>
                  <a:schemeClr val="tx2"/>
                </a:solidFill>
                <a:latin typeface="Poppins" pitchFamily="2" charset="77"/>
                <a:ea typeface="League Spartan" charset="0"/>
                <a:cs typeface="Poppins" pitchFamily="2" charset="77"/>
              </a:rPr>
              <a:t>Assessment</a:t>
            </a:r>
          </a:p>
        </p:txBody>
      </p:sp>
      <p:sp>
        <p:nvSpPr>
          <p:cNvPr id="32" name="TextBox 31">
            <a:extLst>
              <a:ext uri="{FF2B5EF4-FFF2-40B4-BE49-F238E27FC236}">
                <a16:creationId xmlns:a16="http://schemas.microsoft.com/office/drawing/2014/main" id="{1108876D-E6F7-3243-A869-6AE6110045FE}"/>
              </a:ext>
            </a:extLst>
          </p:cNvPr>
          <p:cNvSpPr txBox="1"/>
          <p:nvPr/>
        </p:nvSpPr>
        <p:spPr>
          <a:xfrm>
            <a:off x="799177" y="3393018"/>
            <a:ext cx="1683219" cy="646331"/>
          </a:xfrm>
          <a:prstGeom prst="rect">
            <a:avLst/>
          </a:prstGeom>
          <a:noFill/>
        </p:spPr>
        <p:txBody>
          <a:bodyPr wrap="squar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1C Designing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e-course for hybrid or online teaching</a:t>
            </a:r>
          </a:p>
        </p:txBody>
      </p:sp>
      <p:sp>
        <p:nvSpPr>
          <p:cNvPr id="33" name="TextBox 32">
            <a:extLst>
              <a:ext uri="{FF2B5EF4-FFF2-40B4-BE49-F238E27FC236}">
                <a16:creationId xmlns:a16="http://schemas.microsoft.com/office/drawing/2014/main" id="{1EED7EC2-37D7-A249-B7C5-A9AC300BE361}"/>
              </a:ext>
            </a:extLst>
          </p:cNvPr>
          <p:cNvSpPr txBox="1"/>
          <p:nvPr/>
        </p:nvSpPr>
        <p:spPr>
          <a:xfrm>
            <a:off x="724491" y="4199947"/>
            <a:ext cx="1812932" cy="276999"/>
          </a:xfrm>
          <a:prstGeom prst="rect">
            <a:avLst/>
          </a:prstGeom>
          <a:noFill/>
        </p:spPr>
        <p:txBody>
          <a:bodyPr wrap="non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2A Video conferences</a:t>
            </a:r>
          </a:p>
        </p:txBody>
      </p:sp>
      <p:sp>
        <p:nvSpPr>
          <p:cNvPr id="34" name="TextBox 33">
            <a:extLst>
              <a:ext uri="{FF2B5EF4-FFF2-40B4-BE49-F238E27FC236}">
                <a16:creationId xmlns:a16="http://schemas.microsoft.com/office/drawing/2014/main" id="{4332F634-1E5A-A049-9DD5-AEC5664B5338}"/>
              </a:ext>
            </a:extLst>
          </p:cNvPr>
          <p:cNvSpPr txBox="1"/>
          <p:nvPr/>
        </p:nvSpPr>
        <p:spPr>
          <a:xfrm>
            <a:off x="720856" y="4717338"/>
            <a:ext cx="1780872" cy="461665"/>
          </a:xfrm>
          <a:prstGeom prst="rect">
            <a:avLst/>
          </a:prstGeom>
          <a:noFill/>
        </p:spPr>
        <p:txBody>
          <a:bodyPr wrap="non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2B Video conference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in teaching and learning</a:t>
            </a:r>
          </a:p>
        </p:txBody>
      </p:sp>
      <p:sp>
        <p:nvSpPr>
          <p:cNvPr id="35" name="TextBox 34">
            <a:extLst>
              <a:ext uri="{FF2B5EF4-FFF2-40B4-BE49-F238E27FC236}">
                <a16:creationId xmlns:a16="http://schemas.microsoft.com/office/drawing/2014/main" id="{4219203B-1FC8-9E42-B7FB-758EA61909B2}"/>
              </a:ext>
            </a:extLst>
          </p:cNvPr>
          <p:cNvSpPr txBox="1"/>
          <p:nvPr/>
        </p:nvSpPr>
        <p:spPr>
          <a:xfrm>
            <a:off x="881060" y="5327062"/>
            <a:ext cx="1460463" cy="461665"/>
          </a:xfrm>
          <a:prstGeom prst="rect">
            <a:avLst/>
          </a:prstGeom>
          <a:noFill/>
        </p:spPr>
        <p:txBody>
          <a:bodyPr wrap="non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3 Online course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facilitation</a:t>
            </a:r>
          </a:p>
        </p:txBody>
      </p:sp>
      <p:sp>
        <p:nvSpPr>
          <p:cNvPr id="36" name="TextBox 35">
            <a:extLst>
              <a:ext uri="{FF2B5EF4-FFF2-40B4-BE49-F238E27FC236}">
                <a16:creationId xmlns:a16="http://schemas.microsoft.com/office/drawing/2014/main" id="{CC1593BE-F9AC-1740-B002-9AD2A231EF5D}"/>
              </a:ext>
            </a:extLst>
          </p:cNvPr>
          <p:cNvSpPr txBox="1"/>
          <p:nvPr/>
        </p:nvSpPr>
        <p:spPr>
          <a:xfrm>
            <a:off x="662701" y="5844452"/>
            <a:ext cx="1897186" cy="646331"/>
          </a:xfrm>
          <a:prstGeom prst="rect">
            <a:avLst/>
          </a:prstGeom>
          <a:noFill/>
        </p:spPr>
        <p:txBody>
          <a:bodyPr wrap="none" rtlCol="0" anchor="ctr" anchorCtr="0">
            <a:spAutoFit/>
          </a:bodyPr>
          <a:lstStyle/>
          <a:p>
            <a:pPr algn="ctr"/>
            <a:r>
              <a:rPr lang="en-US" sz="1200" b="1" dirty="0">
                <a:solidFill>
                  <a:schemeClr val="tx2"/>
                </a:solidFill>
                <a:latin typeface="Poppins" pitchFamily="2" charset="77"/>
                <a:ea typeface="League Spartan" charset="0"/>
                <a:cs typeface="Poppins" pitchFamily="2" charset="77"/>
              </a:rPr>
              <a:t>WS 4 Strategic planning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and</a:t>
            </a:r>
            <a:r>
              <a:rPr lang="hr-HR" sz="1200" b="1" dirty="0">
                <a:solidFill>
                  <a:schemeClr val="tx2"/>
                </a:solidFill>
                <a:latin typeface="Poppins" pitchFamily="2" charset="77"/>
                <a:ea typeface="League Spartan" charset="0"/>
                <a:cs typeface="Poppins" pitchFamily="2" charset="77"/>
              </a:rPr>
              <a:t> </a:t>
            </a:r>
            <a:r>
              <a:rPr lang="en-US" sz="1200" b="1" dirty="0">
                <a:solidFill>
                  <a:schemeClr val="tx2"/>
                </a:solidFill>
                <a:latin typeface="Poppins" pitchFamily="2" charset="77"/>
                <a:ea typeface="League Spartan" charset="0"/>
                <a:cs typeface="Poppins" pitchFamily="2" charset="77"/>
              </a:rPr>
              <a:t>decision making on </a:t>
            </a:r>
            <a:br>
              <a:rPr lang="hr-HR" sz="1200" b="1" dirty="0">
                <a:solidFill>
                  <a:schemeClr val="tx2"/>
                </a:solidFill>
                <a:latin typeface="Poppins" pitchFamily="2" charset="77"/>
                <a:ea typeface="League Spartan" charset="0"/>
                <a:cs typeface="Poppins" pitchFamily="2" charset="77"/>
              </a:rPr>
            </a:br>
            <a:r>
              <a:rPr lang="en-US" sz="1200" b="1" dirty="0">
                <a:solidFill>
                  <a:schemeClr val="tx2"/>
                </a:solidFill>
                <a:latin typeface="Poppins" pitchFamily="2" charset="77"/>
                <a:ea typeface="League Spartan" charset="0"/>
                <a:cs typeface="Poppins" pitchFamily="2" charset="77"/>
              </a:rPr>
              <a:t>e-learning implementation</a:t>
            </a:r>
          </a:p>
        </p:txBody>
      </p:sp>
      <p:sp>
        <p:nvSpPr>
          <p:cNvPr id="39" name="Rectangle 38">
            <a:extLst>
              <a:ext uri="{FF2B5EF4-FFF2-40B4-BE49-F238E27FC236}">
                <a16:creationId xmlns:a16="http://schemas.microsoft.com/office/drawing/2014/main" id="{E5255BFA-90E6-2840-BE48-D07531AF0E74}"/>
              </a:ext>
            </a:extLst>
          </p:cNvPr>
          <p:cNvSpPr/>
          <p:nvPr/>
        </p:nvSpPr>
        <p:spPr>
          <a:xfrm>
            <a:off x="2460582" y="2204414"/>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0" name="Rectangle 39">
            <a:extLst>
              <a:ext uri="{FF2B5EF4-FFF2-40B4-BE49-F238E27FC236}">
                <a16:creationId xmlns:a16="http://schemas.microsoft.com/office/drawing/2014/main" id="{AAB94723-1141-F54F-B8BB-D9A0B06D9A5B}"/>
              </a:ext>
            </a:extLst>
          </p:cNvPr>
          <p:cNvSpPr/>
          <p:nvPr/>
        </p:nvSpPr>
        <p:spPr>
          <a:xfrm>
            <a:off x="2460582" y="2814138"/>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1" name="Rectangle 40">
            <a:extLst>
              <a:ext uri="{FF2B5EF4-FFF2-40B4-BE49-F238E27FC236}">
                <a16:creationId xmlns:a16="http://schemas.microsoft.com/office/drawing/2014/main" id="{6B309DD9-7E0A-FB47-9692-AC3E646F3EA8}"/>
              </a:ext>
            </a:extLst>
          </p:cNvPr>
          <p:cNvSpPr/>
          <p:nvPr/>
        </p:nvSpPr>
        <p:spPr>
          <a:xfrm>
            <a:off x="2460582" y="3423861"/>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2" name="Rectangle 41">
            <a:extLst>
              <a:ext uri="{FF2B5EF4-FFF2-40B4-BE49-F238E27FC236}">
                <a16:creationId xmlns:a16="http://schemas.microsoft.com/office/drawing/2014/main" id="{C3DB6DD6-39B6-2C4D-96B0-403241F4F489}"/>
              </a:ext>
            </a:extLst>
          </p:cNvPr>
          <p:cNvSpPr/>
          <p:nvPr/>
        </p:nvSpPr>
        <p:spPr>
          <a:xfrm>
            <a:off x="2460582" y="4033585"/>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3" name="Rectangle 42">
            <a:extLst>
              <a:ext uri="{FF2B5EF4-FFF2-40B4-BE49-F238E27FC236}">
                <a16:creationId xmlns:a16="http://schemas.microsoft.com/office/drawing/2014/main" id="{910A3BB4-7703-E44A-B265-78D69CAA677D}"/>
              </a:ext>
            </a:extLst>
          </p:cNvPr>
          <p:cNvSpPr/>
          <p:nvPr/>
        </p:nvSpPr>
        <p:spPr>
          <a:xfrm>
            <a:off x="2460582" y="4643309"/>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4" name="Rectangle 43">
            <a:extLst>
              <a:ext uri="{FF2B5EF4-FFF2-40B4-BE49-F238E27FC236}">
                <a16:creationId xmlns:a16="http://schemas.microsoft.com/office/drawing/2014/main" id="{5951FBF7-DB71-E044-B966-977D519DBE92}"/>
              </a:ext>
            </a:extLst>
          </p:cNvPr>
          <p:cNvSpPr/>
          <p:nvPr/>
        </p:nvSpPr>
        <p:spPr>
          <a:xfrm>
            <a:off x="2460582" y="5253033"/>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5" name="Rectangle 44">
            <a:extLst>
              <a:ext uri="{FF2B5EF4-FFF2-40B4-BE49-F238E27FC236}">
                <a16:creationId xmlns:a16="http://schemas.microsoft.com/office/drawing/2014/main" id="{2C2ED404-278D-4C4C-854D-F3144A159472}"/>
              </a:ext>
            </a:extLst>
          </p:cNvPr>
          <p:cNvSpPr/>
          <p:nvPr/>
        </p:nvSpPr>
        <p:spPr>
          <a:xfrm>
            <a:off x="2460582" y="5862756"/>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7" name="Rectangle 46">
            <a:extLst>
              <a:ext uri="{FF2B5EF4-FFF2-40B4-BE49-F238E27FC236}">
                <a16:creationId xmlns:a16="http://schemas.microsoft.com/office/drawing/2014/main" id="{5B15B493-82B7-5943-8FB7-4982F164149C}"/>
              </a:ext>
            </a:extLst>
          </p:cNvPr>
          <p:cNvSpPr/>
          <p:nvPr/>
        </p:nvSpPr>
        <p:spPr>
          <a:xfrm>
            <a:off x="3955484" y="2204414"/>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8" name="Rectangle 47">
            <a:extLst>
              <a:ext uri="{FF2B5EF4-FFF2-40B4-BE49-F238E27FC236}">
                <a16:creationId xmlns:a16="http://schemas.microsoft.com/office/drawing/2014/main" id="{5892ADE1-A52E-5143-B764-8618E57F5E07}"/>
              </a:ext>
            </a:extLst>
          </p:cNvPr>
          <p:cNvSpPr/>
          <p:nvPr/>
        </p:nvSpPr>
        <p:spPr>
          <a:xfrm>
            <a:off x="3955484" y="2814138"/>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9" name="Rectangle 48">
            <a:extLst>
              <a:ext uri="{FF2B5EF4-FFF2-40B4-BE49-F238E27FC236}">
                <a16:creationId xmlns:a16="http://schemas.microsoft.com/office/drawing/2014/main" id="{1E82BF9F-4613-914C-8373-C25B46731639}"/>
              </a:ext>
            </a:extLst>
          </p:cNvPr>
          <p:cNvSpPr/>
          <p:nvPr/>
        </p:nvSpPr>
        <p:spPr>
          <a:xfrm>
            <a:off x="3955484" y="3423861"/>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0" name="Rectangle 49">
            <a:extLst>
              <a:ext uri="{FF2B5EF4-FFF2-40B4-BE49-F238E27FC236}">
                <a16:creationId xmlns:a16="http://schemas.microsoft.com/office/drawing/2014/main" id="{5639FB85-AD72-6742-91EF-7568B70315D2}"/>
              </a:ext>
            </a:extLst>
          </p:cNvPr>
          <p:cNvSpPr/>
          <p:nvPr/>
        </p:nvSpPr>
        <p:spPr>
          <a:xfrm>
            <a:off x="3955484" y="4033585"/>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1" name="Rectangle 50">
            <a:extLst>
              <a:ext uri="{FF2B5EF4-FFF2-40B4-BE49-F238E27FC236}">
                <a16:creationId xmlns:a16="http://schemas.microsoft.com/office/drawing/2014/main" id="{0318307D-FE0A-3D4F-A29F-61022EA88D83}"/>
              </a:ext>
            </a:extLst>
          </p:cNvPr>
          <p:cNvSpPr/>
          <p:nvPr/>
        </p:nvSpPr>
        <p:spPr>
          <a:xfrm>
            <a:off x="3955484" y="4643309"/>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2" name="Rectangle 51">
            <a:extLst>
              <a:ext uri="{FF2B5EF4-FFF2-40B4-BE49-F238E27FC236}">
                <a16:creationId xmlns:a16="http://schemas.microsoft.com/office/drawing/2014/main" id="{6BF1186F-3E23-814F-9B5C-B78B01A78797}"/>
              </a:ext>
            </a:extLst>
          </p:cNvPr>
          <p:cNvSpPr/>
          <p:nvPr/>
        </p:nvSpPr>
        <p:spPr>
          <a:xfrm>
            <a:off x="3955484" y="5253033"/>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3" name="Rectangle 52">
            <a:extLst>
              <a:ext uri="{FF2B5EF4-FFF2-40B4-BE49-F238E27FC236}">
                <a16:creationId xmlns:a16="http://schemas.microsoft.com/office/drawing/2014/main" id="{2E388DC7-3DEC-3A44-BFA7-47C288CEADA3}"/>
              </a:ext>
            </a:extLst>
          </p:cNvPr>
          <p:cNvSpPr/>
          <p:nvPr/>
        </p:nvSpPr>
        <p:spPr>
          <a:xfrm>
            <a:off x="3955484" y="5862756"/>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5" name="Rectangle 54">
            <a:extLst>
              <a:ext uri="{FF2B5EF4-FFF2-40B4-BE49-F238E27FC236}">
                <a16:creationId xmlns:a16="http://schemas.microsoft.com/office/drawing/2014/main" id="{E34D70EF-83B1-1B4F-8B94-5B80BB57224E}"/>
              </a:ext>
            </a:extLst>
          </p:cNvPr>
          <p:cNvSpPr/>
          <p:nvPr/>
        </p:nvSpPr>
        <p:spPr>
          <a:xfrm>
            <a:off x="5450388" y="2204414"/>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6" name="Rectangle 55">
            <a:extLst>
              <a:ext uri="{FF2B5EF4-FFF2-40B4-BE49-F238E27FC236}">
                <a16:creationId xmlns:a16="http://schemas.microsoft.com/office/drawing/2014/main" id="{C18B037F-6666-974D-BB87-D74399DBAFAC}"/>
              </a:ext>
            </a:extLst>
          </p:cNvPr>
          <p:cNvSpPr/>
          <p:nvPr/>
        </p:nvSpPr>
        <p:spPr>
          <a:xfrm>
            <a:off x="5450388" y="2814138"/>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7" name="Rectangle 56">
            <a:extLst>
              <a:ext uri="{FF2B5EF4-FFF2-40B4-BE49-F238E27FC236}">
                <a16:creationId xmlns:a16="http://schemas.microsoft.com/office/drawing/2014/main" id="{487E271C-FD54-CF40-A033-722AAD91015E}"/>
              </a:ext>
            </a:extLst>
          </p:cNvPr>
          <p:cNvSpPr/>
          <p:nvPr/>
        </p:nvSpPr>
        <p:spPr>
          <a:xfrm>
            <a:off x="5450388" y="3423861"/>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8" name="Rectangle 57">
            <a:extLst>
              <a:ext uri="{FF2B5EF4-FFF2-40B4-BE49-F238E27FC236}">
                <a16:creationId xmlns:a16="http://schemas.microsoft.com/office/drawing/2014/main" id="{FE7931EB-7A34-4F4C-A35B-3B4A00EE96D0}"/>
              </a:ext>
            </a:extLst>
          </p:cNvPr>
          <p:cNvSpPr/>
          <p:nvPr/>
        </p:nvSpPr>
        <p:spPr>
          <a:xfrm>
            <a:off x="5450388" y="4033585"/>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9" name="Rectangle 58">
            <a:extLst>
              <a:ext uri="{FF2B5EF4-FFF2-40B4-BE49-F238E27FC236}">
                <a16:creationId xmlns:a16="http://schemas.microsoft.com/office/drawing/2014/main" id="{EC6EF984-9EC6-1E46-ABAC-94E52D1EF3B5}"/>
              </a:ext>
            </a:extLst>
          </p:cNvPr>
          <p:cNvSpPr/>
          <p:nvPr/>
        </p:nvSpPr>
        <p:spPr>
          <a:xfrm>
            <a:off x="5450388" y="4643309"/>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0" name="Rectangle 59">
            <a:extLst>
              <a:ext uri="{FF2B5EF4-FFF2-40B4-BE49-F238E27FC236}">
                <a16:creationId xmlns:a16="http://schemas.microsoft.com/office/drawing/2014/main" id="{951E31FA-19F8-3D49-ACD0-9F5BEA46AE0A}"/>
              </a:ext>
            </a:extLst>
          </p:cNvPr>
          <p:cNvSpPr/>
          <p:nvPr/>
        </p:nvSpPr>
        <p:spPr>
          <a:xfrm>
            <a:off x="5450388" y="5253033"/>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1" name="Rectangle 60">
            <a:extLst>
              <a:ext uri="{FF2B5EF4-FFF2-40B4-BE49-F238E27FC236}">
                <a16:creationId xmlns:a16="http://schemas.microsoft.com/office/drawing/2014/main" id="{8632DF89-9E33-0D42-8A0C-9BC2716BC276}"/>
              </a:ext>
            </a:extLst>
          </p:cNvPr>
          <p:cNvSpPr/>
          <p:nvPr/>
        </p:nvSpPr>
        <p:spPr>
          <a:xfrm>
            <a:off x="5450388" y="5862756"/>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3" name="Rectangle 62">
            <a:extLst>
              <a:ext uri="{FF2B5EF4-FFF2-40B4-BE49-F238E27FC236}">
                <a16:creationId xmlns:a16="http://schemas.microsoft.com/office/drawing/2014/main" id="{EB2718D0-BE30-6B4E-94E9-69B7E0B2495E}"/>
              </a:ext>
            </a:extLst>
          </p:cNvPr>
          <p:cNvSpPr/>
          <p:nvPr/>
        </p:nvSpPr>
        <p:spPr>
          <a:xfrm>
            <a:off x="6945290" y="2204414"/>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4" name="Rectangle 63">
            <a:extLst>
              <a:ext uri="{FF2B5EF4-FFF2-40B4-BE49-F238E27FC236}">
                <a16:creationId xmlns:a16="http://schemas.microsoft.com/office/drawing/2014/main" id="{3F252BD6-E4D4-3744-BD2A-33EA61F33FC5}"/>
              </a:ext>
            </a:extLst>
          </p:cNvPr>
          <p:cNvSpPr/>
          <p:nvPr/>
        </p:nvSpPr>
        <p:spPr>
          <a:xfrm>
            <a:off x="6945290" y="2814138"/>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5" name="Rectangle 64">
            <a:extLst>
              <a:ext uri="{FF2B5EF4-FFF2-40B4-BE49-F238E27FC236}">
                <a16:creationId xmlns:a16="http://schemas.microsoft.com/office/drawing/2014/main" id="{0844AC36-1E43-9E47-8B23-055B71BF437D}"/>
              </a:ext>
            </a:extLst>
          </p:cNvPr>
          <p:cNvSpPr/>
          <p:nvPr/>
        </p:nvSpPr>
        <p:spPr>
          <a:xfrm>
            <a:off x="6945290" y="3423861"/>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6" name="Rectangle 65">
            <a:extLst>
              <a:ext uri="{FF2B5EF4-FFF2-40B4-BE49-F238E27FC236}">
                <a16:creationId xmlns:a16="http://schemas.microsoft.com/office/drawing/2014/main" id="{5057E267-A2E7-8F42-BC6F-AB0426FBD987}"/>
              </a:ext>
            </a:extLst>
          </p:cNvPr>
          <p:cNvSpPr/>
          <p:nvPr/>
        </p:nvSpPr>
        <p:spPr>
          <a:xfrm>
            <a:off x="6945290" y="4033585"/>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7" name="Rectangle 66">
            <a:extLst>
              <a:ext uri="{FF2B5EF4-FFF2-40B4-BE49-F238E27FC236}">
                <a16:creationId xmlns:a16="http://schemas.microsoft.com/office/drawing/2014/main" id="{C7D346D4-EB99-B440-B746-D36156F85FF6}"/>
              </a:ext>
            </a:extLst>
          </p:cNvPr>
          <p:cNvSpPr/>
          <p:nvPr/>
        </p:nvSpPr>
        <p:spPr>
          <a:xfrm>
            <a:off x="6945290" y="4643309"/>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8" name="Rectangle 67">
            <a:extLst>
              <a:ext uri="{FF2B5EF4-FFF2-40B4-BE49-F238E27FC236}">
                <a16:creationId xmlns:a16="http://schemas.microsoft.com/office/drawing/2014/main" id="{81916033-010A-3D47-9B80-FDEA054FBAC6}"/>
              </a:ext>
            </a:extLst>
          </p:cNvPr>
          <p:cNvSpPr/>
          <p:nvPr/>
        </p:nvSpPr>
        <p:spPr>
          <a:xfrm>
            <a:off x="6945290" y="5253033"/>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9" name="Rectangle 68">
            <a:extLst>
              <a:ext uri="{FF2B5EF4-FFF2-40B4-BE49-F238E27FC236}">
                <a16:creationId xmlns:a16="http://schemas.microsoft.com/office/drawing/2014/main" id="{5DE83D49-59FA-4F48-BB4A-8B404E8D53A4}"/>
              </a:ext>
            </a:extLst>
          </p:cNvPr>
          <p:cNvSpPr/>
          <p:nvPr/>
        </p:nvSpPr>
        <p:spPr>
          <a:xfrm>
            <a:off x="6945290" y="5862756"/>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1" name="Rectangle 70">
            <a:extLst>
              <a:ext uri="{FF2B5EF4-FFF2-40B4-BE49-F238E27FC236}">
                <a16:creationId xmlns:a16="http://schemas.microsoft.com/office/drawing/2014/main" id="{40768AB2-96E9-D946-A225-26F73E0A861A}"/>
              </a:ext>
            </a:extLst>
          </p:cNvPr>
          <p:cNvSpPr/>
          <p:nvPr/>
        </p:nvSpPr>
        <p:spPr>
          <a:xfrm>
            <a:off x="8440194" y="2204414"/>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2" name="Rectangle 71">
            <a:extLst>
              <a:ext uri="{FF2B5EF4-FFF2-40B4-BE49-F238E27FC236}">
                <a16:creationId xmlns:a16="http://schemas.microsoft.com/office/drawing/2014/main" id="{FFF08A84-748C-404D-9FC3-36DAAD6B9649}"/>
              </a:ext>
            </a:extLst>
          </p:cNvPr>
          <p:cNvSpPr/>
          <p:nvPr/>
        </p:nvSpPr>
        <p:spPr>
          <a:xfrm>
            <a:off x="8440194" y="2814138"/>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3" name="Rectangle 72">
            <a:extLst>
              <a:ext uri="{FF2B5EF4-FFF2-40B4-BE49-F238E27FC236}">
                <a16:creationId xmlns:a16="http://schemas.microsoft.com/office/drawing/2014/main" id="{994732AA-053F-BA48-B43C-442E55286ABC}"/>
              </a:ext>
            </a:extLst>
          </p:cNvPr>
          <p:cNvSpPr/>
          <p:nvPr/>
        </p:nvSpPr>
        <p:spPr>
          <a:xfrm>
            <a:off x="8440194" y="3423861"/>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4" name="Rectangle 73">
            <a:extLst>
              <a:ext uri="{FF2B5EF4-FFF2-40B4-BE49-F238E27FC236}">
                <a16:creationId xmlns:a16="http://schemas.microsoft.com/office/drawing/2014/main" id="{4722C67F-9A81-E447-88D7-4DCCD1A8A97D}"/>
              </a:ext>
            </a:extLst>
          </p:cNvPr>
          <p:cNvSpPr/>
          <p:nvPr/>
        </p:nvSpPr>
        <p:spPr>
          <a:xfrm>
            <a:off x="8440194" y="4033585"/>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5" name="Rectangle 74">
            <a:extLst>
              <a:ext uri="{FF2B5EF4-FFF2-40B4-BE49-F238E27FC236}">
                <a16:creationId xmlns:a16="http://schemas.microsoft.com/office/drawing/2014/main" id="{5D6A390B-B50A-0745-89E7-39450354312B}"/>
              </a:ext>
            </a:extLst>
          </p:cNvPr>
          <p:cNvSpPr/>
          <p:nvPr/>
        </p:nvSpPr>
        <p:spPr>
          <a:xfrm>
            <a:off x="8440194" y="4643309"/>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6" name="Rectangle 75">
            <a:extLst>
              <a:ext uri="{FF2B5EF4-FFF2-40B4-BE49-F238E27FC236}">
                <a16:creationId xmlns:a16="http://schemas.microsoft.com/office/drawing/2014/main" id="{E6D32B26-C63B-F642-924C-70F162146DE2}"/>
              </a:ext>
            </a:extLst>
          </p:cNvPr>
          <p:cNvSpPr/>
          <p:nvPr/>
        </p:nvSpPr>
        <p:spPr>
          <a:xfrm>
            <a:off x="8440194" y="5253033"/>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7" name="Rectangle 76">
            <a:extLst>
              <a:ext uri="{FF2B5EF4-FFF2-40B4-BE49-F238E27FC236}">
                <a16:creationId xmlns:a16="http://schemas.microsoft.com/office/drawing/2014/main" id="{57DC8E0D-69D9-0B45-BEC6-F8E0231EE15E}"/>
              </a:ext>
            </a:extLst>
          </p:cNvPr>
          <p:cNvSpPr/>
          <p:nvPr/>
        </p:nvSpPr>
        <p:spPr>
          <a:xfrm>
            <a:off x="8440194" y="5862756"/>
            <a:ext cx="1494903" cy="609724"/>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7" name="Oval 86">
            <a:extLst>
              <a:ext uri="{FF2B5EF4-FFF2-40B4-BE49-F238E27FC236}">
                <a16:creationId xmlns:a16="http://schemas.microsoft.com/office/drawing/2014/main" id="{44B345FF-84DA-DA4D-9A3F-A6B68B8ED21A}"/>
              </a:ext>
            </a:extLst>
          </p:cNvPr>
          <p:cNvSpPr/>
          <p:nvPr/>
        </p:nvSpPr>
        <p:spPr>
          <a:xfrm>
            <a:off x="3015801" y="2317044"/>
            <a:ext cx="384464" cy="38446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2" name="Oval 91">
            <a:extLst>
              <a:ext uri="{FF2B5EF4-FFF2-40B4-BE49-F238E27FC236}">
                <a16:creationId xmlns:a16="http://schemas.microsoft.com/office/drawing/2014/main" id="{DF23D23D-66B3-E94B-872D-008060B96A53}"/>
              </a:ext>
            </a:extLst>
          </p:cNvPr>
          <p:cNvSpPr/>
          <p:nvPr/>
        </p:nvSpPr>
        <p:spPr>
          <a:xfrm>
            <a:off x="4510703" y="2317044"/>
            <a:ext cx="384464" cy="3844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5" name="Oval 104">
            <a:extLst>
              <a:ext uri="{FF2B5EF4-FFF2-40B4-BE49-F238E27FC236}">
                <a16:creationId xmlns:a16="http://schemas.microsoft.com/office/drawing/2014/main" id="{B2FA8CCE-C2F0-E946-9527-B12348271B3A}"/>
              </a:ext>
            </a:extLst>
          </p:cNvPr>
          <p:cNvSpPr/>
          <p:nvPr/>
        </p:nvSpPr>
        <p:spPr>
          <a:xfrm>
            <a:off x="6005604" y="4755939"/>
            <a:ext cx="384464" cy="3844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6" name="Oval 105">
            <a:extLst>
              <a:ext uri="{FF2B5EF4-FFF2-40B4-BE49-F238E27FC236}">
                <a16:creationId xmlns:a16="http://schemas.microsoft.com/office/drawing/2014/main" id="{AA232E3C-3105-314A-B2F2-423A3DDAF56C}"/>
              </a:ext>
            </a:extLst>
          </p:cNvPr>
          <p:cNvSpPr/>
          <p:nvPr/>
        </p:nvSpPr>
        <p:spPr>
          <a:xfrm>
            <a:off x="6005604" y="5978332"/>
            <a:ext cx="384464" cy="3844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8" name="Oval 107">
            <a:extLst>
              <a:ext uri="{FF2B5EF4-FFF2-40B4-BE49-F238E27FC236}">
                <a16:creationId xmlns:a16="http://schemas.microsoft.com/office/drawing/2014/main" id="{9251281E-3D25-FB44-A8CB-B182B17D7550}"/>
              </a:ext>
            </a:extLst>
          </p:cNvPr>
          <p:cNvSpPr/>
          <p:nvPr/>
        </p:nvSpPr>
        <p:spPr>
          <a:xfrm>
            <a:off x="7500505" y="3539436"/>
            <a:ext cx="384464" cy="384464"/>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9" name="Oval 108">
            <a:extLst>
              <a:ext uri="{FF2B5EF4-FFF2-40B4-BE49-F238E27FC236}">
                <a16:creationId xmlns:a16="http://schemas.microsoft.com/office/drawing/2014/main" id="{91C2D134-89F6-CF4B-B331-D1A35D6D1733}"/>
              </a:ext>
            </a:extLst>
          </p:cNvPr>
          <p:cNvSpPr/>
          <p:nvPr/>
        </p:nvSpPr>
        <p:spPr>
          <a:xfrm>
            <a:off x="7500505" y="4752994"/>
            <a:ext cx="384464" cy="384464"/>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0" name="Oval 109">
            <a:extLst>
              <a:ext uri="{FF2B5EF4-FFF2-40B4-BE49-F238E27FC236}">
                <a16:creationId xmlns:a16="http://schemas.microsoft.com/office/drawing/2014/main" id="{B26B0EC4-AAC8-5C42-B101-A817D7AB3070}"/>
              </a:ext>
            </a:extLst>
          </p:cNvPr>
          <p:cNvSpPr/>
          <p:nvPr/>
        </p:nvSpPr>
        <p:spPr>
          <a:xfrm>
            <a:off x="7500505" y="5362718"/>
            <a:ext cx="384464" cy="384464"/>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6" name="Oval 115">
            <a:extLst>
              <a:ext uri="{FF2B5EF4-FFF2-40B4-BE49-F238E27FC236}">
                <a16:creationId xmlns:a16="http://schemas.microsoft.com/office/drawing/2014/main" id="{E4609B8F-E29C-1C4E-AE1B-6E62279465A0}"/>
              </a:ext>
            </a:extLst>
          </p:cNvPr>
          <p:cNvSpPr/>
          <p:nvPr/>
        </p:nvSpPr>
        <p:spPr>
          <a:xfrm>
            <a:off x="8995407" y="5978332"/>
            <a:ext cx="384464" cy="38446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23" name="TextBox 122">
            <a:extLst>
              <a:ext uri="{FF2B5EF4-FFF2-40B4-BE49-F238E27FC236}">
                <a16:creationId xmlns:a16="http://schemas.microsoft.com/office/drawing/2014/main" id="{4CD5D526-EB5F-7542-B8B8-635A68E5316C}"/>
              </a:ext>
            </a:extLst>
          </p:cNvPr>
          <p:cNvSpPr txBox="1"/>
          <p:nvPr/>
        </p:nvSpPr>
        <p:spPr>
          <a:xfrm>
            <a:off x="3058793" y="2342705"/>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
        <p:nvSpPr>
          <p:cNvPr id="131" name="TextBox 130">
            <a:extLst>
              <a:ext uri="{FF2B5EF4-FFF2-40B4-BE49-F238E27FC236}">
                <a16:creationId xmlns:a16="http://schemas.microsoft.com/office/drawing/2014/main" id="{60F6F46D-72FF-5246-8992-90368120E470}"/>
              </a:ext>
            </a:extLst>
          </p:cNvPr>
          <p:cNvSpPr txBox="1"/>
          <p:nvPr/>
        </p:nvSpPr>
        <p:spPr>
          <a:xfrm>
            <a:off x="6048597" y="4775949"/>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
        <p:nvSpPr>
          <p:cNvPr id="132" name="TextBox 131">
            <a:extLst>
              <a:ext uri="{FF2B5EF4-FFF2-40B4-BE49-F238E27FC236}">
                <a16:creationId xmlns:a16="http://schemas.microsoft.com/office/drawing/2014/main" id="{DBE5DF0B-3B94-9741-A06A-34F875529189}"/>
              </a:ext>
            </a:extLst>
          </p:cNvPr>
          <p:cNvSpPr txBox="1"/>
          <p:nvPr/>
        </p:nvSpPr>
        <p:spPr>
          <a:xfrm>
            <a:off x="6048597" y="5998341"/>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
        <p:nvSpPr>
          <p:cNvPr id="137" name="TextBox 136">
            <a:extLst>
              <a:ext uri="{FF2B5EF4-FFF2-40B4-BE49-F238E27FC236}">
                <a16:creationId xmlns:a16="http://schemas.microsoft.com/office/drawing/2014/main" id="{264EA4A9-52FA-AF41-A1B3-99421BE0D668}"/>
              </a:ext>
            </a:extLst>
          </p:cNvPr>
          <p:cNvSpPr txBox="1"/>
          <p:nvPr/>
        </p:nvSpPr>
        <p:spPr>
          <a:xfrm>
            <a:off x="9068139" y="5998341"/>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39" name="TextBox 138">
            <a:extLst>
              <a:ext uri="{FF2B5EF4-FFF2-40B4-BE49-F238E27FC236}">
                <a16:creationId xmlns:a16="http://schemas.microsoft.com/office/drawing/2014/main" id="{8899A4CB-1D1F-CF4C-99CF-3A0323634392}"/>
              </a:ext>
            </a:extLst>
          </p:cNvPr>
          <p:cNvSpPr txBox="1"/>
          <p:nvPr/>
        </p:nvSpPr>
        <p:spPr>
          <a:xfrm>
            <a:off x="7573234" y="3562391"/>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40" name="TextBox 139">
            <a:extLst>
              <a:ext uri="{FF2B5EF4-FFF2-40B4-BE49-F238E27FC236}">
                <a16:creationId xmlns:a16="http://schemas.microsoft.com/office/drawing/2014/main" id="{8FA7E328-0505-3042-BD45-4FAC2FFE6904}"/>
              </a:ext>
            </a:extLst>
          </p:cNvPr>
          <p:cNvSpPr txBox="1"/>
          <p:nvPr/>
        </p:nvSpPr>
        <p:spPr>
          <a:xfrm>
            <a:off x="7573234" y="5385672"/>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41" name="TextBox 140">
            <a:extLst>
              <a:ext uri="{FF2B5EF4-FFF2-40B4-BE49-F238E27FC236}">
                <a16:creationId xmlns:a16="http://schemas.microsoft.com/office/drawing/2014/main" id="{6964FC96-1A30-DE40-BF52-AFA7A065FB54}"/>
              </a:ext>
            </a:extLst>
          </p:cNvPr>
          <p:cNvSpPr txBox="1"/>
          <p:nvPr/>
        </p:nvSpPr>
        <p:spPr>
          <a:xfrm>
            <a:off x="7573234" y="4775949"/>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43" name="TextBox 142">
            <a:extLst>
              <a:ext uri="{FF2B5EF4-FFF2-40B4-BE49-F238E27FC236}">
                <a16:creationId xmlns:a16="http://schemas.microsoft.com/office/drawing/2014/main" id="{268B63C3-5889-6E47-B181-338E20207B1E}"/>
              </a:ext>
            </a:extLst>
          </p:cNvPr>
          <p:cNvSpPr txBox="1"/>
          <p:nvPr/>
        </p:nvSpPr>
        <p:spPr>
          <a:xfrm>
            <a:off x="4583431" y="2342705"/>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48" name="TextBox 147">
            <a:extLst>
              <a:ext uri="{FF2B5EF4-FFF2-40B4-BE49-F238E27FC236}">
                <a16:creationId xmlns:a16="http://schemas.microsoft.com/office/drawing/2014/main" id="{68660B3C-131F-B747-92B5-C1F0D9BE1CBD}"/>
              </a:ext>
            </a:extLst>
          </p:cNvPr>
          <p:cNvSpPr txBox="1"/>
          <p:nvPr/>
        </p:nvSpPr>
        <p:spPr>
          <a:xfrm>
            <a:off x="10563043" y="2342705"/>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49" name="TextBox 148">
            <a:extLst>
              <a:ext uri="{FF2B5EF4-FFF2-40B4-BE49-F238E27FC236}">
                <a16:creationId xmlns:a16="http://schemas.microsoft.com/office/drawing/2014/main" id="{327E7998-9FA7-EB43-8995-8C12D0B54690}"/>
              </a:ext>
            </a:extLst>
          </p:cNvPr>
          <p:cNvSpPr txBox="1"/>
          <p:nvPr/>
        </p:nvSpPr>
        <p:spPr>
          <a:xfrm>
            <a:off x="10563043" y="3562391"/>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53" name="Oval 107">
            <a:extLst>
              <a:ext uri="{FF2B5EF4-FFF2-40B4-BE49-F238E27FC236}">
                <a16:creationId xmlns:a16="http://schemas.microsoft.com/office/drawing/2014/main" id="{0668AA23-3E52-4F50-9375-A31DFE8AE8E9}"/>
              </a:ext>
            </a:extLst>
          </p:cNvPr>
          <p:cNvSpPr/>
          <p:nvPr/>
        </p:nvSpPr>
        <p:spPr>
          <a:xfrm>
            <a:off x="7495586" y="2934751"/>
            <a:ext cx="384464" cy="384464"/>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54" name="TextBox 138">
            <a:extLst>
              <a:ext uri="{FF2B5EF4-FFF2-40B4-BE49-F238E27FC236}">
                <a16:creationId xmlns:a16="http://schemas.microsoft.com/office/drawing/2014/main" id="{B7EC1324-AFC9-48FC-97E4-EA540F858D04}"/>
              </a:ext>
            </a:extLst>
          </p:cNvPr>
          <p:cNvSpPr txBox="1"/>
          <p:nvPr/>
        </p:nvSpPr>
        <p:spPr>
          <a:xfrm>
            <a:off x="7568315" y="2957706"/>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55" name="Oval 107">
            <a:extLst>
              <a:ext uri="{FF2B5EF4-FFF2-40B4-BE49-F238E27FC236}">
                <a16:creationId xmlns:a16="http://schemas.microsoft.com/office/drawing/2014/main" id="{84639805-3CF7-40BD-A5AE-F2ED605D99C1}"/>
              </a:ext>
            </a:extLst>
          </p:cNvPr>
          <p:cNvSpPr/>
          <p:nvPr/>
        </p:nvSpPr>
        <p:spPr>
          <a:xfrm>
            <a:off x="7495586" y="4149159"/>
            <a:ext cx="384464" cy="384464"/>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56" name="TextBox 138">
            <a:extLst>
              <a:ext uri="{FF2B5EF4-FFF2-40B4-BE49-F238E27FC236}">
                <a16:creationId xmlns:a16="http://schemas.microsoft.com/office/drawing/2014/main" id="{7A6D4E51-659C-4F04-BCE4-938E9578B96E}"/>
              </a:ext>
            </a:extLst>
          </p:cNvPr>
          <p:cNvSpPr txBox="1"/>
          <p:nvPr/>
        </p:nvSpPr>
        <p:spPr>
          <a:xfrm>
            <a:off x="7568315" y="4172114"/>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57" name="Oval 104">
            <a:extLst>
              <a:ext uri="{FF2B5EF4-FFF2-40B4-BE49-F238E27FC236}">
                <a16:creationId xmlns:a16="http://schemas.microsoft.com/office/drawing/2014/main" id="{EB0A2B52-46C2-420C-B745-01227E56B714}"/>
              </a:ext>
            </a:extLst>
          </p:cNvPr>
          <p:cNvSpPr/>
          <p:nvPr/>
        </p:nvSpPr>
        <p:spPr>
          <a:xfrm>
            <a:off x="6002836" y="4152357"/>
            <a:ext cx="384464" cy="3844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58" name="TextBox 130">
            <a:extLst>
              <a:ext uri="{FF2B5EF4-FFF2-40B4-BE49-F238E27FC236}">
                <a16:creationId xmlns:a16="http://schemas.microsoft.com/office/drawing/2014/main" id="{3F4DDB33-B9B7-4ABB-A787-AC2917BB6A47}"/>
              </a:ext>
            </a:extLst>
          </p:cNvPr>
          <p:cNvSpPr txBox="1"/>
          <p:nvPr/>
        </p:nvSpPr>
        <p:spPr>
          <a:xfrm>
            <a:off x="6045829" y="4172367"/>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
        <p:nvSpPr>
          <p:cNvPr id="159" name="Oval 104">
            <a:extLst>
              <a:ext uri="{FF2B5EF4-FFF2-40B4-BE49-F238E27FC236}">
                <a16:creationId xmlns:a16="http://schemas.microsoft.com/office/drawing/2014/main" id="{D4FC7246-439F-4F86-A8CC-6A8241308694}"/>
              </a:ext>
            </a:extLst>
          </p:cNvPr>
          <p:cNvSpPr/>
          <p:nvPr/>
        </p:nvSpPr>
        <p:spPr>
          <a:xfrm>
            <a:off x="6002836" y="5358548"/>
            <a:ext cx="384464" cy="3844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60" name="TextBox 130">
            <a:extLst>
              <a:ext uri="{FF2B5EF4-FFF2-40B4-BE49-F238E27FC236}">
                <a16:creationId xmlns:a16="http://schemas.microsoft.com/office/drawing/2014/main" id="{E906DD19-8E66-4606-8B37-D8703108B095}"/>
              </a:ext>
            </a:extLst>
          </p:cNvPr>
          <p:cNvSpPr txBox="1"/>
          <p:nvPr/>
        </p:nvSpPr>
        <p:spPr>
          <a:xfrm>
            <a:off x="6045829" y="5378558"/>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
        <p:nvSpPr>
          <p:cNvPr id="107" name="Oval 106">
            <a:extLst>
              <a:ext uri="{FF2B5EF4-FFF2-40B4-BE49-F238E27FC236}">
                <a16:creationId xmlns:a16="http://schemas.microsoft.com/office/drawing/2014/main" id="{DAC35429-B575-D84E-924D-C2CC55C97BD8}"/>
              </a:ext>
            </a:extLst>
          </p:cNvPr>
          <p:cNvSpPr/>
          <p:nvPr/>
        </p:nvSpPr>
        <p:spPr>
          <a:xfrm>
            <a:off x="4505781" y="2906518"/>
            <a:ext cx="384464" cy="3844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1" name="TextBox 110">
            <a:extLst>
              <a:ext uri="{FF2B5EF4-FFF2-40B4-BE49-F238E27FC236}">
                <a16:creationId xmlns:a16="http://schemas.microsoft.com/office/drawing/2014/main" id="{21BDDA1F-4FB7-0447-AE4C-DDA05C4C95B7}"/>
              </a:ext>
            </a:extLst>
          </p:cNvPr>
          <p:cNvSpPr txBox="1"/>
          <p:nvPr/>
        </p:nvSpPr>
        <p:spPr>
          <a:xfrm>
            <a:off x="4584561" y="2926768"/>
            <a:ext cx="239008" cy="338554"/>
          </a:xfrm>
          <a:prstGeom prst="rect">
            <a:avLst/>
          </a:prstGeom>
          <a:noFill/>
        </p:spPr>
        <p:txBody>
          <a:bodyPr wrap="square" rtlCol="0" anchor="ctr">
            <a:spAutoFit/>
          </a:bodyPr>
          <a:lstStyle/>
          <a:p>
            <a:pPr algn="ctr"/>
            <a:r>
              <a:rPr lang="en-US" sz="1600" b="1" dirty="0">
                <a:solidFill>
                  <a:schemeClr val="bg1"/>
                </a:solidFill>
                <a:latin typeface="Poppins" pitchFamily="2" charset="77"/>
                <a:cs typeface="Poppins" pitchFamily="2" charset="77"/>
              </a:rPr>
              <a:t>X</a:t>
            </a:r>
          </a:p>
        </p:txBody>
      </p:sp>
      <p:sp>
        <p:nvSpPr>
          <p:cNvPr id="112" name="TextBox 130">
            <a:extLst>
              <a:ext uri="{FF2B5EF4-FFF2-40B4-BE49-F238E27FC236}">
                <a16:creationId xmlns:a16="http://schemas.microsoft.com/office/drawing/2014/main" id="{3203227E-582E-4443-838F-9DBE1363DE06}"/>
              </a:ext>
            </a:extLst>
          </p:cNvPr>
          <p:cNvSpPr txBox="1"/>
          <p:nvPr/>
        </p:nvSpPr>
        <p:spPr>
          <a:xfrm>
            <a:off x="5702202" y="2841889"/>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
        <p:nvSpPr>
          <p:cNvPr id="113" name="Oval 104">
            <a:extLst>
              <a:ext uri="{FF2B5EF4-FFF2-40B4-BE49-F238E27FC236}">
                <a16:creationId xmlns:a16="http://schemas.microsoft.com/office/drawing/2014/main" id="{895098D7-1FB5-F24E-9941-B8CBA8177043}"/>
              </a:ext>
            </a:extLst>
          </p:cNvPr>
          <p:cNvSpPr/>
          <p:nvPr/>
        </p:nvSpPr>
        <p:spPr>
          <a:xfrm>
            <a:off x="5903768" y="2899924"/>
            <a:ext cx="384464" cy="3844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4" name="TextBox 130">
            <a:extLst>
              <a:ext uri="{FF2B5EF4-FFF2-40B4-BE49-F238E27FC236}">
                <a16:creationId xmlns:a16="http://schemas.microsoft.com/office/drawing/2014/main" id="{A7F9893F-FF04-FC42-ACAD-4F56EEBE9FC3}"/>
              </a:ext>
            </a:extLst>
          </p:cNvPr>
          <p:cNvSpPr txBox="1"/>
          <p:nvPr/>
        </p:nvSpPr>
        <p:spPr>
          <a:xfrm>
            <a:off x="5946760" y="2922879"/>
            <a:ext cx="298480" cy="338554"/>
          </a:xfrm>
          <a:prstGeom prst="rect">
            <a:avLst/>
          </a:prstGeom>
          <a:noFill/>
        </p:spPr>
        <p:txBody>
          <a:bodyPr wrap="none" rtlCol="0" anchor="ctr">
            <a:spAutoFit/>
          </a:bodyPr>
          <a:lstStyle/>
          <a:p>
            <a:pPr algn="ctr"/>
            <a:r>
              <a:rPr lang="en-US" sz="1600" b="1" dirty="0">
                <a:solidFill>
                  <a:schemeClr val="bg1"/>
                </a:solidFill>
                <a:latin typeface="Poppins" pitchFamily="2" charset="77"/>
                <a:cs typeface="Poppins" pitchFamily="2" charset="77"/>
              </a:rPr>
              <a:t>X</a:t>
            </a:r>
          </a:p>
        </p:txBody>
      </p:sp>
    </p:spTree>
    <p:extLst>
      <p:ext uri="{BB962C8B-B14F-4D97-AF65-F5344CB8AC3E}">
        <p14:creationId xmlns:p14="http://schemas.microsoft.com/office/powerpoint/2010/main" val="644183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8F54F76-7F27-EF4F-9693-EB38E29489A3}"/>
              </a:ext>
            </a:extLst>
          </p:cNvPr>
          <p:cNvGrpSpPr/>
          <p:nvPr/>
        </p:nvGrpSpPr>
        <p:grpSpPr>
          <a:xfrm>
            <a:off x="5317752" y="3653584"/>
            <a:ext cx="3045486" cy="3025601"/>
            <a:chOff x="8838175" y="3587842"/>
            <a:chExt cx="2903270" cy="3025601"/>
          </a:xfrm>
        </p:grpSpPr>
        <p:sp>
          <p:nvSpPr>
            <p:cNvPr id="172" name="Elipsa 171">
              <a:extLst>
                <a:ext uri="{FF2B5EF4-FFF2-40B4-BE49-F238E27FC236}">
                  <a16:creationId xmlns:a16="http://schemas.microsoft.com/office/drawing/2014/main" id="{739DE126-523D-42F9-9EBF-F4D5AEC4023E}"/>
                </a:ext>
              </a:extLst>
            </p:cNvPr>
            <p:cNvSpPr/>
            <p:nvPr/>
          </p:nvSpPr>
          <p:spPr>
            <a:xfrm>
              <a:off x="10140054" y="4467624"/>
              <a:ext cx="308344" cy="299374"/>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81" name="Elipsa 180">
              <a:extLst>
                <a:ext uri="{FF2B5EF4-FFF2-40B4-BE49-F238E27FC236}">
                  <a16:creationId xmlns:a16="http://schemas.microsoft.com/office/drawing/2014/main" id="{25E03B25-6F65-45C8-8E9A-40E04E2BCB3E}"/>
                </a:ext>
              </a:extLst>
            </p:cNvPr>
            <p:cNvSpPr/>
            <p:nvPr/>
          </p:nvSpPr>
          <p:spPr>
            <a:xfrm>
              <a:off x="9322223" y="4466415"/>
              <a:ext cx="308344" cy="299374"/>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13" name="Group 12">
              <a:extLst>
                <a:ext uri="{FF2B5EF4-FFF2-40B4-BE49-F238E27FC236}">
                  <a16:creationId xmlns:a16="http://schemas.microsoft.com/office/drawing/2014/main" id="{74B7F644-25E0-6F4E-93E5-2896EF200F0A}"/>
                </a:ext>
              </a:extLst>
            </p:cNvPr>
            <p:cNvGrpSpPr/>
            <p:nvPr/>
          </p:nvGrpSpPr>
          <p:grpSpPr>
            <a:xfrm>
              <a:off x="8838175" y="3587842"/>
              <a:ext cx="2903270" cy="3025601"/>
              <a:chOff x="8669310" y="772419"/>
              <a:chExt cx="3789634" cy="3949312"/>
            </a:xfrm>
          </p:grpSpPr>
          <p:sp>
            <p:nvSpPr>
              <p:cNvPr id="1528" name="TextBox 1527">
                <a:extLst>
                  <a:ext uri="{FF2B5EF4-FFF2-40B4-BE49-F238E27FC236}">
                    <a16:creationId xmlns:a16="http://schemas.microsoft.com/office/drawing/2014/main" id="{454AB8F0-ECAA-A84D-B07C-ECCCAE9E7BFC}"/>
                  </a:ext>
                </a:extLst>
              </p:cNvPr>
              <p:cNvSpPr txBox="1"/>
              <p:nvPr/>
            </p:nvSpPr>
            <p:spPr>
              <a:xfrm>
                <a:off x="9720392" y="948044"/>
                <a:ext cx="1687477" cy="381654"/>
              </a:xfrm>
              <a:prstGeom prst="rect">
                <a:avLst/>
              </a:prstGeom>
              <a:noFill/>
            </p:spPr>
            <p:txBody>
              <a:bodyPr wrap="none" rtlCol="0" anchor="ctr">
                <a:spAutoFit/>
              </a:bodyPr>
              <a:lstStyle/>
              <a:p>
                <a:pPr algn="ctr"/>
                <a:r>
                  <a:rPr lang="en-US" sz="1300" b="1" dirty="0">
                    <a:solidFill>
                      <a:schemeClr val="accent1"/>
                    </a:solidFill>
                    <a:latin typeface="Poppins Medium" pitchFamily="2" charset="77"/>
                    <a:cs typeface="Poppins Medium" pitchFamily="2" charset="77"/>
                  </a:rPr>
                  <a:t>FEBRUARY</a:t>
                </a:r>
                <a:r>
                  <a:rPr lang="hr-HR" sz="1300" b="1" dirty="0">
                    <a:solidFill>
                      <a:schemeClr val="accent1"/>
                    </a:solidFill>
                    <a:latin typeface="Poppins Medium" pitchFamily="2" charset="77"/>
                    <a:cs typeface="Poppins Medium" pitchFamily="2" charset="77"/>
                  </a:rPr>
                  <a:t> 2021</a:t>
                </a:r>
                <a:endParaRPr lang="en-US" sz="1300" b="1" dirty="0">
                  <a:solidFill>
                    <a:schemeClr val="accent1"/>
                  </a:solidFill>
                  <a:latin typeface="Poppins Medium" pitchFamily="2" charset="77"/>
                  <a:cs typeface="Poppins Medium" pitchFamily="2" charset="77"/>
                </a:endParaRPr>
              </a:p>
            </p:txBody>
          </p:sp>
          <p:sp>
            <p:nvSpPr>
              <p:cNvPr id="1529" name="TextBox 1528">
                <a:extLst>
                  <a:ext uri="{FF2B5EF4-FFF2-40B4-BE49-F238E27FC236}">
                    <a16:creationId xmlns:a16="http://schemas.microsoft.com/office/drawing/2014/main" id="{7795ED59-B9DA-704E-902E-8EC8E6E3082E}"/>
                  </a:ext>
                </a:extLst>
              </p:cNvPr>
              <p:cNvSpPr txBox="1"/>
              <p:nvPr/>
            </p:nvSpPr>
            <p:spPr>
              <a:xfrm>
                <a:off x="8712590" y="1368771"/>
                <a:ext cx="507192"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S</a:t>
                </a:r>
              </a:p>
            </p:txBody>
          </p:sp>
          <p:sp>
            <p:nvSpPr>
              <p:cNvPr id="1530" name="TextBox 1529">
                <a:extLst>
                  <a:ext uri="{FF2B5EF4-FFF2-40B4-BE49-F238E27FC236}">
                    <a16:creationId xmlns:a16="http://schemas.microsoft.com/office/drawing/2014/main" id="{82F21205-AA26-E741-A7A6-D4C0ABBED6BE}"/>
                  </a:ext>
                </a:extLst>
              </p:cNvPr>
              <p:cNvSpPr txBox="1"/>
              <p:nvPr/>
            </p:nvSpPr>
            <p:spPr>
              <a:xfrm>
                <a:off x="8669310" y="1899557"/>
                <a:ext cx="59375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31</a:t>
                </a:r>
              </a:p>
            </p:txBody>
          </p:sp>
          <p:sp>
            <p:nvSpPr>
              <p:cNvPr id="1531" name="TextBox 1530">
                <a:extLst>
                  <a:ext uri="{FF2B5EF4-FFF2-40B4-BE49-F238E27FC236}">
                    <a16:creationId xmlns:a16="http://schemas.microsoft.com/office/drawing/2014/main" id="{5DE5A2EB-5937-FB41-91AE-976F43BB74EC}"/>
                  </a:ext>
                </a:extLst>
              </p:cNvPr>
              <p:cNvSpPr txBox="1"/>
              <p:nvPr/>
            </p:nvSpPr>
            <p:spPr>
              <a:xfrm>
                <a:off x="8725414"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7</a:t>
                </a:r>
              </a:p>
            </p:txBody>
          </p:sp>
          <p:sp>
            <p:nvSpPr>
              <p:cNvPr id="1532" name="TextBox 1531">
                <a:extLst>
                  <a:ext uri="{FF2B5EF4-FFF2-40B4-BE49-F238E27FC236}">
                    <a16:creationId xmlns:a16="http://schemas.microsoft.com/office/drawing/2014/main" id="{514E8CEE-65C5-394A-9569-034D83B97B86}"/>
                  </a:ext>
                </a:extLst>
              </p:cNvPr>
              <p:cNvSpPr txBox="1"/>
              <p:nvPr/>
            </p:nvSpPr>
            <p:spPr>
              <a:xfrm>
                <a:off x="8669310"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14</a:t>
                </a:r>
              </a:p>
            </p:txBody>
          </p:sp>
          <p:sp>
            <p:nvSpPr>
              <p:cNvPr id="1533" name="TextBox 1532">
                <a:extLst>
                  <a:ext uri="{FF2B5EF4-FFF2-40B4-BE49-F238E27FC236}">
                    <a16:creationId xmlns:a16="http://schemas.microsoft.com/office/drawing/2014/main" id="{AD44F2B8-5B9C-3E4D-92B7-98EA6B16C8A7}"/>
                  </a:ext>
                </a:extLst>
              </p:cNvPr>
              <p:cNvSpPr txBox="1"/>
              <p:nvPr/>
            </p:nvSpPr>
            <p:spPr>
              <a:xfrm>
                <a:off x="8669310"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21</a:t>
                </a:r>
              </a:p>
            </p:txBody>
          </p:sp>
          <p:sp>
            <p:nvSpPr>
              <p:cNvPr id="1534" name="TextBox 1533">
                <a:extLst>
                  <a:ext uri="{FF2B5EF4-FFF2-40B4-BE49-F238E27FC236}">
                    <a16:creationId xmlns:a16="http://schemas.microsoft.com/office/drawing/2014/main" id="{970AFE37-D0AA-CB48-B5DC-633620BC8526}"/>
                  </a:ext>
                </a:extLst>
              </p:cNvPr>
              <p:cNvSpPr txBox="1"/>
              <p:nvPr/>
            </p:nvSpPr>
            <p:spPr>
              <a:xfrm>
                <a:off x="8669310" y="376917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28</a:t>
                </a:r>
              </a:p>
            </p:txBody>
          </p:sp>
          <p:sp>
            <p:nvSpPr>
              <p:cNvPr id="1535" name="TextBox 1534">
                <a:extLst>
                  <a:ext uri="{FF2B5EF4-FFF2-40B4-BE49-F238E27FC236}">
                    <a16:creationId xmlns:a16="http://schemas.microsoft.com/office/drawing/2014/main" id="{2C223FB0-D761-B348-9EBB-493A27AF34E4}"/>
                  </a:ext>
                </a:extLst>
              </p:cNvPr>
              <p:cNvSpPr txBox="1"/>
              <p:nvPr/>
            </p:nvSpPr>
            <p:spPr>
              <a:xfrm>
                <a:off x="9198752" y="1368771"/>
                <a:ext cx="600164"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M</a:t>
                </a:r>
              </a:p>
            </p:txBody>
          </p:sp>
          <p:sp>
            <p:nvSpPr>
              <p:cNvPr id="1536" name="TextBox 1535">
                <a:extLst>
                  <a:ext uri="{FF2B5EF4-FFF2-40B4-BE49-F238E27FC236}">
                    <a16:creationId xmlns:a16="http://schemas.microsoft.com/office/drawing/2014/main" id="{E9C6EA11-0297-8543-98D0-1688E605D01A}"/>
                  </a:ext>
                </a:extLst>
              </p:cNvPr>
              <p:cNvSpPr txBox="1"/>
              <p:nvPr/>
            </p:nvSpPr>
            <p:spPr>
              <a:xfrm>
                <a:off x="9341695" y="1974391"/>
                <a:ext cx="314278" cy="281219"/>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a:t>
                </a:r>
              </a:p>
            </p:txBody>
          </p:sp>
          <p:sp>
            <p:nvSpPr>
              <p:cNvPr id="1537" name="TextBox 1536">
                <a:extLst>
                  <a:ext uri="{FF2B5EF4-FFF2-40B4-BE49-F238E27FC236}">
                    <a16:creationId xmlns:a16="http://schemas.microsoft.com/office/drawing/2014/main" id="{0507CADE-C4CE-054C-A105-30E4679A1854}"/>
                  </a:ext>
                </a:extLst>
              </p:cNvPr>
              <p:cNvSpPr txBox="1"/>
              <p:nvPr/>
            </p:nvSpPr>
            <p:spPr>
              <a:xfrm>
                <a:off x="9258062"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8</a:t>
                </a:r>
              </a:p>
            </p:txBody>
          </p:sp>
          <p:sp>
            <p:nvSpPr>
              <p:cNvPr id="1538" name="TextBox 1537">
                <a:extLst>
                  <a:ext uri="{FF2B5EF4-FFF2-40B4-BE49-F238E27FC236}">
                    <a16:creationId xmlns:a16="http://schemas.microsoft.com/office/drawing/2014/main" id="{D24E41AF-5FE0-FF43-BC27-02DC127758A3}"/>
                  </a:ext>
                </a:extLst>
              </p:cNvPr>
              <p:cNvSpPr txBox="1"/>
              <p:nvPr/>
            </p:nvSpPr>
            <p:spPr>
              <a:xfrm>
                <a:off x="9201958"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15</a:t>
                </a:r>
              </a:p>
            </p:txBody>
          </p:sp>
          <p:sp>
            <p:nvSpPr>
              <p:cNvPr id="1539" name="TextBox 1538">
                <a:extLst>
                  <a:ext uri="{FF2B5EF4-FFF2-40B4-BE49-F238E27FC236}">
                    <a16:creationId xmlns:a16="http://schemas.microsoft.com/office/drawing/2014/main" id="{629A18BA-8BB3-A749-8537-1BEA89E65EEE}"/>
                  </a:ext>
                </a:extLst>
              </p:cNvPr>
              <p:cNvSpPr txBox="1"/>
              <p:nvPr/>
            </p:nvSpPr>
            <p:spPr>
              <a:xfrm>
                <a:off x="9201958"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22</a:t>
                </a:r>
              </a:p>
            </p:txBody>
          </p:sp>
          <p:sp>
            <p:nvSpPr>
              <p:cNvPr id="1540" name="TextBox 1539">
                <a:extLst>
                  <a:ext uri="{FF2B5EF4-FFF2-40B4-BE49-F238E27FC236}">
                    <a16:creationId xmlns:a16="http://schemas.microsoft.com/office/drawing/2014/main" id="{0B6728E4-D76B-0340-9045-DB34EFE04495}"/>
                  </a:ext>
                </a:extLst>
              </p:cNvPr>
              <p:cNvSpPr txBox="1"/>
              <p:nvPr/>
            </p:nvSpPr>
            <p:spPr>
              <a:xfrm>
                <a:off x="9258062" y="3769179"/>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1</a:t>
                </a:r>
              </a:p>
            </p:txBody>
          </p:sp>
          <p:sp>
            <p:nvSpPr>
              <p:cNvPr id="1541" name="TextBox 1540">
                <a:extLst>
                  <a:ext uri="{FF2B5EF4-FFF2-40B4-BE49-F238E27FC236}">
                    <a16:creationId xmlns:a16="http://schemas.microsoft.com/office/drawing/2014/main" id="{5D8DB98B-482A-5847-BB28-656EF24B9065}"/>
                  </a:ext>
                </a:extLst>
              </p:cNvPr>
              <p:cNvSpPr txBox="1"/>
              <p:nvPr/>
            </p:nvSpPr>
            <p:spPr>
              <a:xfrm>
                <a:off x="9779486" y="1368771"/>
                <a:ext cx="503986"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T</a:t>
                </a:r>
              </a:p>
            </p:txBody>
          </p:sp>
          <p:sp>
            <p:nvSpPr>
              <p:cNvPr id="1542" name="TextBox 1541">
                <a:extLst>
                  <a:ext uri="{FF2B5EF4-FFF2-40B4-BE49-F238E27FC236}">
                    <a16:creationId xmlns:a16="http://schemas.microsoft.com/office/drawing/2014/main" id="{E548D3C9-0642-5C4F-AA1A-E133AF506E28}"/>
                  </a:ext>
                </a:extLst>
              </p:cNvPr>
              <p:cNvSpPr txBox="1"/>
              <p:nvPr/>
            </p:nvSpPr>
            <p:spPr>
              <a:xfrm>
                <a:off x="9790706" y="1899557"/>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a:t>
                </a:r>
              </a:p>
            </p:txBody>
          </p:sp>
          <p:sp>
            <p:nvSpPr>
              <p:cNvPr id="1543" name="TextBox 1542">
                <a:extLst>
                  <a:ext uri="{FF2B5EF4-FFF2-40B4-BE49-F238E27FC236}">
                    <a16:creationId xmlns:a16="http://schemas.microsoft.com/office/drawing/2014/main" id="{F4271FDF-B30D-0D43-A914-6A6A5328AB1A}"/>
                  </a:ext>
                </a:extLst>
              </p:cNvPr>
              <p:cNvSpPr txBox="1"/>
              <p:nvPr/>
            </p:nvSpPr>
            <p:spPr>
              <a:xfrm>
                <a:off x="9790706"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9</a:t>
                </a:r>
              </a:p>
            </p:txBody>
          </p:sp>
          <p:sp>
            <p:nvSpPr>
              <p:cNvPr id="1544" name="TextBox 1543">
                <a:extLst>
                  <a:ext uri="{FF2B5EF4-FFF2-40B4-BE49-F238E27FC236}">
                    <a16:creationId xmlns:a16="http://schemas.microsoft.com/office/drawing/2014/main" id="{5E34DDC0-B0B0-DD47-9B7E-4CC2A10B7F4A}"/>
                  </a:ext>
                </a:extLst>
              </p:cNvPr>
              <p:cNvSpPr txBox="1"/>
              <p:nvPr/>
            </p:nvSpPr>
            <p:spPr>
              <a:xfrm>
                <a:off x="9734602"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16</a:t>
                </a:r>
              </a:p>
            </p:txBody>
          </p:sp>
          <p:sp>
            <p:nvSpPr>
              <p:cNvPr id="1545" name="TextBox 1544">
                <a:extLst>
                  <a:ext uri="{FF2B5EF4-FFF2-40B4-BE49-F238E27FC236}">
                    <a16:creationId xmlns:a16="http://schemas.microsoft.com/office/drawing/2014/main" id="{A586D0C7-936B-764A-8B68-7D425566E7CD}"/>
                  </a:ext>
                </a:extLst>
              </p:cNvPr>
              <p:cNvSpPr txBox="1"/>
              <p:nvPr/>
            </p:nvSpPr>
            <p:spPr>
              <a:xfrm>
                <a:off x="9734602"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23</a:t>
                </a:r>
              </a:p>
            </p:txBody>
          </p:sp>
          <p:sp>
            <p:nvSpPr>
              <p:cNvPr id="1546" name="TextBox 1545">
                <a:extLst>
                  <a:ext uri="{FF2B5EF4-FFF2-40B4-BE49-F238E27FC236}">
                    <a16:creationId xmlns:a16="http://schemas.microsoft.com/office/drawing/2014/main" id="{C1A3BF56-4736-2E4F-BBD1-5A565DEBCB37}"/>
                  </a:ext>
                </a:extLst>
              </p:cNvPr>
              <p:cNvSpPr txBox="1"/>
              <p:nvPr/>
            </p:nvSpPr>
            <p:spPr>
              <a:xfrm>
                <a:off x="9790706" y="3769179"/>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a:t>
                </a:r>
              </a:p>
            </p:txBody>
          </p:sp>
          <p:sp>
            <p:nvSpPr>
              <p:cNvPr id="1547" name="TextBox 1546">
                <a:extLst>
                  <a:ext uri="{FF2B5EF4-FFF2-40B4-BE49-F238E27FC236}">
                    <a16:creationId xmlns:a16="http://schemas.microsoft.com/office/drawing/2014/main" id="{A6BF9F6C-D2F2-634A-8DAA-8E856150BAB9}"/>
                  </a:ext>
                </a:extLst>
              </p:cNvPr>
              <p:cNvSpPr txBox="1"/>
              <p:nvPr/>
            </p:nvSpPr>
            <p:spPr>
              <a:xfrm>
                <a:off x="10259234" y="1368771"/>
                <a:ext cx="609784"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W</a:t>
                </a:r>
              </a:p>
            </p:txBody>
          </p:sp>
          <p:sp>
            <p:nvSpPr>
              <p:cNvPr id="1548" name="TextBox 1547">
                <a:extLst>
                  <a:ext uri="{FF2B5EF4-FFF2-40B4-BE49-F238E27FC236}">
                    <a16:creationId xmlns:a16="http://schemas.microsoft.com/office/drawing/2014/main" id="{D8463C0F-DBDC-DA41-BF64-CD94E3D74C8C}"/>
                  </a:ext>
                </a:extLst>
              </p:cNvPr>
              <p:cNvSpPr txBox="1"/>
              <p:nvPr/>
            </p:nvSpPr>
            <p:spPr>
              <a:xfrm>
                <a:off x="10406985" y="1974391"/>
                <a:ext cx="314278" cy="281219"/>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3</a:t>
                </a:r>
              </a:p>
            </p:txBody>
          </p:sp>
          <p:sp>
            <p:nvSpPr>
              <p:cNvPr id="1549" name="TextBox 1548">
                <a:extLst>
                  <a:ext uri="{FF2B5EF4-FFF2-40B4-BE49-F238E27FC236}">
                    <a16:creationId xmlns:a16="http://schemas.microsoft.com/office/drawing/2014/main" id="{492954CE-1CBE-EB46-A4C3-CF5E30E1AC98}"/>
                  </a:ext>
                </a:extLst>
              </p:cNvPr>
              <p:cNvSpPr txBox="1"/>
              <p:nvPr/>
            </p:nvSpPr>
            <p:spPr>
              <a:xfrm>
                <a:off x="10267248" y="2366963"/>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10</a:t>
                </a:r>
              </a:p>
            </p:txBody>
          </p:sp>
          <p:sp>
            <p:nvSpPr>
              <p:cNvPr id="1551" name="TextBox 1550">
                <a:extLst>
                  <a:ext uri="{FF2B5EF4-FFF2-40B4-BE49-F238E27FC236}">
                    <a16:creationId xmlns:a16="http://schemas.microsoft.com/office/drawing/2014/main" id="{4DA23632-41D4-EF43-8937-902DAEF70F30}"/>
                  </a:ext>
                </a:extLst>
              </p:cNvPr>
              <p:cNvSpPr txBox="1"/>
              <p:nvPr/>
            </p:nvSpPr>
            <p:spPr>
              <a:xfrm>
                <a:off x="10267248"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24</a:t>
                </a:r>
              </a:p>
            </p:txBody>
          </p:sp>
          <p:sp>
            <p:nvSpPr>
              <p:cNvPr id="1552" name="TextBox 1551">
                <a:extLst>
                  <a:ext uri="{FF2B5EF4-FFF2-40B4-BE49-F238E27FC236}">
                    <a16:creationId xmlns:a16="http://schemas.microsoft.com/office/drawing/2014/main" id="{A07CBB7C-6C7F-3949-9DFE-893DE498B23A}"/>
                  </a:ext>
                </a:extLst>
              </p:cNvPr>
              <p:cNvSpPr txBox="1"/>
              <p:nvPr/>
            </p:nvSpPr>
            <p:spPr>
              <a:xfrm>
                <a:off x="10323352" y="3769179"/>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3</a:t>
                </a:r>
              </a:p>
            </p:txBody>
          </p:sp>
          <p:sp>
            <p:nvSpPr>
              <p:cNvPr id="1553" name="TextBox 1552">
                <a:extLst>
                  <a:ext uri="{FF2B5EF4-FFF2-40B4-BE49-F238E27FC236}">
                    <a16:creationId xmlns:a16="http://schemas.microsoft.com/office/drawing/2014/main" id="{F0557CF6-AFD8-944C-8517-D505F1BDD71F}"/>
                  </a:ext>
                </a:extLst>
              </p:cNvPr>
              <p:cNvSpPr txBox="1"/>
              <p:nvPr/>
            </p:nvSpPr>
            <p:spPr>
              <a:xfrm>
                <a:off x="10844778" y="1368771"/>
                <a:ext cx="503986"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T</a:t>
                </a:r>
              </a:p>
            </p:txBody>
          </p:sp>
          <p:sp>
            <p:nvSpPr>
              <p:cNvPr id="1554" name="TextBox 1553">
                <a:extLst>
                  <a:ext uri="{FF2B5EF4-FFF2-40B4-BE49-F238E27FC236}">
                    <a16:creationId xmlns:a16="http://schemas.microsoft.com/office/drawing/2014/main" id="{C56BD388-E114-1C45-BBAA-C2288EEF0023}"/>
                  </a:ext>
                </a:extLst>
              </p:cNvPr>
              <p:cNvSpPr txBox="1"/>
              <p:nvPr/>
            </p:nvSpPr>
            <p:spPr>
              <a:xfrm>
                <a:off x="10855998" y="1899557"/>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4</a:t>
                </a:r>
              </a:p>
            </p:txBody>
          </p:sp>
          <p:sp>
            <p:nvSpPr>
              <p:cNvPr id="1555" name="TextBox 1554">
                <a:extLst>
                  <a:ext uri="{FF2B5EF4-FFF2-40B4-BE49-F238E27FC236}">
                    <a16:creationId xmlns:a16="http://schemas.microsoft.com/office/drawing/2014/main" id="{27D63463-6E46-AC48-90DF-55EDA0A682B8}"/>
                  </a:ext>
                </a:extLst>
              </p:cNvPr>
              <p:cNvSpPr txBox="1"/>
              <p:nvPr/>
            </p:nvSpPr>
            <p:spPr>
              <a:xfrm>
                <a:off x="10799894" y="2366963"/>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11</a:t>
                </a:r>
              </a:p>
            </p:txBody>
          </p:sp>
          <p:sp>
            <p:nvSpPr>
              <p:cNvPr id="1556" name="TextBox 1555">
                <a:extLst>
                  <a:ext uri="{FF2B5EF4-FFF2-40B4-BE49-F238E27FC236}">
                    <a16:creationId xmlns:a16="http://schemas.microsoft.com/office/drawing/2014/main" id="{B09DB8B9-C146-5B4D-BF29-5CB6CB516E7F}"/>
                  </a:ext>
                </a:extLst>
              </p:cNvPr>
              <p:cNvSpPr txBox="1"/>
              <p:nvPr/>
            </p:nvSpPr>
            <p:spPr>
              <a:xfrm>
                <a:off x="10799894"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18</a:t>
                </a:r>
              </a:p>
            </p:txBody>
          </p:sp>
          <p:sp>
            <p:nvSpPr>
              <p:cNvPr id="1557" name="TextBox 1556">
                <a:extLst>
                  <a:ext uri="{FF2B5EF4-FFF2-40B4-BE49-F238E27FC236}">
                    <a16:creationId xmlns:a16="http://schemas.microsoft.com/office/drawing/2014/main" id="{7131F5FB-665C-1941-B0B9-DFA19D106D10}"/>
                  </a:ext>
                </a:extLst>
              </p:cNvPr>
              <p:cNvSpPr txBox="1"/>
              <p:nvPr/>
            </p:nvSpPr>
            <p:spPr>
              <a:xfrm>
                <a:off x="10799894"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25</a:t>
                </a:r>
              </a:p>
            </p:txBody>
          </p:sp>
          <p:sp>
            <p:nvSpPr>
              <p:cNvPr id="1558" name="TextBox 1557">
                <a:extLst>
                  <a:ext uri="{FF2B5EF4-FFF2-40B4-BE49-F238E27FC236}">
                    <a16:creationId xmlns:a16="http://schemas.microsoft.com/office/drawing/2014/main" id="{BC11A981-B0DB-1E4D-9469-07142D9A1D1E}"/>
                  </a:ext>
                </a:extLst>
              </p:cNvPr>
              <p:cNvSpPr txBox="1"/>
              <p:nvPr/>
            </p:nvSpPr>
            <p:spPr>
              <a:xfrm>
                <a:off x="10855998" y="3769179"/>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4</a:t>
                </a:r>
              </a:p>
            </p:txBody>
          </p:sp>
          <p:sp>
            <p:nvSpPr>
              <p:cNvPr id="1559" name="TextBox 1558">
                <a:extLst>
                  <a:ext uri="{FF2B5EF4-FFF2-40B4-BE49-F238E27FC236}">
                    <a16:creationId xmlns:a16="http://schemas.microsoft.com/office/drawing/2014/main" id="{A2EBCB9C-9DDD-B54B-8294-4CF26B84063D}"/>
                  </a:ext>
                </a:extLst>
              </p:cNvPr>
              <p:cNvSpPr txBox="1"/>
              <p:nvPr/>
            </p:nvSpPr>
            <p:spPr>
              <a:xfrm>
                <a:off x="11382232" y="1368771"/>
                <a:ext cx="494368"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F</a:t>
                </a:r>
              </a:p>
            </p:txBody>
          </p:sp>
          <p:sp>
            <p:nvSpPr>
              <p:cNvPr id="1560" name="TextBox 1559">
                <a:extLst>
                  <a:ext uri="{FF2B5EF4-FFF2-40B4-BE49-F238E27FC236}">
                    <a16:creationId xmlns:a16="http://schemas.microsoft.com/office/drawing/2014/main" id="{3E5AA862-A6C9-5141-8DC5-C679A1F51C64}"/>
                  </a:ext>
                </a:extLst>
              </p:cNvPr>
              <p:cNvSpPr txBox="1"/>
              <p:nvPr/>
            </p:nvSpPr>
            <p:spPr>
              <a:xfrm>
                <a:off x="11388644" y="1899557"/>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5</a:t>
                </a:r>
              </a:p>
            </p:txBody>
          </p:sp>
          <p:sp>
            <p:nvSpPr>
              <p:cNvPr id="1561" name="TextBox 1560">
                <a:extLst>
                  <a:ext uri="{FF2B5EF4-FFF2-40B4-BE49-F238E27FC236}">
                    <a16:creationId xmlns:a16="http://schemas.microsoft.com/office/drawing/2014/main" id="{6DE5BFDA-F4F2-C942-BA89-621A03FD502C}"/>
                  </a:ext>
                </a:extLst>
              </p:cNvPr>
              <p:cNvSpPr txBox="1"/>
              <p:nvPr/>
            </p:nvSpPr>
            <p:spPr>
              <a:xfrm>
                <a:off x="11332540" y="2366963"/>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12</a:t>
                </a:r>
              </a:p>
            </p:txBody>
          </p:sp>
          <p:sp>
            <p:nvSpPr>
              <p:cNvPr id="1562" name="TextBox 1561">
                <a:extLst>
                  <a:ext uri="{FF2B5EF4-FFF2-40B4-BE49-F238E27FC236}">
                    <a16:creationId xmlns:a16="http://schemas.microsoft.com/office/drawing/2014/main" id="{EF174E30-826D-3E43-9953-6C26B5E19AED}"/>
                  </a:ext>
                </a:extLst>
              </p:cNvPr>
              <p:cNvSpPr txBox="1"/>
              <p:nvPr/>
            </p:nvSpPr>
            <p:spPr>
              <a:xfrm>
                <a:off x="11332540"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19</a:t>
                </a:r>
              </a:p>
            </p:txBody>
          </p:sp>
          <p:sp>
            <p:nvSpPr>
              <p:cNvPr id="1563" name="TextBox 1562">
                <a:extLst>
                  <a:ext uri="{FF2B5EF4-FFF2-40B4-BE49-F238E27FC236}">
                    <a16:creationId xmlns:a16="http://schemas.microsoft.com/office/drawing/2014/main" id="{296A35D3-219A-4E4B-A189-7FD5050F4C53}"/>
                  </a:ext>
                </a:extLst>
              </p:cNvPr>
              <p:cNvSpPr txBox="1"/>
              <p:nvPr/>
            </p:nvSpPr>
            <p:spPr>
              <a:xfrm>
                <a:off x="11332540"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26</a:t>
                </a:r>
              </a:p>
            </p:txBody>
          </p:sp>
          <p:sp>
            <p:nvSpPr>
              <p:cNvPr id="1564" name="TextBox 1563">
                <a:extLst>
                  <a:ext uri="{FF2B5EF4-FFF2-40B4-BE49-F238E27FC236}">
                    <a16:creationId xmlns:a16="http://schemas.microsoft.com/office/drawing/2014/main" id="{29809FCA-3AAE-E94C-B349-6B54C2A508D3}"/>
                  </a:ext>
                </a:extLst>
              </p:cNvPr>
              <p:cNvSpPr txBox="1"/>
              <p:nvPr/>
            </p:nvSpPr>
            <p:spPr>
              <a:xfrm>
                <a:off x="11388644" y="3769179"/>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5</a:t>
                </a:r>
              </a:p>
            </p:txBody>
          </p:sp>
          <p:sp>
            <p:nvSpPr>
              <p:cNvPr id="1565" name="TextBox 1564">
                <a:extLst>
                  <a:ext uri="{FF2B5EF4-FFF2-40B4-BE49-F238E27FC236}">
                    <a16:creationId xmlns:a16="http://schemas.microsoft.com/office/drawing/2014/main" id="{65EF1FCC-5A66-4846-8558-F4167BDE9ECB}"/>
                  </a:ext>
                </a:extLst>
              </p:cNvPr>
              <p:cNvSpPr txBox="1"/>
              <p:nvPr/>
            </p:nvSpPr>
            <p:spPr>
              <a:xfrm>
                <a:off x="11908470" y="1368771"/>
                <a:ext cx="507192"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S</a:t>
                </a:r>
              </a:p>
            </p:txBody>
          </p:sp>
          <p:sp>
            <p:nvSpPr>
              <p:cNvPr id="1566" name="TextBox 1565">
                <a:extLst>
                  <a:ext uri="{FF2B5EF4-FFF2-40B4-BE49-F238E27FC236}">
                    <a16:creationId xmlns:a16="http://schemas.microsoft.com/office/drawing/2014/main" id="{85008F45-7D78-1C41-AFBB-251B5B6B7FED}"/>
                  </a:ext>
                </a:extLst>
              </p:cNvPr>
              <p:cNvSpPr txBox="1"/>
              <p:nvPr/>
            </p:nvSpPr>
            <p:spPr>
              <a:xfrm>
                <a:off x="11921294" y="1899557"/>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6</a:t>
                </a:r>
              </a:p>
            </p:txBody>
          </p:sp>
          <p:sp>
            <p:nvSpPr>
              <p:cNvPr id="1567" name="TextBox 1566">
                <a:extLst>
                  <a:ext uri="{FF2B5EF4-FFF2-40B4-BE49-F238E27FC236}">
                    <a16:creationId xmlns:a16="http://schemas.microsoft.com/office/drawing/2014/main" id="{1F093C7D-CBCF-1C48-A2A9-2FAA0BFD33F2}"/>
                  </a:ext>
                </a:extLst>
              </p:cNvPr>
              <p:cNvSpPr txBox="1"/>
              <p:nvPr/>
            </p:nvSpPr>
            <p:spPr>
              <a:xfrm>
                <a:off x="11865190" y="2366963"/>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13</a:t>
                </a:r>
              </a:p>
            </p:txBody>
          </p:sp>
          <p:sp>
            <p:nvSpPr>
              <p:cNvPr id="1568" name="TextBox 1567">
                <a:extLst>
                  <a:ext uri="{FF2B5EF4-FFF2-40B4-BE49-F238E27FC236}">
                    <a16:creationId xmlns:a16="http://schemas.microsoft.com/office/drawing/2014/main" id="{EE744DF5-7B1C-EC4E-B71E-73D4ECA9219A}"/>
                  </a:ext>
                </a:extLst>
              </p:cNvPr>
              <p:cNvSpPr txBox="1"/>
              <p:nvPr/>
            </p:nvSpPr>
            <p:spPr>
              <a:xfrm>
                <a:off x="11865190"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20</a:t>
                </a:r>
              </a:p>
            </p:txBody>
          </p:sp>
          <p:sp>
            <p:nvSpPr>
              <p:cNvPr id="1569" name="TextBox 1568">
                <a:extLst>
                  <a:ext uri="{FF2B5EF4-FFF2-40B4-BE49-F238E27FC236}">
                    <a16:creationId xmlns:a16="http://schemas.microsoft.com/office/drawing/2014/main" id="{B5795D71-2EEA-BA47-9FB4-908CE1E5F6E3}"/>
                  </a:ext>
                </a:extLst>
              </p:cNvPr>
              <p:cNvSpPr txBox="1"/>
              <p:nvPr/>
            </p:nvSpPr>
            <p:spPr>
              <a:xfrm>
                <a:off x="11865190"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27</a:t>
                </a:r>
              </a:p>
            </p:txBody>
          </p:sp>
          <p:sp>
            <p:nvSpPr>
              <p:cNvPr id="1570" name="TextBox 1569">
                <a:extLst>
                  <a:ext uri="{FF2B5EF4-FFF2-40B4-BE49-F238E27FC236}">
                    <a16:creationId xmlns:a16="http://schemas.microsoft.com/office/drawing/2014/main" id="{F31D7433-8322-2A46-86A4-3A11963484E3}"/>
                  </a:ext>
                </a:extLst>
              </p:cNvPr>
              <p:cNvSpPr txBox="1"/>
              <p:nvPr/>
            </p:nvSpPr>
            <p:spPr>
              <a:xfrm>
                <a:off x="11921294" y="3769179"/>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6</a:t>
                </a:r>
              </a:p>
            </p:txBody>
          </p:sp>
          <p:cxnSp>
            <p:nvCxnSpPr>
              <p:cNvPr id="1571" name="Straight Connector 1570">
                <a:extLst>
                  <a:ext uri="{FF2B5EF4-FFF2-40B4-BE49-F238E27FC236}">
                    <a16:creationId xmlns:a16="http://schemas.microsoft.com/office/drawing/2014/main" id="{8D2E0D1F-2038-A144-B88C-79C9ED70D3AF}"/>
                  </a:ext>
                </a:extLst>
              </p:cNvPr>
              <p:cNvCxnSpPr>
                <a:cxnSpLocks/>
              </p:cNvCxnSpPr>
              <p:nvPr/>
            </p:nvCxnSpPr>
            <p:spPr>
              <a:xfrm>
                <a:off x="8677274" y="4721731"/>
                <a:ext cx="3773704" cy="0"/>
              </a:xfrm>
              <a:prstGeom prst="line">
                <a:avLst/>
              </a:prstGeom>
              <a:ln w="19050" cap="rnd">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2" name="Straight Connector 1571">
                <a:extLst>
                  <a:ext uri="{FF2B5EF4-FFF2-40B4-BE49-F238E27FC236}">
                    <a16:creationId xmlns:a16="http://schemas.microsoft.com/office/drawing/2014/main" id="{5ACED97F-B027-5246-AFDF-5275764F7A3B}"/>
                  </a:ext>
                </a:extLst>
              </p:cNvPr>
              <p:cNvCxnSpPr>
                <a:cxnSpLocks/>
              </p:cNvCxnSpPr>
              <p:nvPr/>
            </p:nvCxnSpPr>
            <p:spPr>
              <a:xfrm>
                <a:off x="8677274" y="772419"/>
                <a:ext cx="3773704" cy="0"/>
              </a:xfrm>
              <a:prstGeom prst="line">
                <a:avLst/>
              </a:prstGeom>
              <a:ln w="19050" cap="rnd">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927" name="TextBox 1543">
              <a:extLst>
                <a:ext uri="{FF2B5EF4-FFF2-40B4-BE49-F238E27FC236}">
                  <a16:creationId xmlns:a16="http://schemas.microsoft.com/office/drawing/2014/main" id="{D8E0CB13-2643-4693-A782-5D4EBD69DAE8}"/>
                </a:ext>
              </a:extLst>
            </p:cNvPr>
            <p:cNvSpPr txBox="1"/>
            <p:nvPr/>
          </p:nvSpPr>
          <p:spPr>
            <a:xfrm>
              <a:off x="10151521" y="5228393"/>
              <a:ext cx="296877" cy="215444"/>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a:t>
              </a:r>
              <a:r>
                <a:rPr lang="hr-HR"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7</a:t>
              </a:r>
              <a:endPar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endParaRPr>
            </a:p>
          </p:txBody>
        </p:sp>
      </p:grpSp>
      <p:grpSp>
        <p:nvGrpSpPr>
          <p:cNvPr id="5" name="Group 4">
            <a:extLst>
              <a:ext uri="{FF2B5EF4-FFF2-40B4-BE49-F238E27FC236}">
                <a16:creationId xmlns:a16="http://schemas.microsoft.com/office/drawing/2014/main" id="{CDCD85BD-34F0-2D4B-B476-069A7987980A}"/>
              </a:ext>
            </a:extLst>
          </p:cNvPr>
          <p:cNvGrpSpPr/>
          <p:nvPr/>
        </p:nvGrpSpPr>
        <p:grpSpPr>
          <a:xfrm>
            <a:off x="5295626" y="376876"/>
            <a:ext cx="3065707" cy="3005210"/>
            <a:chOff x="8849751" y="175753"/>
            <a:chExt cx="2898027" cy="3274294"/>
          </a:xfrm>
        </p:grpSpPr>
        <p:sp>
          <p:nvSpPr>
            <p:cNvPr id="175" name="Elipsa 174">
              <a:extLst>
                <a:ext uri="{FF2B5EF4-FFF2-40B4-BE49-F238E27FC236}">
                  <a16:creationId xmlns:a16="http://schemas.microsoft.com/office/drawing/2014/main" id="{48090BF3-DAB8-4642-8304-BBE1985BF53E}"/>
                </a:ext>
              </a:extLst>
            </p:cNvPr>
            <p:cNvSpPr/>
            <p:nvPr/>
          </p:nvSpPr>
          <p:spPr>
            <a:xfrm>
              <a:off x="10547415" y="1679210"/>
              <a:ext cx="337418" cy="327602"/>
            </a:xfrm>
            <a:prstGeom prst="ellipse">
              <a:avLst/>
            </a:prstGeom>
            <a:solidFill>
              <a:srgbClr val="F4B1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4" name="Elipsa 173">
              <a:extLst>
                <a:ext uri="{FF2B5EF4-FFF2-40B4-BE49-F238E27FC236}">
                  <a16:creationId xmlns:a16="http://schemas.microsoft.com/office/drawing/2014/main" id="{135B033D-630F-40AA-B68F-3D76C21DE7FE}"/>
                </a:ext>
              </a:extLst>
            </p:cNvPr>
            <p:cNvSpPr/>
            <p:nvPr/>
          </p:nvSpPr>
          <p:spPr>
            <a:xfrm>
              <a:off x="10121959" y="1228714"/>
              <a:ext cx="337418" cy="327602"/>
            </a:xfrm>
            <a:prstGeom prst="ellipse">
              <a:avLst/>
            </a:prstGeom>
            <a:solidFill>
              <a:srgbClr val="F4B1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4" name="Elipsa 163">
              <a:extLst>
                <a:ext uri="{FF2B5EF4-FFF2-40B4-BE49-F238E27FC236}">
                  <a16:creationId xmlns:a16="http://schemas.microsoft.com/office/drawing/2014/main" id="{B95CABDA-0B60-49BB-82FE-C1FD16A72C78}"/>
                </a:ext>
              </a:extLst>
            </p:cNvPr>
            <p:cNvSpPr/>
            <p:nvPr/>
          </p:nvSpPr>
          <p:spPr>
            <a:xfrm>
              <a:off x="10546386" y="2129649"/>
              <a:ext cx="337418" cy="327602"/>
            </a:xfrm>
            <a:prstGeom prst="ellipse">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3" name="Elipsa 162">
              <a:extLst>
                <a:ext uri="{FF2B5EF4-FFF2-40B4-BE49-F238E27FC236}">
                  <a16:creationId xmlns:a16="http://schemas.microsoft.com/office/drawing/2014/main" id="{624D7327-8F0B-4D9F-8402-7B4F396E6E75}"/>
                </a:ext>
              </a:extLst>
            </p:cNvPr>
            <p:cNvSpPr/>
            <p:nvPr/>
          </p:nvSpPr>
          <p:spPr>
            <a:xfrm>
              <a:off x="10119545" y="2135466"/>
              <a:ext cx="337418" cy="327602"/>
            </a:xfrm>
            <a:prstGeom prst="ellipse">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2" name="Elipsa 161">
              <a:extLst>
                <a:ext uri="{FF2B5EF4-FFF2-40B4-BE49-F238E27FC236}">
                  <a16:creationId xmlns:a16="http://schemas.microsoft.com/office/drawing/2014/main" id="{06FF0975-9831-49F9-981D-8ABA8712654E}"/>
                </a:ext>
              </a:extLst>
            </p:cNvPr>
            <p:cNvSpPr/>
            <p:nvPr/>
          </p:nvSpPr>
          <p:spPr>
            <a:xfrm>
              <a:off x="9721436" y="2135466"/>
              <a:ext cx="337418" cy="327602"/>
            </a:xfrm>
            <a:prstGeom prst="ellipse">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4" name="Elipsa 3">
              <a:extLst>
                <a:ext uri="{FF2B5EF4-FFF2-40B4-BE49-F238E27FC236}">
                  <a16:creationId xmlns:a16="http://schemas.microsoft.com/office/drawing/2014/main" id="{837536C6-268F-43A3-B5E9-A574DE4851D4}"/>
                </a:ext>
              </a:extLst>
            </p:cNvPr>
            <p:cNvSpPr/>
            <p:nvPr/>
          </p:nvSpPr>
          <p:spPr>
            <a:xfrm>
              <a:off x="9322953" y="2135466"/>
              <a:ext cx="337418" cy="327602"/>
            </a:xfrm>
            <a:prstGeom prst="ellipse">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879" name="Grupa 878">
              <a:extLst>
                <a:ext uri="{FF2B5EF4-FFF2-40B4-BE49-F238E27FC236}">
                  <a16:creationId xmlns:a16="http://schemas.microsoft.com/office/drawing/2014/main" id="{E9A64484-2D59-4100-B6F8-D165A130C4E0}"/>
                </a:ext>
              </a:extLst>
            </p:cNvPr>
            <p:cNvGrpSpPr/>
            <p:nvPr/>
          </p:nvGrpSpPr>
          <p:grpSpPr>
            <a:xfrm>
              <a:off x="8849751" y="175753"/>
              <a:ext cx="2898027" cy="3274294"/>
              <a:chOff x="9535100" y="2270892"/>
              <a:chExt cx="1899380" cy="1696820"/>
            </a:xfrm>
          </p:grpSpPr>
          <p:sp>
            <p:nvSpPr>
              <p:cNvPr id="881" name="TextBox 1436">
                <a:extLst>
                  <a:ext uri="{FF2B5EF4-FFF2-40B4-BE49-F238E27FC236}">
                    <a16:creationId xmlns:a16="http://schemas.microsoft.com/office/drawing/2014/main" id="{8B56B1B3-79DD-4D0A-B7E2-A659D20179A0}"/>
                  </a:ext>
                </a:extLst>
              </p:cNvPr>
              <p:cNvSpPr txBox="1"/>
              <p:nvPr/>
            </p:nvSpPr>
            <p:spPr>
              <a:xfrm>
                <a:off x="10015790" y="2336494"/>
                <a:ext cx="942567" cy="151523"/>
              </a:xfrm>
              <a:prstGeom prst="rect">
                <a:avLst/>
              </a:prstGeom>
              <a:noFill/>
            </p:spPr>
            <p:txBody>
              <a:bodyPr wrap="square" rtlCol="0" anchor="ctr">
                <a:spAutoFit/>
              </a:bodyPr>
              <a:lstStyle/>
              <a:p>
                <a:pPr algn="ctr"/>
                <a:r>
                  <a:rPr lang="en-US" sz="1300" b="1" dirty="0">
                    <a:solidFill>
                      <a:schemeClr val="accent1"/>
                    </a:solidFill>
                    <a:latin typeface="Poppins Medium" pitchFamily="2" charset="77"/>
                    <a:cs typeface="Poppins Medium" pitchFamily="2" charset="77"/>
                  </a:rPr>
                  <a:t>DECEMBER</a:t>
                </a:r>
                <a:r>
                  <a:rPr lang="hr-HR" sz="1300" b="1" dirty="0">
                    <a:solidFill>
                      <a:schemeClr val="accent1"/>
                    </a:solidFill>
                    <a:latin typeface="Poppins Medium" pitchFamily="2" charset="77"/>
                    <a:cs typeface="Poppins Medium" pitchFamily="2" charset="77"/>
                  </a:rPr>
                  <a:t> 2020</a:t>
                </a:r>
                <a:endParaRPr lang="en-US" sz="1300" b="1" dirty="0">
                  <a:solidFill>
                    <a:schemeClr val="accent1"/>
                  </a:solidFill>
                  <a:latin typeface="Poppins Medium" pitchFamily="2" charset="77"/>
                  <a:cs typeface="Poppins Medium" pitchFamily="2" charset="77"/>
                </a:endParaRPr>
              </a:p>
            </p:txBody>
          </p:sp>
          <p:sp>
            <p:nvSpPr>
              <p:cNvPr id="882" name="TextBox 1437">
                <a:extLst>
                  <a:ext uri="{FF2B5EF4-FFF2-40B4-BE49-F238E27FC236}">
                    <a16:creationId xmlns:a16="http://schemas.microsoft.com/office/drawing/2014/main" id="{6ECB9A34-9910-4356-BDBA-A5F06321D97C}"/>
                  </a:ext>
                </a:extLst>
              </p:cNvPr>
              <p:cNvSpPr txBox="1"/>
              <p:nvPr/>
            </p:nvSpPr>
            <p:spPr>
              <a:xfrm>
                <a:off x="9561303" y="2527206"/>
                <a:ext cx="253596"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S</a:t>
                </a:r>
              </a:p>
            </p:txBody>
          </p:sp>
          <p:sp>
            <p:nvSpPr>
              <p:cNvPr id="883" name="TextBox 1438">
                <a:extLst>
                  <a:ext uri="{FF2B5EF4-FFF2-40B4-BE49-F238E27FC236}">
                    <a16:creationId xmlns:a16="http://schemas.microsoft.com/office/drawing/2014/main" id="{8D498B95-7E01-4F45-A1A0-6A6552DC7E25}"/>
                  </a:ext>
                </a:extLst>
              </p:cNvPr>
              <p:cNvSpPr txBox="1"/>
              <p:nvPr/>
            </p:nvSpPr>
            <p:spPr>
              <a:xfrm>
                <a:off x="9539663" y="2792599"/>
                <a:ext cx="296877" cy="215444"/>
              </a:xfrm>
              <a:prstGeom prst="rect">
                <a:avLst/>
              </a:prstGeom>
              <a:noFill/>
            </p:spPr>
            <p:txBody>
              <a:bodyPr wrap="squar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29</a:t>
                </a:r>
              </a:p>
            </p:txBody>
          </p:sp>
          <p:sp>
            <p:nvSpPr>
              <p:cNvPr id="884" name="TextBox 1439">
                <a:extLst>
                  <a:ext uri="{FF2B5EF4-FFF2-40B4-BE49-F238E27FC236}">
                    <a16:creationId xmlns:a16="http://schemas.microsoft.com/office/drawing/2014/main" id="{DD5E0A3A-311A-47A5-90AA-94A410302B70}"/>
                  </a:ext>
                </a:extLst>
              </p:cNvPr>
              <p:cNvSpPr txBox="1"/>
              <p:nvPr/>
            </p:nvSpPr>
            <p:spPr>
              <a:xfrm>
                <a:off x="9567715" y="3026302"/>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6</a:t>
                </a:r>
              </a:p>
            </p:txBody>
          </p:sp>
          <p:sp>
            <p:nvSpPr>
              <p:cNvPr id="885" name="TextBox 1440">
                <a:extLst>
                  <a:ext uri="{FF2B5EF4-FFF2-40B4-BE49-F238E27FC236}">
                    <a16:creationId xmlns:a16="http://schemas.microsoft.com/office/drawing/2014/main" id="{907E9462-6F28-4EB7-93D2-960E561A64E7}"/>
                  </a:ext>
                </a:extLst>
              </p:cNvPr>
              <p:cNvSpPr txBox="1"/>
              <p:nvPr/>
            </p:nvSpPr>
            <p:spPr>
              <a:xfrm>
                <a:off x="9539663" y="3260005"/>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13</a:t>
                </a:r>
              </a:p>
            </p:txBody>
          </p:sp>
          <p:sp>
            <p:nvSpPr>
              <p:cNvPr id="886" name="TextBox 1441">
                <a:extLst>
                  <a:ext uri="{FF2B5EF4-FFF2-40B4-BE49-F238E27FC236}">
                    <a16:creationId xmlns:a16="http://schemas.microsoft.com/office/drawing/2014/main" id="{49A4D0CA-3607-410F-9182-0CD468C6779F}"/>
                  </a:ext>
                </a:extLst>
              </p:cNvPr>
              <p:cNvSpPr txBox="1"/>
              <p:nvPr/>
            </p:nvSpPr>
            <p:spPr>
              <a:xfrm>
                <a:off x="9539663" y="3493708"/>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20</a:t>
                </a:r>
              </a:p>
            </p:txBody>
          </p:sp>
          <p:sp>
            <p:nvSpPr>
              <p:cNvPr id="887" name="TextBox 1442">
                <a:extLst>
                  <a:ext uri="{FF2B5EF4-FFF2-40B4-BE49-F238E27FC236}">
                    <a16:creationId xmlns:a16="http://schemas.microsoft.com/office/drawing/2014/main" id="{8C689CE6-F65E-4C75-9052-ED13B54C382F}"/>
                  </a:ext>
                </a:extLst>
              </p:cNvPr>
              <p:cNvSpPr txBox="1"/>
              <p:nvPr/>
            </p:nvSpPr>
            <p:spPr>
              <a:xfrm>
                <a:off x="9539663" y="3727410"/>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27</a:t>
                </a:r>
              </a:p>
            </p:txBody>
          </p:sp>
          <p:sp>
            <p:nvSpPr>
              <p:cNvPr id="888" name="TextBox 1443">
                <a:extLst>
                  <a:ext uri="{FF2B5EF4-FFF2-40B4-BE49-F238E27FC236}">
                    <a16:creationId xmlns:a16="http://schemas.microsoft.com/office/drawing/2014/main" id="{AD4F861B-7C54-4E75-86D8-E8E66408C5B1}"/>
                  </a:ext>
                </a:extLst>
              </p:cNvPr>
              <p:cNvSpPr txBox="1"/>
              <p:nvPr/>
            </p:nvSpPr>
            <p:spPr>
              <a:xfrm>
                <a:off x="9804384" y="2527206"/>
                <a:ext cx="300082"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M</a:t>
                </a:r>
              </a:p>
            </p:txBody>
          </p:sp>
          <p:sp>
            <p:nvSpPr>
              <p:cNvPr id="889" name="TextBox 1444">
                <a:extLst>
                  <a:ext uri="{FF2B5EF4-FFF2-40B4-BE49-F238E27FC236}">
                    <a16:creationId xmlns:a16="http://schemas.microsoft.com/office/drawing/2014/main" id="{BF1BD159-8A85-4ED8-B8A2-DF6D1B51C110}"/>
                  </a:ext>
                </a:extLst>
              </p:cNvPr>
              <p:cNvSpPr txBox="1"/>
              <p:nvPr/>
            </p:nvSpPr>
            <p:spPr>
              <a:xfrm>
                <a:off x="9805987" y="2792599"/>
                <a:ext cx="296877" cy="215444"/>
              </a:xfrm>
              <a:prstGeom prst="rect">
                <a:avLst/>
              </a:prstGeom>
              <a:noFill/>
            </p:spPr>
            <p:txBody>
              <a:bodyPr wrap="squar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30</a:t>
                </a:r>
              </a:p>
            </p:txBody>
          </p:sp>
          <p:sp>
            <p:nvSpPr>
              <p:cNvPr id="890" name="TextBox 1445">
                <a:extLst>
                  <a:ext uri="{FF2B5EF4-FFF2-40B4-BE49-F238E27FC236}">
                    <a16:creationId xmlns:a16="http://schemas.microsoft.com/office/drawing/2014/main" id="{2D8EC7C2-F3A0-4D65-ADC6-C22D3601E1E1}"/>
                  </a:ext>
                </a:extLst>
              </p:cNvPr>
              <p:cNvSpPr txBox="1"/>
              <p:nvPr/>
            </p:nvSpPr>
            <p:spPr>
              <a:xfrm>
                <a:off x="9834039" y="3026302"/>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7</a:t>
                </a:r>
              </a:p>
            </p:txBody>
          </p:sp>
          <p:sp>
            <p:nvSpPr>
              <p:cNvPr id="891" name="TextBox 1446">
                <a:extLst>
                  <a:ext uri="{FF2B5EF4-FFF2-40B4-BE49-F238E27FC236}">
                    <a16:creationId xmlns:a16="http://schemas.microsoft.com/office/drawing/2014/main" id="{EBD1DF5C-3D73-4D5F-935E-DE2B28C733D1}"/>
                  </a:ext>
                </a:extLst>
              </p:cNvPr>
              <p:cNvSpPr txBox="1"/>
              <p:nvPr/>
            </p:nvSpPr>
            <p:spPr>
              <a:xfrm>
                <a:off x="9805987" y="3306639"/>
                <a:ext cx="296877" cy="122176"/>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14</a:t>
                </a:r>
              </a:p>
            </p:txBody>
          </p:sp>
          <p:sp>
            <p:nvSpPr>
              <p:cNvPr id="892" name="TextBox 1447">
                <a:extLst>
                  <a:ext uri="{FF2B5EF4-FFF2-40B4-BE49-F238E27FC236}">
                    <a16:creationId xmlns:a16="http://schemas.microsoft.com/office/drawing/2014/main" id="{B7B2F01C-A741-4552-B688-A8962CA977D3}"/>
                  </a:ext>
                </a:extLst>
              </p:cNvPr>
              <p:cNvSpPr txBox="1"/>
              <p:nvPr/>
            </p:nvSpPr>
            <p:spPr>
              <a:xfrm>
                <a:off x="9805987" y="3493708"/>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21</a:t>
                </a:r>
              </a:p>
            </p:txBody>
          </p:sp>
          <p:sp>
            <p:nvSpPr>
              <p:cNvPr id="893" name="TextBox 1448">
                <a:extLst>
                  <a:ext uri="{FF2B5EF4-FFF2-40B4-BE49-F238E27FC236}">
                    <a16:creationId xmlns:a16="http://schemas.microsoft.com/office/drawing/2014/main" id="{3B76F0CC-71F6-429E-9DEF-5CA561D89EB4}"/>
                  </a:ext>
                </a:extLst>
              </p:cNvPr>
              <p:cNvSpPr txBox="1"/>
              <p:nvPr/>
            </p:nvSpPr>
            <p:spPr>
              <a:xfrm>
                <a:off x="9805987" y="3727410"/>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28</a:t>
                </a:r>
              </a:p>
            </p:txBody>
          </p:sp>
          <p:sp>
            <p:nvSpPr>
              <p:cNvPr id="894" name="TextBox 1449">
                <a:extLst>
                  <a:ext uri="{FF2B5EF4-FFF2-40B4-BE49-F238E27FC236}">
                    <a16:creationId xmlns:a16="http://schemas.microsoft.com/office/drawing/2014/main" id="{CA2D4482-56CC-4104-82CF-E512E278BF7D}"/>
                  </a:ext>
                </a:extLst>
              </p:cNvPr>
              <p:cNvSpPr txBox="1"/>
              <p:nvPr/>
            </p:nvSpPr>
            <p:spPr>
              <a:xfrm>
                <a:off x="10094751" y="2527206"/>
                <a:ext cx="251993"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T</a:t>
                </a:r>
              </a:p>
            </p:txBody>
          </p:sp>
          <p:sp>
            <p:nvSpPr>
              <p:cNvPr id="895" name="TextBox 1450">
                <a:extLst>
                  <a:ext uri="{FF2B5EF4-FFF2-40B4-BE49-F238E27FC236}">
                    <a16:creationId xmlns:a16="http://schemas.microsoft.com/office/drawing/2014/main" id="{716B3C9D-6368-4435-899A-338C12028B61}"/>
                  </a:ext>
                </a:extLst>
              </p:cNvPr>
              <p:cNvSpPr txBox="1"/>
              <p:nvPr/>
            </p:nvSpPr>
            <p:spPr>
              <a:xfrm>
                <a:off x="10100361" y="2792599"/>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a:t>
                </a:r>
              </a:p>
            </p:txBody>
          </p:sp>
          <p:sp>
            <p:nvSpPr>
              <p:cNvPr id="896" name="TextBox 1451">
                <a:extLst>
                  <a:ext uri="{FF2B5EF4-FFF2-40B4-BE49-F238E27FC236}">
                    <a16:creationId xmlns:a16="http://schemas.microsoft.com/office/drawing/2014/main" id="{51CCDBDA-BD0C-44BD-852E-5588D2F423FB}"/>
                  </a:ext>
                </a:extLst>
              </p:cNvPr>
              <p:cNvSpPr txBox="1"/>
              <p:nvPr/>
            </p:nvSpPr>
            <p:spPr>
              <a:xfrm>
                <a:off x="10100361" y="3026302"/>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8</a:t>
                </a:r>
              </a:p>
            </p:txBody>
          </p:sp>
          <p:sp>
            <p:nvSpPr>
              <p:cNvPr id="897" name="TextBox 1452">
                <a:extLst>
                  <a:ext uri="{FF2B5EF4-FFF2-40B4-BE49-F238E27FC236}">
                    <a16:creationId xmlns:a16="http://schemas.microsoft.com/office/drawing/2014/main" id="{D588D51B-7DC9-4C31-BFC1-17050AB8DC7C}"/>
                  </a:ext>
                </a:extLst>
              </p:cNvPr>
              <p:cNvSpPr txBox="1"/>
              <p:nvPr/>
            </p:nvSpPr>
            <p:spPr>
              <a:xfrm>
                <a:off x="10072309" y="3306639"/>
                <a:ext cx="296877" cy="122176"/>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15</a:t>
                </a:r>
              </a:p>
            </p:txBody>
          </p:sp>
          <p:sp>
            <p:nvSpPr>
              <p:cNvPr id="898" name="TextBox 1453">
                <a:extLst>
                  <a:ext uri="{FF2B5EF4-FFF2-40B4-BE49-F238E27FC236}">
                    <a16:creationId xmlns:a16="http://schemas.microsoft.com/office/drawing/2014/main" id="{7B35E988-E648-4902-AF7B-77F3FC3D07CA}"/>
                  </a:ext>
                </a:extLst>
              </p:cNvPr>
              <p:cNvSpPr txBox="1"/>
              <p:nvPr/>
            </p:nvSpPr>
            <p:spPr>
              <a:xfrm>
                <a:off x="10072309" y="3493708"/>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22</a:t>
                </a:r>
              </a:p>
            </p:txBody>
          </p:sp>
          <p:sp>
            <p:nvSpPr>
              <p:cNvPr id="899" name="TextBox 1454">
                <a:extLst>
                  <a:ext uri="{FF2B5EF4-FFF2-40B4-BE49-F238E27FC236}">
                    <a16:creationId xmlns:a16="http://schemas.microsoft.com/office/drawing/2014/main" id="{DF2FCD57-55A4-40F6-9CDC-5B2C3C386194}"/>
                  </a:ext>
                </a:extLst>
              </p:cNvPr>
              <p:cNvSpPr txBox="1"/>
              <p:nvPr/>
            </p:nvSpPr>
            <p:spPr>
              <a:xfrm>
                <a:off x="10072309" y="3727410"/>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29</a:t>
                </a:r>
              </a:p>
            </p:txBody>
          </p:sp>
          <p:sp>
            <p:nvSpPr>
              <p:cNvPr id="900" name="TextBox 1455">
                <a:extLst>
                  <a:ext uri="{FF2B5EF4-FFF2-40B4-BE49-F238E27FC236}">
                    <a16:creationId xmlns:a16="http://schemas.microsoft.com/office/drawing/2014/main" id="{D60EF20D-FF4E-4F4C-A0DA-520F5F248C76}"/>
                  </a:ext>
                </a:extLst>
              </p:cNvPr>
              <p:cNvSpPr txBox="1"/>
              <p:nvPr/>
            </p:nvSpPr>
            <p:spPr>
              <a:xfrm>
                <a:off x="10334625" y="2527206"/>
                <a:ext cx="304892"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W</a:t>
                </a:r>
              </a:p>
            </p:txBody>
          </p:sp>
          <p:sp>
            <p:nvSpPr>
              <p:cNvPr id="901" name="TextBox 1456">
                <a:extLst>
                  <a:ext uri="{FF2B5EF4-FFF2-40B4-BE49-F238E27FC236}">
                    <a16:creationId xmlns:a16="http://schemas.microsoft.com/office/drawing/2014/main" id="{6D77DAD9-E546-4390-838A-21FEE999A62E}"/>
                  </a:ext>
                </a:extLst>
              </p:cNvPr>
              <p:cNvSpPr txBox="1"/>
              <p:nvPr/>
            </p:nvSpPr>
            <p:spPr>
              <a:xfrm>
                <a:off x="10366684" y="2839233"/>
                <a:ext cx="240772" cy="122176"/>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a:t>
                </a:r>
              </a:p>
            </p:txBody>
          </p:sp>
          <p:sp>
            <p:nvSpPr>
              <p:cNvPr id="902" name="TextBox 1457">
                <a:extLst>
                  <a:ext uri="{FF2B5EF4-FFF2-40B4-BE49-F238E27FC236}">
                    <a16:creationId xmlns:a16="http://schemas.microsoft.com/office/drawing/2014/main" id="{35E40EFC-E8B2-490C-9218-0E34F9FD54AB}"/>
                  </a:ext>
                </a:extLst>
              </p:cNvPr>
              <p:cNvSpPr txBox="1"/>
              <p:nvPr/>
            </p:nvSpPr>
            <p:spPr>
              <a:xfrm>
                <a:off x="10366684" y="3026302"/>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9</a:t>
                </a:r>
              </a:p>
            </p:txBody>
          </p:sp>
          <p:sp>
            <p:nvSpPr>
              <p:cNvPr id="903" name="TextBox 1458">
                <a:extLst>
                  <a:ext uri="{FF2B5EF4-FFF2-40B4-BE49-F238E27FC236}">
                    <a16:creationId xmlns:a16="http://schemas.microsoft.com/office/drawing/2014/main" id="{A47766DD-8DED-4CBE-AF5F-4DD33ACA4423}"/>
                  </a:ext>
                </a:extLst>
              </p:cNvPr>
              <p:cNvSpPr txBox="1"/>
              <p:nvPr/>
            </p:nvSpPr>
            <p:spPr>
              <a:xfrm>
                <a:off x="10338632" y="3306639"/>
                <a:ext cx="296877" cy="122176"/>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16</a:t>
                </a:r>
              </a:p>
            </p:txBody>
          </p:sp>
          <p:sp>
            <p:nvSpPr>
              <p:cNvPr id="904" name="TextBox 1459">
                <a:extLst>
                  <a:ext uri="{FF2B5EF4-FFF2-40B4-BE49-F238E27FC236}">
                    <a16:creationId xmlns:a16="http://schemas.microsoft.com/office/drawing/2014/main" id="{A3C95A52-69CC-4DA6-8487-7CD95372AF4D}"/>
                  </a:ext>
                </a:extLst>
              </p:cNvPr>
              <p:cNvSpPr txBox="1"/>
              <p:nvPr/>
            </p:nvSpPr>
            <p:spPr>
              <a:xfrm>
                <a:off x="10338632" y="3493708"/>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23</a:t>
                </a:r>
              </a:p>
            </p:txBody>
          </p:sp>
          <p:sp>
            <p:nvSpPr>
              <p:cNvPr id="905" name="TextBox 1460">
                <a:extLst>
                  <a:ext uri="{FF2B5EF4-FFF2-40B4-BE49-F238E27FC236}">
                    <a16:creationId xmlns:a16="http://schemas.microsoft.com/office/drawing/2014/main" id="{8E3D10CA-63CA-465C-8C79-71832C60AF65}"/>
                  </a:ext>
                </a:extLst>
              </p:cNvPr>
              <p:cNvSpPr txBox="1"/>
              <p:nvPr/>
            </p:nvSpPr>
            <p:spPr>
              <a:xfrm>
                <a:off x="10338632" y="3727410"/>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30</a:t>
                </a:r>
              </a:p>
            </p:txBody>
          </p:sp>
          <p:sp>
            <p:nvSpPr>
              <p:cNvPr id="906" name="TextBox 1461">
                <a:extLst>
                  <a:ext uri="{FF2B5EF4-FFF2-40B4-BE49-F238E27FC236}">
                    <a16:creationId xmlns:a16="http://schemas.microsoft.com/office/drawing/2014/main" id="{DF069D93-9A9A-4082-9C9C-EF0AC65CFDD6}"/>
                  </a:ext>
                </a:extLst>
              </p:cNvPr>
              <p:cNvSpPr txBox="1"/>
              <p:nvPr/>
            </p:nvSpPr>
            <p:spPr>
              <a:xfrm>
                <a:off x="10627397" y="2527206"/>
                <a:ext cx="251993"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T</a:t>
                </a:r>
              </a:p>
            </p:txBody>
          </p:sp>
          <p:sp>
            <p:nvSpPr>
              <p:cNvPr id="907" name="TextBox 1462">
                <a:extLst>
                  <a:ext uri="{FF2B5EF4-FFF2-40B4-BE49-F238E27FC236}">
                    <a16:creationId xmlns:a16="http://schemas.microsoft.com/office/drawing/2014/main" id="{A0F9A7BB-56D2-4FAA-9E89-92ACCC9BFE3A}"/>
                  </a:ext>
                </a:extLst>
              </p:cNvPr>
              <p:cNvSpPr txBox="1"/>
              <p:nvPr/>
            </p:nvSpPr>
            <p:spPr>
              <a:xfrm>
                <a:off x="10633007" y="2792599"/>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3</a:t>
                </a:r>
              </a:p>
            </p:txBody>
          </p:sp>
          <p:sp>
            <p:nvSpPr>
              <p:cNvPr id="908" name="TextBox 1463">
                <a:extLst>
                  <a:ext uri="{FF2B5EF4-FFF2-40B4-BE49-F238E27FC236}">
                    <a16:creationId xmlns:a16="http://schemas.microsoft.com/office/drawing/2014/main" id="{CE6AFDAA-D94A-477F-A052-C9BD5398BCA3}"/>
                  </a:ext>
                </a:extLst>
              </p:cNvPr>
              <p:cNvSpPr txBox="1"/>
              <p:nvPr/>
            </p:nvSpPr>
            <p:spPr>
              <a:xfrm>
                <a:off x="10604955" y="3072936"/>
                <a:ext cx="296877" cy="122176"/>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10</a:t>
                </a:r>
              </a:p>
            </p:txBody>
          </p:sp>
          <p:sp>
            <p:nvSpPr>
              <p:cNvPr id="910" name="TextBox 1464">
                <a:extLst>
                  <a:ext uri="{FF2B5EF4-FFF2-40B4-BE49-F238E27FC236}">
                    <a16:creationId xmlns:a16="http://schemas.microsoft.com/office/drawing/2014/main" id="{5F4799EE-6C9F-49C5-B236-CF5EBFFAE569}"/>
                  </a:ext>
                </a:extLst>
              </p:cNvPr>
              <p:cNvSpPr txBox="1"/>
              <p:nvPr/>
            </p:nvSpPr>
            <p:spPr>
              <a:xfrm>
                <a:off x="10604955" y="3306639"/>
                <a:ext cx="296877" cy="122176"/>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17</a:t>
                </a:r>
              </a:p>
            </p:txBody>
          </p:sp>
          <p:sp>
            <p:nvSpPr>
              <p:cNvPr id="911" name="TextBox 1465">
                <a:extLst>
                  <a:ext uri="{FF2B5EF4-FFF2-40B4-BE49-F238E27FC236}">
                    <a16:creationId xmlns:a16="http://schemas.microsoft.com/office/drawing/2014/main" id="{1ED9C8CE-4BCA-419C-BB35-5E0C7E80A1C8}"/>
                  </a:ext>
                </a:extLst>
              </p:cNvPr>
              <p:cNvSpPr txBox="1"/>
              <p:nvPr/>
            </p:nvSpPr>
            <p:spPr>
              <a:xfrm>
                <a:off x="10604955" y="3493708"/>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24</a:t>
                </a:r>
              </a:p>
            </p:txBody>
          </p:sp>
          <p:sp>
            <p:nvSpPr>
              <p:cNvPr id="912" name="TextBox 1466">
                <a:extLst>
                  <a:ext uri="{FF2B5EF4-FFF2-40B4-BE49-F238E27FC236}">
                    <a16:creationId xmlns:a16="http://schemas.microsoft.com/office/drawing/2014/main" id="{2F3935EE-DC1A-44FF-9C7B-F48945D56CF5}"/>
                  </a:ext>
                </a:extLst>
              </p:cNvPr>
              <p:cNvSpPr txBox="1"/>
              <p:nvPr/>
            </p:nvSpPr>
            <p:spPr>
              <a:xfrm>
                <a:off x="10604955" y="3727410"/>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31</a:t>
                </a:r>
              </a:p>
            </p:txBody>
          </p:sp>
          <p:sp>
            <p:nvSpPr>
              <p:cNvPr id="913" name="TextBox 1467">
                <a:extLst>
                  <a:ext uri="{FF2B5EF4-FFF2-40B4-BE49-F238E27FC236}">
                    <a16:creationId xmlns:a16="http://schemas.microsoft.com/office/drawing/2014/main" id="{D484FA38-631D-452C-80BF-9A1DC10F4F6C}"/>
                  </a:ext>
                </a:extLst>
              </p:cNvPr>
              <p:cNvSpPr txBox="1"/>
              <p:nvPr/>
            </p:nvSpPr>
            <p:spPr>
              <a:xfrm>
                <a:off x="10896124" y="2527206"/>
                <a:ext cx="247184"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F</a:t>
                </a:r>
              </a:p>
            </p:txBody>
          </p:sp>
          <p:sp>
            <p:nvSpPr>
              <p:cNvPr id="914" name="TextBox 1468">
                <a:extLst>
                  <a:ext uri="{FF2B5EF4-FFF2-40B4-BE49-F238E27FC236}">
                    <a16:creationId xmlns:a16="http://schemas.microsoft.com/office/drawing/2014/main" id="{4D8D1918-2279-41B2-BB3D-C384249DF4DE}"/>
                  </a:ext>
                </a:extLst>
              </p:cNvPr>
              <p:cNvSpPr txBox="1"/>
              <p:nvPr/>
            </p:nvSpPr>
            <p:spPr>
              <a:xfrm>
                <a:off x="10899330" y="2792599"/>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4</a:t>
                </a:r>
              </a:p>
            </p:txBody>
          </p:sp>
          <p:sp>
            <p:nvSpPr>
              <p:cNvPr id="915" name="TextBox 1469">
                <a:extLst>
                  <a:ext uri="{FF2B5EF4-FFF2-40B4-BE49-F238E27FC236}">
                    <a16:creationId xmlns:a16="http://schemas.microsoft.com/office/drawing/2014/main" id="{1540F286-7DEB-457A-BFAC-7958E090B0D2}"/>
                  </a:ext>
                </a:extLst>
              </p:cNvPr>
              <p:cNvSpPr txBox="1"/>
              <p:nvPr/>
            </p:nvSpPr>
            <p:spPr>
              <a:xfrm>
                <a:off x="10871278" y="3026302"/>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11</a:t>
                </a:r>
              </a:p>
            </p:txBody>
          </p:sp>
          <p:sp>
            <p:nvSpPr>
              <p:cNvPr id="916" name="TextBox 1470">
                <a:extLst>
                  <a:ext uri="{FF2B5EF4-FFF2-40B4-BE49-F238E27FC236}">
                    <a16:creationId xmlns:a16="http://schemas.microsoft.com/office/drawing/2014/main" id="{C88126E8-959A-4174-BE8C-EE47DEE787D3}"/>
                  </a:ext>
                </a:extLst>
              </p:cNvPr>
              <p:cNvSpPr txBox="1"/>
              <p:nvPr/>
            </p:nvSpPr>
            <p:spPr>
              <a:xfrm>
                <a:off x="10871278" y="3260005"/>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18</a:t>
                </a:r>
              </a:p>
            </p:txBody>
          </p:sp>
          <p:sp>
            <p:nvSpPr>
              <p:cNvPr id="918" name="TextBox 1472">
                <a:extLst>
                  <a:ext uri="{FF2B5EF4-FFF2-40B4-BE49-F238E27FC236}">
                    <a16:creationId xmlns:a16="http://schemas.microsoft.com/office/drawing/2014/main" id="{87AD9A87-046C-49B2-9263-806255243612}"/>
                  </a:ext>
                </a:extLst>
              </p:cNvPr>
              <p:cNvSpPr txBox="1"/>
              <p:nvPr/>
            </p:nvSpPr>
            <p:spPr>
              <a:xfrm>
                <a:off x="10899330" y="3727410"/>
                <a:ext cx="240772" cy="215444"/>
              </a:xfrm>
              <a:prstGeom prst="rect">
                <a:avLst/>
              </a:prstGeom>
              <a:noFill/>
            </p:spPr>
            <p:txBody>
              <a:bodyPr wrap="squar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1</a:t>
                </a:r>
              </a:p>
            </p:txBody>
          </p:sp>
          <p:sp>
            <p:nvSpPr>
              <p:cNvPr id="919" name="TextBox 1473">
                <a:extLst>
                  <a:ext uri="{FF2B5EF4-FFF2-40B4-BE49-F238E27FC236}">
                    <a16:creationId xmlns:a16="http://schemas.microsoft.com/office/drawing/2014/main" id="{EB7152C4-9E60-49E3-B426-5FFA435C3329}"/>
                  </a:ext>
                </a:extLst>
              </p:cNvPr>
              <p:cNvSpPr txBox="1"/>
              <p:nvPr/>
            </p:nvSpPr>
            <p:spPr>
              <a:xfrm>
                <a:off x="11159243" y="2527206"/>
                <a:ext cx="253596" cy="246221"/>
              </a:xfrm>
              <a:prstGeom prst="rect">
                <a:avLst/>
              </a:prstGeom>
              <a:noFill/>
            </p:spPr>
            <p:txBody>
              <a:bodyPr wrap="squar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S</a:t>
                </a:r>
              </a:p>
            </p:txBody>
          </p:sp>
          <p:sp>
            <p:nvSpPr>
              <p:cNvPr id="920" name="TextBox 1474">
                <a:extLst>
                  <a:ext uri="{FF2B5EF4-FFF2-40B4-BE49-F238E27FC236}">
                    <a16:creationId xmlns:a16="http://schemas.microsoft.com/office/drawing/2014/main" id="{7E693DDA-4446-45E2-93D9-FC989EF08345}"/>
                  </a:ext>
                </a:extLst>
              </p:cNvPr>
              <p:cNvSpPr txBox="1"/>
              <p:nvPr/>
            </p:nvSpPr>
            <p:spPr>
              <a:xfrm>
                <a:off x="11165655" y="2792599"/>
                <a:ext cx="240772"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5</a:t>
                </a:r>
              </a:p>
            </p:txBody>
          </p:sp>
          <p:sp>
            <p:nvSpPr>
              <p:cNvPr id="921" name="TextBox 1475">
                <a:extLst>
                  <a:ext uri="{FF2B5EF4-FFF2-40B4-BE49-F238E27FC236}">
                    <a16:creationId xmlns:a16="http://schemas.microsoft.com/office/drawing/2014/main" id="{865713C5-9C71-48E5-95F6-6251E740BCDE}"/>
                  </a:ext>
                </a:extLst>
              </p:cNvPr>
              <p:cNvSpPr txBox="1"/>
              <p:nvPr/>
            </p:nvSpPr>
            <p:spPr>
              <a:xfrm>
                <a:off x="11137603" y="3026302"/>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12</a:t>
                </a:r>
              </a:p>
            </p:txBody>
          </p:sp>
          <p:sp>
            <p:nvSpPr>
              <p:cNvPr id="922" name="TextBox 1476">
                <a:extLst>
                  <a:ext uri="{FF2B5EF4-FFF2-40B4-BE49-F238E27FC236}">
                    <a16:creationId xmlns:a16="http://schemas.microsoft.com/office/drawing/2014/main" id="{105D5AD3-7AC5-4EA1-89D8-AAD9460AF89A}"/>
                  </a:ext>
                </a:extLst>
              </p:cNvPr>
              <p:cNvSpPr txBox="1"/>
              <p:nvPr/>
            </p:nvSpPr>
            <p:spPr>
              <a:xfrm>
                <a:off x="11137603" y="3260005"/>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19</a:t>
                </a:r>
              </a:p>
            </p:txBody>
          </p:sp>
          <p:sp>
            <p:nvSpPr>
              <p:cNvPr id="923" name="TextBox 1477">
                <a:extLst>
                  <a:ext uri="{FF2B5EF4-FFF2-40B4-BE49-F238E27FC236}">
                    <a16:creationId xmlns:a16="http://schemas.microsoft.com/office/drawing/2014/main" id="{B676948A-100E-4817-8F4E-61C18991ECF6}"/>
                  </a:ext>
                </a:extLst>
              </p:cNvPr>
              <p:cNvSpPr txBox="1"/>
              <p:nvPr/>
            </p:nvSpPr>
            <p:spPr>
              <a:xfrm>
                <a:off x="11137603" y="3493708"/>
                <a:ext cx="29687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26</a:t>
                </a:r>
              </a:p>
            </p:txBody>
          </p:sp>
          <p:sp>
            <p:nvSpPr>
              <p:cNvPr id="924" name="TextBox 1478">
                <a:extLst>
                  <a:ext uri="{FF2B5EF4-FFF2-40B4-BE49-F238E27FC236}">
                    <a16:creationId xmlns:a16="http://schemas.microsoft.com/office/drawing/2014/main" id="{6CF10211-734E-4F5F-B84D-06360D7595A1}"/>
                  </a:ext>
                </a:extLst>
              </p:cNvPr>
              <p:cNvSpPr txBox="1"/>
              <p:nvPr/>
            </p:nvSpPr>
            <p:spPr>
              <a:xfrm>
                <a:off x="11165655" y="3727410"/>
                <a:ext cx="240772" cy="215444"/>
              </a:xfrm>
              <a:prstGeom prst="rect">
                <a:avLst/>
              </a:prstGeom>
              <a:noFill/>
            </p:spPr>
            <p:txBody>
              <a:bodyPr wrap="squar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a:t>
                </a:r>
              </a:p>
            </p:txBody>
          </p:sp>
          <p:cxnSp>
            <p:nvCxnSpPr>
              <p:cNvPr id="925" name="Straight Connector 1480">
                <a:extLst>
                  <a:ext uri="{FF2B5EF4-FFF2-40B4-BE49-F238E27FC236}">
                    <a16:creationId xmlns:a16="http://schemas.microsoft.com/office/drawing/2014/main" id="{8014FEC4-50AF-4C7D-8EB2-2B0716D5077A}"/>
                  </a:ext>
                </a:extLst>
              </p:cNvPr>
              <p:cNvCxnSpPr>
                <a:cxnSpLocks/>
              </p:cNvCxnSpPr>
              <p:nvPr/>
            </p:nvCxnSpPr>
            <p:spPr>
              <a:xfrm>
                <a:off x="9543645" y="3967712"/>
                <a:ext cx="1886852" cy="0"/>
              </a:xfrm>
              <a:prstGeom prst="line">
                <a:avLst/>
              </a:prstGeom>
              <a:ln w="19050" cap="rnd">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6" name="Straight Connector 1481">
                <a:extLst>
                  <a:ext uri="{FF2B5EF4-FFF2-40B4-BE49-F238E27FC236}">
                    <a16:creationId xmlns:a16="http://schemas.microsoft.com/office/drawing/2014/main" id="{8A35237E-4B80-4F40-9CB3-DFE16579A85E}"/>
                  </a:ext>
                </a:extLst>
              </p:cNvPr>
              <p:cNvCxnSpPr>
                <a:cxnSpLocks/>
              </p:cNvCxnSpPr>
              <p:nvPr/>
            </p:nvCxnSpPr>
            <p:spPr>
              <a:xfrm>
                <a:off x="9535100" y="2270892"/>
                <a:ext cx="1886852" cy="0"/>
              </a:xfrm>
              <a:prstGeom prst="line">
                <a:avLst/>
              </a:prstGeom>
              <a:ln w="19050" cap="rnd">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928" name="TextBox 1465">
              <a:extLst>
                <a:ext uri="{FF2B5EF4-FFF2-40B4-BE49-F238E27FC236}">
                  <a16:creationId xmlns:a16="http://schemas.microsoft.com/office/drawing/2014/main" id="{1B2E28D1-6D10-48D6-8F02-E6F8137AC510}"/>
                </a:ext>
              </a:extLst>
            </p:cNvPr>
            <p:cNvSpPr txBox="1"/>
            <p:nvPr/>
          </p:nvSpPr>
          <p:spPr>
            <a:xfrm>
              <a:off x="10728374" y="2689812"/>
              <a:ext cx="452967" cy="215444"/>
            </a:xfrm>
            <a:prstGeom prst="rect">
              <a:avLst/>
            </a:prstGeom>
            <a:noFill/>
          </p:spPr>
          <p:txBody>
            <a:bodyPr wrap="squar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a:t>
              </a:r>
              <a:r>
                <a:rPr lang="hr-HR"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5</a:t>
              </a:r>
              <a:endPar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endParaRPr>
            </a:p>
          </p:txBody>
        </p:sp>
      </p:grpSp>
      <p:grpSp>
        <p:nvGrpSpPr>
          <p:cNvPr id="7" name="Group 6">
            <a:extLst>
              <a:ext uri="{FF2B5EF4-FFF2-40B4-BE49-F238E27FC236}">
                <a16:creationId xmlns:a16="http://schemas.microsoft.com/office/drawing/2014/main" id="{870F988F-6836-864F-A7BF-A44B82FFB910}"/>
              </a:ext>
            </a:extLst>
          </p:cNvPr>
          <p:cNvGrpSpPr/>
          <p:nvPr/>
        </p:nvGrpSpPr>
        <p:grpSpPr>
          <a:xfrm>
            <a:off x="8838969" y="360145"/>
            <a:ext cx="2903275" cy="3025606"/>
            <a:chOff x="5674129" y="3587388"/>
            <a:chExt cx="2903275" cy="3025606"/>
          </a:xfrm>
        </p:grpSpPr>
        <p:grpSp>
          <p:nvGrpSpPr>
            <p:cNvPr id="12" name="Group 11">
              <a:extLst>
                <a:ext uri="{FF2B5EF4-FFF2-40B4-BE49-F238E27FC236}">
                  <a16:creationId xmlns:a16="http://schemas.microsoft.com/office/drawing/2014/main" id="{0A6AC16C-C46F-BF4F-821C-FBBE6A8A066C}"/>
                </a:ext>
              </a:extLst>
            </p:cNvPr>
            <p:cNvGrpSpPr/>
            <p:nvPr/>
          </p:nvGrpSpPr>
          <p:grpSpPr>
            <a:xfrm>
              <a:off x="5674129" y="3587388"/>
              <a:ext cx="2903275" cy="3025606"/>
              <a:chOff x="3466390" y="772419"/>
              <a:chExt cx="3789634" cy="3949312"/>
            </a:xfrm>
          </p:grpSpPr>
          <p:sp>
            <p:nvSpPr>
              <p:cNvPr id="1581" name="TextBox 1580">
                <a:extLst>
                  <a:ext uri="{FF2B5EF4-FFF2-40B4-BE49-F238E27FC236}">
                    <a16:creationId xmlns:a16="http://schemas.microsoft.com/office/drawing/2014/main" id="{7A1FF80F-360A-1F40-9CD8-EC992A776170}"/>
                  </a:ext>
                </a:extLst>
              </p:cNvPr>
              <p:cNvSpPr txBox="1"/>
              <p:nvPr/>
            </p:nvSpPr>
            <p:spPr>
              <a:xfrm>
                <a:off x="4572168" y="948044"/>
                <a:ext cx="1578084" cy="381653"/>
              </a:xfrm>
              <a:prstGeom prst="rect">
                <a:avLst/>
              </a:prstGeom>
              <a:noFill/>
            </p:spPr>
            <p:txBody>
              <a:bodyPr wrap="none" rtlCol="0" anchor="ctr">
                <a:spAutoFit/>
              </a:bodyPr>
              <a:lstStyle/>
              <a:p>
                <a:pPr algn="ctr"/>
                <a:r>
                  <a:rPr lang="en-US" sz="1300" b="1" dirty="0">
                    <a:solidFill>
                      <a:schemeClr val="accent1"/>
                    </a:solidFill>
                    <a:latin typeface="Poppins Medium" pitchFamily="2" charset="77"/>
                    <a:cs typeface="Poppins Medium" pitchFamily="2" charset="77"/>
                  </a:rPr>
                  <a:t>JANUARY</a:t>
                </a:r>
                <a:r>
                  <a:rPr lang="hr-HR" sz="1300" b="1" dirty="0">
                    <a:solidFill>
                      <a:schemeClr val="accent1"/>
                    </a:solidFill>
                    <a:latin typeface="Poppins Medium" pitchFamily="2" charset="77"/>
                    <a:cs typeface="Poppins Medium" pitchFamily="2" charset="77"/>
                  </a:rPr>
                  <a:t> 2021</a:t>
                </a:r>
                <a:endParaRPr lang="en-US" sz="1300" b="1" dirty="0">
                  <a:solidFill>
                    <a:schemeClr val="accent1"/>
                  </a:solidFill>
                  <a:latin typeface="Poppins Medium" pitchFamily="2" charset="77"/>
                  <a:cs typeface="Poppins Medium" pitchFamily="2" charset="77"/>
                </a:endParaRPr>
              </a:p>
            </p:txBody>
          </p:sp>
          <p:sp>
            <p:nvSpPr>
              <p:cNvPr id="1582" name="TextBox 1581">
                <a:extLst>
                  <a:ext uri="{FF2B5EF4-FFF2-40B4-BE49-F238E27FC236}">
                    <a16:creationId xmlns:a16="http://schemas.microsoft.com/office/drawing/2014/main" id="{F99F2EF3-D6D1-A845-A556-34B3276829B4}"/>
                  </a:ext>
                </a:extLst>
              </p:cNvPr>
              <p:cNvSpPr txBox="1"/>
              <p:nvPr/>
            </p:nvSpPr>
            <p:spPr>
              <a:xfrm>
                <a:off x="3509670" y="1368771"/>
                <a:ext cx="507192"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S</a:t>
                </a:r>
              </a:p>
            </p:txBody>
          </p:sp>
          <p:sp>
            <p:nvSpPr>
              <p:cNvPr id="1583" name="TextBox 1582">
                <a:extLst>
                  <a:ext uri="{FF2B5EF4-FFF2-40B4-BE49-F238E27FC236}">
                    <a16:creationId xmlns:a16="http://schemas.microsoft.com/office/drawing/2014/main" id="{7077088F-B966-1348-962B-2CB72D4E1652}"/>
                  </a:ext>
                </a:extLst>
              </p:cNvPr>
              <p:cNvSpPr txBox="1"/>
              <p:nvPr/>
            </p:nvSpPr>
            <p:spPr>
              <a:xfrm>
                <a:off x="3466390" y="1899557"/>
                <a:ext cx="59375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27</a:t>
                </a:r>
              </a:p>
            </p:txBody>
          </p:sp>
          <p:sp>
            <p:nvSpPr>
              <p:cNvPr id="1584" name="TextBox 1583">
                <a:extLst>
                  <a:ext uri="{FF2B5EF4-FFF2-40B4-BE49-F238E27FC236}">
                    <a16:creationId xmlns:a16="http://schemas.microsoft.com/office/drawing/2014/main" id="{F3F51129-56A7-644F-B992-33F9DD6F2807}"/>
                  </a:ext>
                </a:extLst>
              </p:cNvPr>
              <p:cNvSpPr txBox="1"/>
              <p:nvPr/>
            </p:nvSpPr>
            <p:spPr>
              <a:xfrm>
                <a:off x="3522494"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3</a:t>
                </a:r>
              </a:p>
            </p:txBody>
          </p:sp>
          <p:sp>
            <p:nvSpPr>
              <p:cNvPr id="1585" name="TextBox 1584">
                <a:extLst>
                  <a:ext uri="{FF2B5EF4-FFF2-40B4-BE49-F238E27FC236}">
                    <a16:creationId xmlns:a16="http://schemas.microsoft.com/office/drawing/2014/main" id="{DE8F7920-BC23-C949-9832-1DF6841AE606}"/>
                  </a:ext>
                </a:extLst>
              </p:cNvPr>
              <p:cNvSpPr txBox="1"/>
              <p:nvPr/>
            </p:nvSpPr>
            <p:spPr>
              <a:xfrm>
                <a:off x="3569511" y="290920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10</a:t>
                </a:r>
              </a:p>
            </p:txBody>
          </p:sp>
          <p:sp>
            <p:nvSpPr>
              <p:cNvPr id="1586" name="TextBox 1585">
                <a:extLst>
                  <a:ext uri="{FF2B5EF4-FFF2-40B4-BE49-F238E27FC236}">
                    <a16:creationId xmlns:a16="http://schemas.microsoft.com/office/drawing/2014/main" id="{855661FC-2AAE-BE4D-B12C-D676AD88E67D}"/>
                  </a:ext>
                </a:extLst>
              </p:cNvPr>
              <p:cNvSpPr txBox="1"/>
              <p:nvPr/>
            </p:nvSpPr>
            <p:spPr>
              <a:xfrm>
                <a:off x="3466390"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17</a:t>
                </a:r>
              </a:p>
            </p:txBody>
          </p:sp>
          <p:sp>
            <p:nvSpPr>
              <p:cNvPr id="1587" name="TextBox 1586">
                <a:extLst>
                  <a:ext uri="{FF2B5EF4-FFF2-40B4-BE49-F238E27FC236}">
                    <a16:creationId xmlns:a16="http://schemas.microsoft.com/office/drawing/2014/main" id="{60A43421-BBA5-9B49-B557-9F1F7018D21E}"/>
                  </a:ext>
                </a:extLst>
              </p:cNvPr>
              <p:cNvSpPr txBox="1"/>
              <p:nvPr/>
            </p:nvSpPr>
            <p:spPr>
              <a:xfrm>
                <a:off x="3569511" y="384401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24</a:t>
                </a:r>
              </a:p>
            </p:txBody>
          </p:sp>
          <p:sp>
            <p:nvSpPr>
              <p:cNvPr id="1588" name="TextBox 1587">
                <a:extLst>
                  <a:ext uri="{FF2B5EF4-FFF2-40B4-BE49-F238E27FC236}">
                    <a16:creationId xmlns:a16="http://schemas.microsoft.com/office/drawing/2014/main" id="{9D07AFC0-BB63-E84C-B5C7-22F832079AC7}"/>
                  </a:ext>
                </a:extLst>
              </p:cNvPr>
              <p:cNvSpPr txBox="1"/>
              <p:nvPr/>
            </p:nvSpPr>
            <p:spPr>
              <a:xfrm>
                <a:off x="3995832" y="1368771"/>
                <a:ext cx="600164"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M</a:t>
                </a:r>
              </a:p>
            </p:txBody>
          </p:sp>
          <p:sp>
            <p:nvSpPr>
              <p:cNvPr id="1589" name="TextBox 1588">
                <a:extLst>
                  <a:ext uri="{FF2B5EF4-FFF2-40B4-BE49-F238E27FC236}">
                    <a16:creationId xmlns:a16="http://schemas.microsoft.com/office/drawing/2014/main" id="{D7AB96C3-4E7F-6F47-902A-8BDC91EA8029}"/>
                  </a:ext>
                </a:extLst>
              </p:cNvPr>
              <p:cNvSpPr txBox="1"/>
              <p:nvPr/>
            </p:nvSpPr>
            <p:spPr>
              <a:xfrm>
                <a:off x="3999038" y="1899557"/>
                <a:ext cx="59375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28</a:t>
                </a:r>
              </a:p>
            </p:txBody>
          </p:sp>
          <p:sp>
            <p:nvSpPr>
              <p:cNvPr id="1590" name="TextBox 1589">
                <a:extLst>
                  <a:ext uri="{FF2B5EF4-FFF2-40B4-BE49-F238E27FC236}">
                    <a16:creationId xmlns:a16="http://schemas.microsoft.com/office/drawing/2014/main" id="{934D6DCD-CA79-4A49-A226-A49FC41807A8}"/>
                  </a:ext>
                </a:extLst>
              </p:cNvPr>
              <p:cNvSpPr txBox="1"/>
              <p:nvPr/>
            </p:nvSpPr>
            <p:spPr>
              <a:xfrm>
                <a:off x="4055142"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4</a:t>
                </a:r>
              </a:p>
            </p:txBody>
          </p:sp>
          <p:sp>
            <p:nvSpPr>
              <p:cNvPr id="1591" name="TextBox 1590">
                <a:extLst>
                  <a:ext uri="{FF2B5EF4-FFF2-40B4-BE49-F238E27FC236}">
                    <a16:creationId xmlns:a16="http://schemas.microsoft.com/office/drawing/2014/main" id="{06A68629-2FB5-C342-9620-5028BAE3BDFC}"/>
                  </a:ext>
                </a:extLst>
              </p:cNvPr>
              <p:cNvSpPr txBox="1"/>
              <p:nvPr/>
            </p:nvSpPr>
            <p:spPr>
              <a:xfrm>
                <a:off x="4102159" y="290920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11</a:t>
                </a:r>
              </a:p>
            </p:txBody>
          </p:sp>
          <p:sp>
            <p:nvSpPr>
              <p:cNvPr id="1593" name="TextBox 1592">
                <a:extLst>
                  <a:ext uri="{FF2B5EF4-FFF2-40B4-BE49-F238E27FC236}">
                    <a16:creationId xmlns:a16="http://schemas.microsoft.com/office/drawing/2014/main" id="{8F1860DD-33DB-2945-BD03-E7D8C4C661B8}"/>
                  </a:ext>
                </a:extLst>
              </p:cNvPr>
              <p:cNvSpPr txBox="1"/>
              <p:nvPr/>
            </p:nvSpPr>
            <p:spPr>
              <a:xfrm>
                <a:off x="4102159" y="384401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25</a:t>
                </a:r>
              </a:p>
            </p:txBody>
          </p:sp>
          <p:sp>
            <p:nvSpPr>
              <p:cNvPr id="1594" name="TextBox 1593">
                <a:extLst>
                  <a:ext uri="{FF2B5EF4-FFF2-40B4-BE49-F238E27FC236}">
                    <a16:creationId xmlns:a16="http://schemas.microsoft.com/office/drawing/2014/main" id="{AC933F66-AA62-3E4C-9025-70E000139D60}"/>
                  </a:ext>
                </a:extLst>
              </p:cNvPr>
              <p:cNvSpPr txBox="1"/>
              <p:nvPr/>
            </p:nvSpPr>
            <p:spPr>
              <a:xfrm>
                <a:off x="4576566" y="1368771"/>
                <a:ext cx="503986"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T</a:t>
                </a:r>
              </a:p>
            </p:txBody>
          </p:sp>
          <p:sp>
            <p:nvSpPr>
              <p:cNvPr id="1595" name="TextBox 1594">
                <a:extLst>
                  <a:ext uri="{FF2B5EF4-FFF2-40B4-BE49-F238E27FC236}">
                    <a16:creationId xmlns:a16="http://schemas.microsoft.com/office/drawing/2014/main" id="{BE7FDF24-01E5-D746-93F8-2515EFDB1804}"/>
                  </a:ext>
                </a:extLst>
              </p:cNvPr>
              <p:cNvSpPr txBox="1"/>
              <p:nvPr/>
            </p:nvSpPr>
            <p:spPr>
              <a:xfrm>
                <a:off x="4531682" y="1899557"/>
                <a:ext cx="59375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29</a:t>
                </a:r>
              </a:p>
            </p:txBody>
          </p:sp>
          <p:sp>
            <p:nvSpPr>
              <p:cNvPr id="1596" name="TextBox 1595">
                <a:extLst>
                  <a:ext uri="{FF2B5EF4-FFF2-40B4-BE49-F238E27FC236}">
                    <a16:creationId xmlns:a16="http://schemas.microsoft.com/office/drawing/2014/main" id="{28CDD785-12A5-594D-A361-5C98B5CBF829}"/>
                  </a:ext>
                </a:extLst>
              </p:cNvPr>
              <p:cNvSpPr txBox="1"/>
              <p:nvPr/>
            </p:nvSpPr>
            <p:spPr>
              <a:xfrm>
                <a:off x="4587786"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5</a:t>
                </a:r>
              </a:p>
            </p:txBody>
          </p:sp>
          <p:sp>
            <p:nvSpPr>
              <p:cNvPr id="1597" name="TextBox 1596">
                <a:extLst>
                  <a:ext uri="{FF2B5EF4-FFF2-40B4-BE49-F238E27FC236}">
                    <a16:creationId xmlns:a16="http://schemas.microsoft.com/office/drawing/2014/main" id="{45407638-C27F-8542-8A7B-7626221D926A}"/>
                  </a:ext>
                </a:extLst>
              </p:cNvPr>
              <p:cNvSpPr txBox="1"/>
              <p:nvPr/>
            </p:nvSpPr>
            <p:spPr>
              <a:xfrm>
                <a:off x="4531682"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12</a:t>
                </a:r>
              </a:p>
            </p:txBody>
          </p:sp>
          <p:sp>
            <p:nvSpPr>
              <p:cNvPr id="1598" name="TextBox 1597">
                <a:extLst>
                  <a:ext uri="{FF2B5EF4-FFF2-40B4-BE49-F238E27FC236}">
                    <a16:creationId xmlns:a16="http://schemas.microsoft.com/office/drawing/2014/main" id="{DB308B1C-5A41-3D45-9C35-3FF8C01BC0C9}"/>
                  </a:ext>
                </a:extLst>
              </p:cNvPr>
              <p:cNvSpPr txBox="1"/>
              <p:nvPr/>
            </p:nvSpPr>
            <p:spPr>
              <a:xfrm>
                <a:off x="4634802" y="3376609"/>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19</a:t>
                </a:r>
              </a:p>
            </p:txBody>
          </p:sp>
          <p:sp>
            <p:nvSpPr>
              <p:cNvPr id="1599" name="TextBox 1598">
                <a:extLst>
                  <a:ext uri="{FF2B5EF4-FFF2-40B4-BE49-F238E27FC236}">
                    <a16:creationId xmlns:a16="http://schemas.microsoft.com/office/drawing/2014/main" id="{D2B403BD-BD8E-C142-844E-ECFDB7BB6452}"/>
                  </a:ext>
                </a:extLst>
              </p:cNvPr>
              <p:cNvSpPr txBox="1"/>
              <p:nvPr/>
            </p:nvSpPr>
            <p:spPr>
              <a:xfrm>
                <a:off x="4634802" y="384401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26</a:t>
                </a:r>
              </a:p>
            </p:txBody>
          </p:sp>
          <p:sp>
            <p:nvSpPr>
              <p:cNvPr id="1600" name="TextBox 1599">
                <a:extLst>
                  <a:ext uri="{FF2B5EF4-FFF2-40B4-BE49-F238E27FC236}">
                    <a16:creationId xmlns:a16="http://schemas.microsoft.com/office/drawing/2014/main" id="{FB8DB663-1842-144E-AF36-DFAAF73391CF}"/>
                  </a:ext>
                </a:extLst>
              </p:cNvPr>
              <p:cNvSpPr txBox="1"/>
              <p:nvPr/>
            </p:nvSpPr>
            <p:spPr>
              <a:xfrm>
                <a:off x="5056314" y="1368771"/>
                <a:ext cx="609784"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W</a:t>
                </a:r>
              </a:p>
            </p:txBody>
          </p:sp>
          <p:sp>
            <p:nvSpPr>
              <p:cNvPr id="1601" name="TextBox 1600">
                <a:extLst>
                  <a:ext uri="{FF2B5EF4-FFF2-40B4-BE49-F238E27FC236}">
                    <a16:creationId xmlns:a16="http://schemas.microsoft.com/office/drawing/2014/main" id="{DD94D80E-30FC-7D47-BC74-FF2DB75778A5}"/>
                  </a:ext>
                </a:extLst>
              </p:cNvPr>
              <p:cNvSpPr txBox="1"/>
              <p:nvPr/>
            </p:nvSpPr>
            <p:spPr>
              <a:xfrm>
                <a:off x="5064328" y="1899557"/>
                <a:ext cx="59375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30</a:t>
                </a:r>
              </a:p>
            </p:txBody>
          </p:sp>
          <p:sp>
            <p:nvSpPr>
              <p:cNvPr id="1602" name="TextBox 1601">
                <a:extLst>
                  <a:ext uri="{FF2B5EF4-FFF2-40B4-BE49-F238E27FC236}">
                    <a16:creationId xmlns:a16="http://schemas.microsoft.com/office/drawing/2014/main" id="{8792F5C8-721B-804C-8954-07923FAB9049}"/>
                  </a:ext>
                </a:extLst>
              </p:cNvPr>
              <p:cNvSpPr txBox="1"/>
              <p:nvPr/>
            </p:nvSpPr>
            <p:spPr>
              <a:xfrm>
                <a:off x="5120432"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6</a:t>
                </a:r>
              </a:p>
            </p:txBody>
          </p:sp>
          <p:sp>
            <p:nvSpPr>
              <p:cNvPr id="1603" name="TextBox 1602">
                <a:extLst>
                  <a:ext uri="{FF2B5EF4-FFF2-40B4-BE49-F238E27FC236}">
                    <a16:creationId xmlns:a16="http://schemas.microsoft.com/office/drawing/2014/main" id="{E5034CC6-9E79-E044-AB18-ADD76EDFB576}"/>
                  </a:ext>
                </a:extLst>
              </p:cNvPr>
              <p:cNvSpPr txBox="1"/>
              <p:nvPr/>
            </p:nvSpPr>
            <p:spPr>
              <a:xfrm>
                <a:off x="5064328"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13</a:t>
                </a:r>
              </a:p>
            </p:txBody>
          </p:sp>
          <p:sp>
            <p:nvSpPr>
              <p:cNvPr id="1604" name="TextBox 1603">
                <a:extLst>
                  <a:ext uri="{FF2B5EF4-FFF2-40B4-BE49-F238E27FC236}">
                    <a16:creationId xmlns:a16="http://schemas.microsoft.com/office/drawing/2014/main" id="{0AC5CB18-2418-4C49-99A2-5EA64AF16C5D}"/>
                  </a:ext>
                </a:extLst>
              </p:cNvPr>
              <p:cNvSpPr txBox="1"/>
              <p:nvPr/>
            </p:nvSpPr>
            <p:spPr>
              <a:xfrm>
                <a:off x="5064328"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20</a:t>
                </a:r>
              </a:p>
            </p:txBody>
          </p:sp>
          <p:sp>
            <p:nvSpPr>
              <p:cNvPr id="1605" name="TextBox 1604">
                <a:extLst>
                  <a:ext uri="{FF2B5EF4-FFF2-40B4-BE49-F238E27FC236}">
                    <a16:creationId xmlns:a16="http://schemas.microsoft.com/office/drawing/2014/main" id="{06781389-BFD8-AE44-A5D2-DACF082C8508}"/>
                  </a:ext>
                </a:extLst>
              </p:cNvPr>
              <p:cNvSpPr txBox="1"/>
              <p:nvPr/>
            </p:nvSpPr>
            <p:spPr>
              <a:xfrm>
                <a:off x="5167449" y="384401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27</a:t>
                </a:r>
              </a:p>
            </p:txBody>
          </p:sp>
          <p:sp>
            <p:nvSpPr>
              <p:cNvPr id="1606" name="TextBox 1605">
                <a:extLst>
                  <a:ext uri="{FF2B5EF4-FFF2-40B4-BE49-F238E27FC236}">
                    <a16:creationId xmlns:a16="http://schemas.microsoft.com/office/drawing/2014/main" id="{0CED38FD-D05F-0A47-BDA0-BFDE3EFAD209}"/>
                  </a:ext>
                </a:extLst>
              </p:cNvPr>
              <p:cNvSpPr txBox="1"/>
              <p:nvPr/>
            </p:nvSpPr>
            <p:spPr>
              <a:xfrm>
                <a:off x="5641858" y="1368771"/>
                <a:ext cx="503986"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T</a:t>
                </a:r>
              </a:p>
            </p:txBody>
          </p:sp>
          <p:sp>
            <p:nvSpPr>
              <p:cNvPr id="1607" name="TextBox 1606">
                <a:extLst>
                  <a:ext uri="{FF2B5EF4-FFF2-40B4-BE49-F238E27FC236}">
                    <a16:creationId xmlns:a16="http://schemas.microsoft.com/office/drawing/2014/main" id="{0715BB43-207A-9E47-82D4-9B30051EA3DC}"/>
                  </a:ext>
                </a:extLst>
              </p:cNvPr>
              <p:cNvSpPr txBox="1"/>
              <p:nvPr/>
            </p:nvSpPr>
            <p:spPr>
              <a:xfrm>
                <a:off x="5596974" y="1899557"/>
                <a:ext cx="59375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31</a:t>
                </a:r>
              </a:p>
            </p:txBody>
          </p:sp>
          <p:sp>
            <p:nvSpPr>
              <p:cNvPr id="1608" name="TextBox 1607">
                <a:extLst>
                  <a:ext uri="{FF2B5EF4-FFF2-40B4-BE49-F238E27FC236}">
                    <a16:creationId xmlns:a16="http://schemas.microsoft.com/office/drawing/2014/main" id="{1DEAB622-B2F2-ED40-A26C-EB109B4E4097}"/>
                  </a:ext>
                </a:extLst>
              </p:cNvPr>
              <p:cNvSpPr txBox="1"/>
              <p:nvPr/>
            </p:nvSpPr>
            <p:spPr>
              <a:xfrm>
                <a:off x="5653078"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7</a:t>
                </a:r>
              </a:p>
            </p:txBody>
          </p:sp>
          <p:sp>
            <p:nvSpPr>
              <p:cNvPr id="1609" name="TextBox 1608">
                <a:extLst>
                  <a:ext uri="{FF2B5EF4-FFF2-40B4-BE49-F238E27FC236}">
                    <a16:creationId xmlns:a16="http://schemas.microsoft.com/office/drawing/2014/main" id="{FF6498EB-EFAA-4F46-A687-203ADE4CD9A9}"/>
                  </a:ext>
                </a:extLst>
              </p:cNvPr>
              <p:cNvSpPr txBox="1"/>
              <p:nvPr/>
            </p:nvSpPr>
            <p:spPr>
              <a:xfrm>
                <a:off x="5596974"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14</a:t>
                </a:r>
              </a:p>
            </p:txBody>
          </p:sp>
          <p:sp>
            <p:nvSpPr>
              <p:cNvPr id="1610" name="TextBox 1609">
                <a:extLst>
                  <a:ext uri="{FF2B5EF4-FFF2-40B4-BE49-F238E27FC236}">
                    <a16:creationId xmlns:a16="http://schemas.microsoft.com/office/drawing/2014/main" id="{2CB2577E-626D-3C49-A9E3-FF77C8E01B26}"/>
                  </a:ext>
                </a:extLst>
              </p:cNvPr>
              <p:cNvSpPr txBox="1"/>
              <p:nvPr/>
            </p:nvSpPr>
            <p:spPr>
              <a:xfrm>
                <a:off x="5700095" y="3376609"/>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21</a:t>
                </a:r>
              </a:p>
            </p:txBody>
          </p:sp>
          <p:sp>
            <p:nvSpPr>
              <p:cNvPr id="1611" name="TextBox 1610">
                <a:extLst>
                  <a:ext uri="{FF2B5EF4-FFF2-40B4-BE49-F238E27FC236}">
                    <a16:creationId xmlns:a16="http://schemas.microsoft.com/office/drawing/2014/main" id="{203BB920-68A0-9543-A63B-E541E66EA544}"/>
                  </a:ext>
                </a:extLst>
              </p:cNvPr>
              <p:cNvSpPr txBox="1"/>
              <p:nvPr/>
            </p:nvSpPr>
            <p:spPr>
              <a:xfrm>
                <a:off x="5700095" y="3844013"/>
                <a:ext cx="387511" cy="281218"/>
              </a:xfrm>
              <a:prstGeom prst="rect">
                <a:avLst/>
              </a:prstGeom>
              <a:noFill/>
            </p:spPr>
            <p:txBody>
              <a:bodyPr wrap="non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28</a:t>
                </a:r>
              </a:p>
            </p:txBody>
          </p:sp>
          <p:sp>
            <p:nvSpPr>
              <p:cNvPr id="1612" name="TextBox 1611">
                <a:extLst>
                  <a:ext uri="{FF2B5EF4-FFF2-40B4-BE49-F238E27FC236}">
                    <a16:creationId xmlns:a16="http://schemas.microsoft.com/office/drawing/2014/main" id="{4DD5AE97-3077-9D40-AEE6-9F95C6CE37A9}"/>
                  </a:ext>
                </a:extLst>
              </p:cNvPr>
              <p:cNvSpPr txBox="1"/>
              <p:nvPr/>
            </p:nvSpPr>
            <p:spPr>
              <a:xfrm>
                <a:off x="6179312" y="1368771"/>
                <a:ext cx="494368"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F</a:t>
                </a:r>
              </a:p>
            </p:txBody>
          </p:sp>
          <p:sp>
            <p:nvSpPr>
              <p:cNvPr id="1614" name="TextBox 1613">
                <a:extLst>
                  <a:ext uri="{FF2B5EF4-FFF2-40B4-BE49-F238E27FC236}">
                    <a16:creationId xmlns:a16="http://schemas.microsoft.com/office/drawing/2014/main" id="{B49AEB4D-AF39-FB40-87F6-43C057BA96AE}"/>
                  </a:ext>
                </a:extLst>
              </p:cNvPr>
              <p:cNvSpPr txBox="1"/>
              <p:nvPr/>
            </p:nvSpPr>
            <p:spPr>
              <a:xfrm>
                <a:off x="6185724"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8</a:t>
                </a:r>
              </a:p>
            </p:txBody>
          </p:sp>
          <p:sp>
            <p:nvSpPr>
              <p:cNvPr id="1615" name="TextBox 1614">
                <a:extLst>
                  <a:ext uri="{FF2B5EF4-FFF2-40B4-BE49-F238E27FC236}">
                    <a16:creationId xmlns:a16="http://schemas.microsoft.com/office/drawing/2014/main" id="{5F8F2FDE-190C-254D-BFF4-9517194662BB}"/>
                  </a:ext>
                </a:extLst>
              </p:cNvPr>
              <p:cNvSpPr txBox="1"/>
              <p:nvPr/>
            </p:nvSpPr>
            <p:spPr>
              <a:xfrm>
                <a:off x="6129620"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15</a:t>
                </a:r>
              </a:p>
            </p:txBody>
          </p:sp>
          <p:sp>
            <p:nvSpPr>
              <p:cNvPr id="1616" name="TextBox 1615">
                <a:extLst>
                  <a:ext uri="{FF2B5EF4-FFF2-40B4-BE49-F238E27FC236}">
                    <a16:creationId xmlns:a16="http://schemas.microsoft.com/office/drawing/2014/main" id="{EB525FF0-1D35-FA4D-8936-05F7EFCD6640}"/>
                  </a:ext>
                </a:extLst>
              </p:cNvPr>
              <p:cNvSpPr txBox="1"/>
              <p:nvPr/>
            </p:nvSpPr>
            <p:spPr>
              <a:xfrm>
                <a:off x="6129620"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22</a:t>
                </a:r>
              </a:p>
            </p:txBody>
          </p:sp>
          <p:sp>
            <p:nvSpPr>
              <p:cNvPr id="1617" name="TextBox 1616">
                <a:extLst>
                  <a:ext uri="{FF2B5EF4-FFF2-40B4-BE49-F238E27FC236}">
                    <a16:creationId xmlns:a16="http://schemas.microsoft.com/office/drawing/2014/main" id="{06E47A87-6606-2545-A7B0-90B1BFDEB755}"/>
                  </a:ext>
                </a:extLst>
              </p:cNvPr>
              <p:cNvSpPr txBox="1"/>
              <p:nvPr/>
            </p:nvSpPr>
            <p:spPr>
              <a:xfrm>
                <a:off x="6129620" y="376917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29</a:t>
                </a:r>
              </a:p>
            </p:txBody>
          </p:sp>
          <p:sp>
            <p:nvSpPr>
              <p:cNvPr id="1618" name="TextBox 1617">
                <a:extLst>
                  <a:ext uri="{FF2B5EF4-FFF2-40B4-BE49-F238E27FC236}">
                    <a16:creationId xmlns:a16="http://schemas.microsoft.com/office/drawing/2014/main" id="{B4EFD570-FB2A-2041-94FA-DD1A7AAE418F}"/>
                  </a:ext>
                </a:extLst>
              </p:cNvPr>
              <p:cNvSpPr txBox="1"/>
              <p:nvPr/>
            </p:nvSpPr>
            <p:spPr>
              <a:xfrm>
                <a:off x="6705550" y="1368771"/>
                <a:ext cx="507192" cy="492442"/>
              </a:xfrm>
              <a:prstGeom prst="rect">
                <a:avLst/>
              </a:prstGeom>
              <a:noFill/>
            </p:spPr>
            <p:txBody>
              <a:bodyPr wrap="none" rtlCol="0" anchor="ctr">
                <a:spAutoFit/>
              </a:bodyPr>
              <a:lstStyle/>
              <a:p>
                <a:pPr algn="ctr"/>
                <a:r>
                  <a:rPr lang="en-US" sz="1000" dirty="0">
                    <a:solidFill>
                      <a:schemeClr val="tx2"/>
                    </a:solidFill>
                    <a:latin typeface="Lato" panose="020F0502020204030203" pitchFamily="34" charset="0"/>
                    <a:ea typeface="Lato" panose="020F0502020204030203" pitchFamily="34" charset="0"/>
                    <a:cs typeface="Lato" panose="020F0502020204030203" pitchFamily="34" charset="0"/>
                  </a:rPr>
                  <a:t>S</a:t>
                </a:r>
              </a:p>
            </p:txBody>
          </p:sp>
          <p:sp>
            <p:nvSpPr>
              <p:cNvPr id="1619" name="TextBox 1618">
                <a:extLst>
                  <a:ext uri="{FF2B5EF4-FFF2-40B4-BE49-F238E27FC236}">
                    <a16:creationId xmlns:a16="http://schemas.microsoft.com/office/drawing/2014/main" id="{960D68C9-B609-5D4B-9D79-0CDCC93B9D7E}"/>
                  </a:ext>
                </a:extLst>
              </p:cNvPr>
              <p:cNvSpPr txBox="1"/>
              <p:nvPr/>
            </p:nvSpPr>
            <p:spPr>
              <a:xfrm>
                <a:off x="6718374" y="1899557"/>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a:t>
                </a:r>
              </a:p>
            </p:txBody>
          </p:sp>
          <p:sp>
            <p:nvSpPr>
              <p:cNvPr id="1620" name="TextBox 1619">
                <a:extLst>
                  <a:ext uri="{FF2B5EF4-FFF2-40B4-BE49-F238E27FC236}">
                    <a16:creationId xmlns:a16="http://schemas.microsoft.com/office/drawing/2014/main" id="{A3DA9EC0-6E52-AD4A-A010-B5C97E85196B}"/>
                  </a:ext>
                </a:extLst>
              </p:cNvPr>
              <p:cNvSpPr txBox="1"/>
              <p:nvPr/>
            </p:nvSpPr>
            <p:spPr>
              <a:xfrm>
                <a:off x="6718374" y="2366963"/>
                <a:ext cx="48154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9</a:t>
                </a:r>
              </a:p>
            </p:txBody>
          </p:sp>
          <p:sp>
            <p:nvSpPr>
              <p:cNvPr id="1621" name="TextBox 1620">
                <a:extLst>
                  <a:ext uri="{FF2B5EF4-FFF2-40B4-BE49-F238E27FC236}">
                    <a16:creationId xmlns:a16="http://schemas.microsoft.com/office/drawing/2014/main" id="{8B9CDB5A-9660-3E42-8596-88E1FB5D46F0}"/>
                  </a:ext>
                </a:extLst>
              </p:cNvPr>
              <p:cNvSpPr txBox="1"/>
              <p:nvPr/>
            </p:nvSpPr>
            <p:spPr>
              <a:xfrm>
                <a:off x="6662270" y="283436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16</a:t>
                </a:r>
              </a:p>
            </p:txBody>
          </p:sp>
          <p:sp>
            <p:nvSpPr>
              <p:cNvPr id="1622" name="TextBox 1621">
                <a:extLst>
                  <a:ext uri="{FF2B5EF4-FFF2-40B4-BE49-F238E27FC236}">
                    <a16:creationId xmlns:a16="http://schemas.microsoft.com/office/drawing/2014/main" id="{AC6DAB44-BF8F-144C-81A1-35E148C64339}"/>
                  </a:ext>
                </a:extLst>
              </p:cNvPr>
              <p:cNvSpPr txBox="1"/>
              <p:nvPr/>
            </p:nvSpPr>
            <p:spPr>
              <a:xfrm>
                <a:off x="6662270" y="3301775"/>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23</a:t>
                </a:r>
              </a:p>
            </p:txBody>
          </p:sp>
          <p:sp>
            <p:nvSpPr>
              <p:cNvPr id="1623" name="TextBox 1622">
                <a:extLst>
                  <a:ext uri="{FF2B5EF4-FFF2-40B4-BE49-F238E27FC236}">
                    <a16:creationId xmlns:a16="http://schemas.microsoft.com/office/drawing/2014/main" id="{35ED0EB3-50FC-CF42-8456-9FD4DFD2C7AD}"/>
                  </a:ext>
                </a:extLst>
              </p:cNvPr>
              <p:cNvSpPr txBox="1"/>
              <p:nvPr/>
            </p:nvSpPr>
            <p:spPr>
              <a:xfrm>
                <a:off x="6662270" y="3769179"/>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30</a:t>
                </a:r>
              </a:p>
            </p:txBody>
          </p:sp>
          <p:cxnSp>
            <p:nvCxnSpPr>
              <p:cNvPr id="1624" name="Straight Connector 1623">
                <a:extLst>
                  <a:ext uri="{FF2B5EF4-FFF2-40B4-BE49-F238E27FC236}">
                    <a16:creationId xmlns:a16="http://schemas.microsoft.com/office/drawing/2014/main" id="{9185393E-2A37-B947-9F85-2C36FAE052E4}"/>
                  </a:ext>
                </a:extLst>
              </p:cNvPr>
              <p:cNvCxnSpPr>
                <a:cxnSpLocks/>
              </p:cNvCxnSpPr>
              <p:nvPr/>
            </p:nvCxnSpPr>
            <p:spPr>
              <a:xfrm>
                <a:off x="3474354" y="4721731"/>
                <a:ext cx="3773704" cy="0"/>
              </a:xfrm>
              <a:prstGeom prst="line">
                <a:avLst/>
              </a:prstGeom>
              <a:ln w="19050" cap="rnd">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25" name="Straight Connector 1624">
                <a:extLst>
                  <a:ext uri="{FF2B5EF4-FFF2-40B4-BE49-F238E27FC236}">
                    <a16:creationId xmlns:a16="http://schemas.microsoft.com/office/drawing/2014/main" id="{2634E1CD-41B6-CF43-8CF3-285544B6013C}"/>
                  </a:ext>
                </a:extLst>
              </p:cNvPr>
              <p:cNvCxnSpPr>
                <a:cxnSpLocks/>
              </p:cNvCxnSpPr>
              <p:nvPr/>
            </p:nvCxnSpPr>
            <p:spPr>
              <a:xfrm>
                <a:off x="3474354" y="772419"/>
                <a:ext cx="3773704" cy="0"/>
              </a:xfrm>
              <a:prstGeom prst="line">
                <a:avLst/>
              </a:prstGeom>
              <a:ln w="19050" cap="rnd">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26" name="TextBox 1625">
                <a:extLst>
                  <a:ext uri="{FF2B5EF4-FFF2-40B4-BE49-F238E27FC236}">
                    <a16:creationId xmlns:a16="http://schemas.microsoft.com/office/drawing/2014/main" id="{CAC6DD3D-1F10-0F49-83EE-7E9CC27873D7}"/>
                  </a:ext>
                </a:extLst>
              </p:cNvPr>
              <p:cNvSpPr txBox="1"/>
              <p:nvPr/>
            </p:nvSpPr>
            <p:spPr>
              <a:xfrm>
                <a:off x="3466390" y="4238411"/>
                <a:ext cx="593754" cy="430888"/>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31</a:t>
                </a:r>
              </a:p>
            </p:txBody>
          </p:sp>
          <p:sp>
            <p:nvSpPr>
              <p:cNvPr id="1627" name="TextBox 1626">
                <a:extLst>
                  <a:ext uri="{FF2B5EF4-FFF2-40B4-BE49-F238E27FC236}">
                    <a16:creationId xmlns:a16="http://schemas.microsoft.com/office/drawing/2014/main" id="{591F9FFA-B9FE-5948-94D9-0D5E51463FA7}"/>
                  </a:ext>
                </a:extLst>
              </p:cNvPr>
              <p:cNvSpPr txBox="1"/>
              <p:nvPr/>
            </p:nvSpPr>
            <p:spPr>
              <a:xfrm>
                <a:off x="4055142" y="4238411"/>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1</a:t>
                </a:r>
              </a:p>
            </p:txBody>
          </p:sp>
          <p:sp>
            <p:nvSpPr>
              <p:cNvPr id="1628" name="TextBox 1627">
                <a:extLst>
                  <a:ext uri="{FF2B5EF4-FFF2-40B4-BE49-F238E27FC236}">
                    <a16:creationId xmlns:a16="http://schemas.microsoft.com/office/drawing/2014/main" id="{39218C77-A255-3B4A-86AB-419B1A6E1853}"/>
                  </a:ext>
                </a:extLst>
              </p:cNvPr>
              <p:cNvSpPr txBox="1"/>
              <p:nvPr/>
            </p:nvSpPr>
            <p:spPr>
              <a:xfrm>
                <a:off x="4587786" y="4238411"/>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2</a:t>
                </a:r>
              </a:p>
            </p:txBody>
          </p:sp>
          <p:sp>
            <p:nvSpPr>
              <p:cNvPr id="1629" name="TextBox 1628">
                <a:extLst>
                  <a:ext uri="{FF2B5EF4-FFF2-40B4-BE49-F238E27FC236}">
                    <a16:creationId xmlns:a16="http://schemas.microsoft.com/office/drawing/2014/main" id="{1FD1EA67-B6BB-C34D-9A90-74BCFA78DC51}"/>
                  </a:ext>
                </a:extLst>
              </p:cNvPr>
              <p:cNvSpPr txBox="1"/>
              <p:nvPr/>
            </p:nvSpPr>
            <p:spPr>
              <a:xfrm>
                <a:off x="5120432" y="4238411"/>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3</a:t>
                </a:r>
              </a:p>
            </p:txBody>
          </p:sp>
          <p:sp>
            <p:nvSpPr>
              <p:cNvPr id="1630" name="TextBox 1629">
                <a:extLst>
                  <a:ext uri="{FF2B5EF4-FFF2-40B4-BE49-F238E27FC236}">
                    <a16:creationId xmlns:a16="http://schemas.microsoft.com/office/drawing/2014/main" id="{144D6ABF-0729-7A4F-A985-FF7348F74A13}"/>
                  </a:ext>
                </a:extLst>
              </p:cNvPr>
              <p:cNvSpPr txBox="1"/>
              <p:nvPr/>
            </p:nvSpPr>
            <p:spPr>
              <a:xfrm>
                <a:off x="5653078" y="4238411"/>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4</a:t>
                </a:r>
              </a:p>
            </p:txBody>
          </p:sp>
          <p:sp>
            <p:nvSpPr>
              <p:cNvPr id="1631" name="TextBox 1630">
                <a:extLst>
                  <a:ext uri="{FF2B5EF4-FFF2-40B4-BE49-F238E27FC236}">
                    <a16:creationId xmlns:a16="http://schemas.microsoft.com/office/drawing/2014/main" id="{E5968807-DE84-A64B-85E4-814032EE9A8A}"/>
                  </a:ext>
                </a:extLst>
              </p:cNvPr>
              <p:cNvSpPr txBox="1"/>
              <p:nvPr/>
            </p:nvSpPr>
            <p:spPr>
              <a:xfrm>
                <a:off x="6185724" y="4238411"/>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5</a:t>
                </a:r>
              </a:p>
            </p:txBody>
          </p:sp>
          <p:sp>
            <p:nvSpPr>
              <p:cNvPr id="1632" name="TextBox 1631">
                <a:extLst>
                  <a:ext uri="{FF2B5EF4-FFF2-40B4-BE49-F238E27FC236}">
                    <a16:creationId xmlns:a16="http://schemas.microsoft.com/office/drawing/2014/main" id="{8FF0B255-05AB-5B40-9981-E16B094D0027}"/>
                  </a:ext>
                </a:extLst>
              </p:cNvPr>
              <p:cNvSpPr txBox="1"/>
              <p:nvPr/>
            </p:nvSpPr>
            <p:spPr>
              <a:xfrm>
                <a:off x="6718374" y="4238411"/>
                <a:ext cx="481544" cy="430888"/>
              </a:xfrm>
              <a:prstGeom prst="rect">
                <a:avLst/>
              </a:prstGeom>
              <a:noFill/>
            </p:spPr>
            <p:txBody>
              <a:bodyPr wrap="none" rtlCol="0" anchor="ctr">
                <a:spAutoFit/>
              </a:bodyPr>
              <a:lstStyle/>
              <a:p>
                <a:pPr algn="ctr"/>
                <a:r>
                  <a:rPr lang="en-US" sz="800" dirty="0">
                    <a:solidFill>
                      <a:schemeClr val="tx1">
                        <a:lumMod val="20000"/>
                        <a:lumOff val="80000"/>
                      </a:schemeClr>
                    </a:solidFill>
                    <a:latin typeface="Lato Light" panose="020F0502020204030203" pitchFamily="34" charset="0"/>
                    <a:ea typeface="Lato Light" panose="020F0502020204030203" pitchFamily="34" charset="0"/>
                    <a:cs typeface="Lato Light" panose="020F0502020204030203" pitchFamily="34" charset="0"/>
                  </a:rPr>
                  <a:t>6</a:t>
                </a:r>
              </a:p>
            </p:txBody>
          </p:sp>
        </p:grpSp>
        <p:grpSp>
          <p:nvGrpSpPr>
            <p:cNvPr id="6" name="Group 5">
              <a:extLst>
                <a:ext uri="{FF2B5EF4-FFF2-40B4-BE49-F238E27FC236}">
                  <a16:creationId xmlns:a16="http://schemas.microsoft.com/office/drawing/2014/main" id="{80B0CD30-2FA5-3E47-99D6-8A64CE5F3260}"/>
                </a:ext>
              </a:extLst>
            </p:cNvPr>
            <p:cNvGrpSpPr/>
            <p:nvPr/>
          </p:nvGrpSpPr>
          <p:grpSpPr>
            <a:xfrm>
              <a:off x="5755877" y="4511771"/>
              <a:ext cx="2303342" cy="1690501"/>
              <a:chOff x="5755877" y="4511771"/>
              <a:chExt cx="2303342" cy="1690501"/>
            </a:xfrm>
          </p:grpSpPr>
          <p:sp>
            <p:nvSpPr>
              <p:cNvPr id="179" name="Elipsa 178">
                <a:extLst>
                  <a:ext uri="{FF2B5EF4-FFF2-40B4-BE49-F238E27FC236}">
                    <a16:creationId xmlns:a16="http://schemas.microsoft.com/office/drawing/2014/main" id="{81E06A4F-546A-4583-A9D2-0F8EF40EAA2D}"/>
                  </a:ext>
                </a:extLst>
              </p:cNvPr>
              <p:cNvSpPr/>
              <p:nvPr/>
            </p:nvSpPr>
            <p:spPr>
              <a:xfrm>
                <a:off x="5756385" y="5182587"/>
                <a:ext cx="308344" cy="299374"/>
              </a:xfrm>
              <a:prstGeom prst="ellipse">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8" name="Elipsa 177">
                <a:extLst>
                  <a:ext uri="{FF2B5EF4-FFF2-40B4-BE49-F238E27FC236}">
                    <a16:creationId xmlns:a16="http://schemas.microsoft.com/office/drawing/2014/main" id="{85ED2B4C-51C2-410F-BCE3-368655EB0C92}"/>
                  </a:ext>
                </a:extLst>
              </p:cNvPr>
              <p:cNvSpPr/>
              <p:nvPr/>
            </p:nvSpPr>
            <p:spPr>
              <a:xfrm>
                <a:off x="7378303" y="5554507"/>
                <a:ext cx="308344" cy="299374"/>
              </a:xfrm>
              <a:prstGeom prst="ellipse">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80" name="Elipsa 179">
                <a:extLst>
                  <a:ext uri="{FF2B5EF4-FFF2-40B4-BE49-F238E27FC236}">
                    <a16:creationId xmlns:a16="http://schemas.microsoft.com/office/drawing/2014/main" id="{D830DB92-0B20-453D-B34C-C695B93AAF7C}"/>
                  </a:ext>
                </a:extLst>
              </p:cNvPr>
              <p:cNvSpPr/>
              <p:nvPr/>
            </p:nvSpPr>
            <p:spPr>
              <a:xfrm>
                <a:off x="6164384" y="5176597"/>
                <a:ext cx="308344" cy="299374"/>
              </a:xfrm>
              <a:prstGeom prst="ellipse">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7" name="Elipsa 176">
                <a:extLst>
                  <a:ext uri="{FF2B5EF4-FFF2-40B4-BE49-F238E27FC236}">
                    <a16:creationId xmlns:a16="http://schemas.microsoft.com/office/drawing/2014/main" id="{3CD9CE7C-8EFC-4127-A634-F714418FE4D7}"/>
                  </a:ext>
                </a:extLst>
              </p:cNvPr>
              <p:cNvSpPr/>
              <p:nvPr/>
            </p:nvSpPr>
            <p:spPr>
              <a:xfrm>
                <a:off x="6570490" y="5897486"/>
                <a:ext cx="308344" cy="299374"/>
              </a:xfrm>
              <a:prstGeom prst="ellipse">
                <a:avLst/>
              </a:prstGeom>
              <a:solidFill>
                <a:srgbClr val="F4B1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3" name="Elipsa 172">
                <a:extLst>
                  <a:ext uri="{FF2B5EF4-FFF2-40B4-BE49-F238E27FC236}">
                    <a16:creationId xmlns:a16="http://schemas.microsoft.com/office/drawing/2014/main" id="{C37E7B2D-BE00-44EB-978F-4149B722B5CB}"/>
                  </a:ext>
                </a:extLst>
              </p:cNvPr>
              <p:cNvSpPr/>
              <p:nvPr/>
            </p:nvSpPr>
            <p:spPr>
              <a:xfrm>
                <a:off x="6564587" y="5559268"/>
                <a:ext cx="308344" cy="299374"/>
              </a:xfrm>
              <a:prstGeom prst="ellipse">
                <a:avLst/>
              </a:prstGeom>
              <a:solidFill>
                <a:srgbClr val="F4B1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1" name="Elipsa 170">
                <a:extLst>
                  <a:ext uri="{FF2B5EF4-FFF2-40B4-BE49-F238E27FC236}">
                    <a16:creationId xmlns:a16="http://schemas.microsoft.com/office/drawing/2014/main" id="{567A375E-2B4B-432D-B5AA-760975F9A4E4}"/>
                  </a:ext>
                </a:extLst>
              </p:cNvPr>
              <p:cNvSpPr/>
              <p:nvPr/>
            </p:nvSpPr>
            <p:spPr>
              <a:xfrm>
                <a:off x="7372893" y="5902898"/>
                <a:ext cx="308344" cy="299374"/>
              </a:xfrm>
              <a:prstGeom prst="ellipse">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0" name="Elipsa 169">
                <a:extLst>
                  <a:ext uri="{FF2B5EF4-FFF2-40B4-BE49-F238E27FC236}">
                    <a16:creationId xmlns:a16="http://schemas.microsoft.com/office/drawing/2014/main" id="{EFF82218-25ED-4D01-B220-FC2046EF1115}"/>
                  </a:ext>
                </a:extLst>
              </p:cNvPr>
              <p:cNvSpPr/>
              <p:nvPr/>
            </p:nvSpPr>
            <p:spPr>
              <a:xfrm>
                <a:off x="6974657" y="5897473"/>
                <a:ext cx="308344" cy="299374"/>
              </a:xfrm>
              <a:prstGeom prst="ellipse">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7" name="Elipsa 166">
                <a:extLst>
                  <a:ext uri="{FF2B5EF4-FFF2-40B4-BE49-F238E27FC236}">
                    <a16:creationId xmlns:a16="http://schemas.microsoft.com/office/drawing/2014/main" id="{DFB0774C-F8C0-4C5B-9E23-7A69C90F8CBB}"/>
                  </a:ext>
                </a:extLst>
              </p:cNvPr>
              <p:cNvSpPr/>
              <p:nvPr/>
            </p:nvSpPr>
            <p:spPr>
              <a:xfrm>
                <a:off x="6155520" y="5895428"/>
                <a:ext cx="308344" cy="299374"/>
              </a:xfrm>
              <a:prstGeom prst="ellipse">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5" name="Elipsa 164">
                <a:extLst>
                  <a:ext uri="{FF2B5EF4-FFF2-40B4-BE49-F238E27FC236}">
                    <a16:creationId xmlns:a16="http://schemas.microsoft.com/office/drawing/2014/main" id="{C0002EA8-D98B-4042-90B9-B6762139BB99}"/>
                  </a:ext>
                </a:extLst>
              </p:cNvPr>
              <p:cNvSpPr/>
              <p:nvPr/>
            </p:nvSpPr>
            <p:spPr>
              <a:xfrm>
                <a:off x="5755877" y="5901717"/>
                <a:ext cx="308344" cy="299374"/>
              </a:xfrm>
              <a:prstGeom prst="ellipse">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29" name="TextBox 1618">
                <a:extLst>
                  <a:ext uri="{FF2B5EF4-FFF2-40B4-BE49-F238E27FC236}">
                    <a16:creationId xmlns:a16="http://schemas.microsoft.com/office/drawing/2014/main" id="{9F421A60-CBB0-4BCE-B547-2B2F1CCD2EC8}"/>
                  </a:ext>
                </a:extLst>
              </p:cNvPr>
              <p:cNvSpPr txBox="1"/>
              <p:nvPr/>
            </p:nvSpPr>
            <p:spPr>
              <a:xfrm>
                <a:off x="7818447" y="4511771"/>
                <a:ext cx="240772" cy="215444"/>
              </a:xfrm>
              <a:prstGeom prst="rect">
                <a:avLst/>
              </a:prstGeom>
              <a:noFill/>
            </p:spPr>
            <p:txBody>
              <a:bodyPr wrap="none" rtlCol="0" anchor="ctr">
                <a:spAutoFit/>
              </a:bodyPr>
              <a:lstStyle/>
              <a:p>
                <a:pPr algn="ctr"/>
                <a:r>
                  <a:rPr lang="hr-HR"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a:t>
                </a:r>
                <a:endPar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930" name="TextBox 1585">
                <a:extLst>
                  <a:ext uri="{FF2B5EF4-FFF2-40B4-BE49-F238E27FC236}">
                    <a16:creationId xmlns:a16="http://schemas.microsoft.com/office/drawing/2014/main" id="{75E69F21-AA54-4D7D-8D4A-E8F1FE36EB9B}"/>
                  </a:ext>
                </a:extLst>
              </p:cNvPr>
              <p:cNvSpPr txBox="1"/>
              <p:nvPr/>
            </p:nvSpPr>
            <p:spPr>
              <a:xfrm>
                <a:off x="6160717" y="5586024"/>
                <a:ext cx="296877" cy="215444"/>
              </a:xfrm>
              <a:prstGeom prst="rect">
                <a:avLst/>
              </a:prstGeom>
              <a:noFill/>
            </p:spPr>
            <p:txBody>
              <a:bodyPr wrap="none" rtlCol="0" anchor="ctr">
                <a:spAutoFit/>
              </a:bodyPr>
              <a:lstStyle/>
              <a:p>
                <a:pPr algn="ctr"/>
                <a:r>
                  <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1</a:t>
                </a:r>
                <a:r>
                  <a:rPr lang="hr-HR"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rPr>
                  <a:t>8</a:t>
                </a:r>
                <a:endParaRPr lang="en-US" sz="800" dirty="0">
                  <a:solidFill>
                    <a:schemeClr val="tx1">
                      <a:lumMod val="60000"/>
                      <a:lumOff val="40000"/>
                    </a:schemeClr>
                  </a:solidFill>
                  <a:latin typeface="Lato Light" panose="020F0502020204030203" pitchFamily="34" charset="0"/>
                  <a:ea typeface="Lato Light" panose="020F0502020204030203" pitchFamily="34" charset="0"/>
                  <a:cs typeface="Lato Light" panose="020F0502020204030203" pitchFamily="34" charset="0"/>
                </a:endParaRPr>
              </a:p>
            </p:txBody>
          </p:sp>
        </p:grpSp>
      </p:grpSp>
      <p:sp>
        <p:nvSpPr>
          <p:cNvPr id="931" name="Rectangle 156">
            <a:extLst>
              <a:ext uri="{FF2B5EF4-FFF2-40B4-BE49-F238E27FC236}">
                <a16:creationId xmlns:a16="http://schemas.microsoft.com/office/drawing/2014/main" id="{95E0783F-FD4A-4F82-B84B-166F19C2BC26}"/>
              </a:ext>
            </a:extLst>
          </p:cNvPr>
          <p:cNvSpPr/>
          <p:nvPr/>
        </p:nvSpPr>
        <p:spPr>
          <a:xfrm>
            <a:off x="1366725" y="1122929"/>
            <a:ext cx="3701522" cy="619082"/>
          </a:xfrm>
          <a:prstGeom prst="rect">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32" name="Rectangle 158">
            <a:extLst>
              <a:ext uri="{FF2B5EF4-FFF2-40B4-BE49-F238E27FC236}">
                <a16:creationId xmlns:a16="http://schemas.microsoft.com/office/drawing/2014/main" id="{48FB9825-45EB-4705-8D39-428DAC7190C0}"/>
              </a:ext>
            </a:extLst>
          </p:cNvPr>
          <p:cNvSpPr/>
          <p:nvPr/>
        </p:nvSpPr>
        <p:spPr>
          <a:xfrm>
            <a:off x="1366725" y="2129072"/>
            <a:ext cx="3701522" cy="619082"/>
          </a:xfrm>
          <a:prstGeom prst="rect">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33" name="Rectangle 160">
            <a:extLst>
              <a:ext uri="{FF2B5EF4-FFF2-40B4-BE49-F238E27FC236}">
                <a16:creationId xmlns:a16="http://schemas.microsoft.com/office/drawing/2014/main" id="{77BF2069-BBBC-4393-965C-E9A24C9EEB48}"/>
              </a:ext>
            </a:extLst>
          </p:cNvPr>
          <p:cNvSpPr/>
          <p:nvPr/>
        </p:nvSpPr>
        <p:spPr>
          <a:xfrm>
            <a:off x="1366725" y="3135215"/>
            <a:ext cx="3701522" cy="619082"/>
          </a:xfrm>
          <a:prstGeom prst="rect">
            <a:avLst/>
          </a:prstGeom>
          <a:solidFill>
            <a:srgbClr val="F4B1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34" name="Rectangle 162">
            <a:extLst>
              <a:ext uri="{FF2B5EF4-FFF2-40B4-BE49-F238E27FC236}">
                <a16:creationId xmlns:a16="http://schemas.microsoft.com/office/drawing/2014/main" id="{E59B2D34-A175-40C5-9391-10187704829E}"/>
              </a:ext>
            </a:extLst>
          </p:cNvPr>
          <p:cNvSpPr/>
          <p:nvPr/>
        </p:nvSpPr>
        <p:spPr>
          <a:xfrm>
            <a:off x="1366725" y="4141358"/>
            <a:ext cx="3701522" cy="619082"/>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35" name="Rectangle 164">
            <a:extLst>
              <a:ext uri="{FF2B5EF4-FFF2-40B4-BE49-F238E27FC236}">
                <a16:creationId xmlns:a16="http://schemas.microsoft.com/office/drawing/2014/main" id="{C02443EC-813D-4BBA-9D1B-C514354BC4DD}"/>
              </a:ext>
            </a:extLst>
          </p:cNvPr>
          <p:cNvSpPr/>
          <p:nvPr/>
        </p:nvSpPr>
        <p:spPr>
          <a:xfrm>
            <a:off x="1366725" y="5147501"/>
            <a:ext cx="3701522" cy="619082"/>
          </a:xfrm>
          <a:prstGeom prst="rect">
            <a:avLst/>
          </a:prstGeom>
          <a:solidFill>
            <a:srgbClr val="6EC4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36" name="Rectangle 166">
            <a:extLst>
              <a:ext uri="{FF2B5EF4-FFF2-40B4-BE49-F238E27FC236}">
                <a16:creationId xmlns:a16="http://schemas.microsoft.com/office/drawing/2014/main" id="{C1CA63F3-ADF2-4E70-ACF6-AFF03F7F1FA1}"/>
              </a:ext>
            </a:extLst>
          </p:cNvPr>
          <p:cNvSpPr/>
          <p:nvPr/>
        </p:nvSpPr>
        <p:spPr>
          <a:xfrm>
            <a:off x="1366725" y="116786"/>
            <a:ext cx="3701522" cy="619082"/>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37" name="Subtitle 2">
            <a:extLst>
              <a:ext uri="{FF2B5EF4-FFF2-40B4-BE49-F238E27FC236}">
                <a16:creationId xmlns:a16="http://schemas.microsoft.com/office/drawing/2014/main" id="{C494E5F5-6598-417F-BD96-F535F0522271}"/>
              </a:ext>
            </a:extLst>
          </p:cNvPr>
          <p:cNvSpPr txBox="1">
            <a:spLocks/>
          </p:cNvSpPr>
          <p:nvPr/>
        </p:nvSpPr>
        <p:spPr>
          <a:xfrm>
            <a:off x="1507570" y="302735"/>
            <a:ext cx="3419832" cy="24718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200" dirty="0">
                <a:solidFill>
                  <a:schemeClr val="bg1"/>
                </a:solidFill>
              </a:rPr>
              <a:t>WS</a:t>
            </a:r>
            <a:r>
              <a:rPr lang="hr-HR" sz="1200" dirty="0">
                <a:solidFill>
                  <a:schemeClr val="bg1"/>
                </a:solidFill>
              </a:rPr>
              <a:t> </a:t>
            </a:r>
            <a:r>
              <a:rPr lang="en-US" sz="1200" dirty="0">
                <a:solidFill>
                  <a:schemeClr val="bg1"/>
                </a:solidFill>
              </a:rPr>
              <a:t>1A Moodle for administrators</a:t>
            </a:r>
          </a:p>
        </p:txBody>
      </p:sp>
      <p:sp>
        <p:nvSpPr>
          <p:cNvPr id="938" name="Subtitle 2">
            <a:extLst>
              <a:ext uri="{FF2B5EF4-FFF2-40B4-BE49-F238E27FC236}">
                <a16:creationId xmlns:a16="http://schemas.microsoft.com/office/drawing/2014/main" id="{74171E00-0905-415A-8DCD-C7B765A07239}"/>
              </a:ext>
            </a:extLst>
          </p:cNvPr>
          <p:cNvSpPr txBox="1">
            <a:spLocks/>
          </p:cNvSpPr>
          <p:nvPr/>
        </p:nvSpPr>
        <p:spPr>
          <a:xfrm>
            <a:off x="1507570" y="1308877"/>
            <a:ext cx="3419832" cy="24718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200" dirty="0">
                <a:solidFill>
                  <a:schemeClr val="bg1"/>
                </a:solidFill>
              </a:rPr>
              <a:t>WS</a:t>
            </a:r>
            <a:r>
              <a:rPr lang="hr-HR" sz="1200" dirty="0">
                <a:solidFill>
                  <a:schemeClr val="bg1"/>
                </a:solidFill>
              </a:rPr>
              <a:t> </a:t>
            </a:r>
            <a:r>
              <a:rPr lang="en-US" sz="1200" dirty="0">
                <a:solidFill>
                  <a:schemeClr val="bg1"/>
                </a:solidFill>
              </a:rPr>
              <a:t>1B Online Knowledge Assessment</a:t>
            </a:r>
          </a:p>
        </p:txBody>
      </p:sp>
      <p:sp>
        <p:nvSpPr>
          <p:cNvPr id="939" name="Subtitle 2">
            <a:extLst>
              <a:ext uri="{FF2B5EF4-FFF2-40B4-BE49-F238E27FC236}">
                <a16:creationId xmlns:a16="http://schemas.microsoft.com/office/drawing/2014/main" id="{45636D48-F5B1-45A3-9DE7-DC8B1D7C751E}"/>
              </a:ext>
            </a:extLst>
          </p:cNvPr>
          <p:cNvSpPr txBox="1">
            <a:spLocks/>
          </p:cNvSpPr>
          <p:nvPr/>
        </p:nvSpPr>
        <p:spPr>
          <a:xfrm>
            <a:off x="1507570" y="2204221"/>
            <a:ext cx="3419832" cy="468783"/>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200" dirty="0">
                <a:solidFill>
                  <a:schemeClr val="bg1"/>
                </a:solidFill>
              </a:rPr>
              <a:t>WS</a:t>
            </a:r>
            <a:r>
              <a:rPr lang="hr-HR" sz="1200" dirty="0">
                <a:solidFill>
                  <a:schemeClr val="bg1"/>
                </a:solidFill>
              </a:rPr>
              <a:t> </a:t>
            </a:r>
            <a:r>
              <a:rPr lang="en-US" sz="1200" dirty="0">
                <a:solidFill>
                  <a:schemeClr val="bg1"/>
                </a:solidFill>
              </a:rPr>
              <a:t>1C Designing e-course for hybrid or online teaching</a:t>
            </a:r>
            <a:endParaRPr lang="hr-HR" sz="1200" dirty="0">
              <a:solidFill>
                <a:schemeClr val="bg1"/>
              </a:solidFill>
            </a:endParaRPr>
          </a:p>
        </p:txBody>
      </p:sp>
      <p:sp>
        <p:nvSpPr>
          <p:cNvPr id="940" name="Subtitle 2">
            <a:extLst>
              <a:ext uri="{FF2B5EF4-FFF2-40B4-BE49-F238E27FC236}">
                <a16:creationId xmlns:a16="http://schemas.microsoft.com/office/drawing/2014/main" id="{8738E15B-3FD0-4436-92B9-238725E2A14B}"/>
              </a:ext>
            </a:extLst>
          </p:cNvPr>
          <p:cNvSpPr txBox="1">
            <a:spLocks/>
          </p:cNvSpPr>
          <p:nvPr/>
        </p:nvSpPr>
        <p:spPr>
          <a:xfrm>
            <a:off x="1507570" y="3319706"/>
            <a:ext cx="3419832" cy="24718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hr-HR" sz="1200" dirty="0">
                <a:solidFill>
                  <a:schemeClr val="bg1"/>
                </a:solidFill>
              </a:rPr>
              <a:t>WS 2A Video </a:t>
            </a:r>
            <a:r>
              <a:rPr lang="hr-HR" sz="1200" dirty="0" err="1">
                <a:solidFill>
                  <a:schemeClr val="bg1"/>
                </a:solidFill>
              </a:rPr>
              <a:t>conferences</a:t>
            </a:r>
            <a:endParaRPr lang="hr-HR" sz="1200" dirty="0">
              <a:solidFill>
                <a:schemeClr val="bg1"/>
              </a:solidFill>
            </a:endParaRPr>
          </a:p>
        </p:txBody>
      </p:sp>
      <p:sp>
        <p:nvSpPr>
          <p:cNvPr id="941" name="Subtitle 2">
            <a:extLst>
              <a:ext uri="{FF2B5EF4-FFF2-40B4-BE49-F238E27FC236}">
                <a16:creationId xmlns:a16="http://schemas.microsoft.com/office/drawing/2014/main" id="{BC342192-1AA3-4BD6-B54A-A9A25FD9DC31}"/>
              </a:ext>
            </a:extLst>
          </p:cNvPr>
          <p:cNvSpPr txBox="1">
            <a:spLocks/>
          </p:cNvSpPr>
          <p:nvPr/>
        </p:nvSpPr>
        <p:spPr>
          <a:xfrm>
            <a:off x="1507570" y="4216507"/>
            <a:ext cx="3419832" cy="468783"/>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hr-HR" sz="1200" dirty="0">
                <a:solidFill>
                  <a:schemeClr val="bg1"/>
                </a:solidFill>
              </a:rPr>
              <a:t>WS 2B Video </a:t>
            </a:r>
            <a:r>
              <a:rPr lang="hr-HR" sz="1200" dirty="0" err="1">
                <a:solidFill>
                  <a:schemeClr val="bg1"/>
                </a:solidFill>
              </a:rPr>
              <a:t>conference</a:t>
            </a:r>
            <a:r>
              <a:rPr lang="hr-HR" sz="1200" dirty="0">
                <a:solidFill>
                  <a:schemeClr val="bg1"/>
                </a:solidFill>
              </a:rPr>
              <a:t> in </a:t>
            </a:r>
            <a:r>
              <a:rPr lang="hr-HR" sz="1200" dirty="0" err="1">
                <a:solidFill>
                  <a:schemeClr val="bg1"/>
                </a:solidFill>
              </a:rPr>
              <a:t>teaching</a:t>
            </a:r>
            <a:r>
              <a:rPr lang="hr-HR" sz="1200" dirty="0">
                <a:solidFill>
                  <a:schemeClr val="bg1"/>
                </a:solidFill>
              </a:rPr>
              <a:t> </a:t>
            </a:r>
            <a:br>
              <a:rPr lang="hr-HR" sz="1200" dirty="0">
                <a:solidFill>
                  <a:schemeClr val="bg1"/>
                </a:solidFill>
              </a:rPr>
            </a:br>
            <a:r>
              <a:rPr lang="hr-HR" sz="1200" dirty="0">
                <a:solidFill>
                  <a:schemeClr val="bg1"/>
                </a:solidFill>
              </a:rPr>
              <a:t>and </a:t>
            </a:r>
            <a:r>
              <a:rPr lang="hr-HR" sz="1200" dirty="0" err="1">
                <a:solidFill>
                  <a:schemeClr val="bg1"/>
                </a:solidFill>
              </a:rPr>
              <a:t>learning</a:t>
            </a:r>
            <a:endParaRPr lang="hr-HR" sz="1200" dirty="0">
              <a:solidFill>
                <a:schemeClr val="bg1"/>
              </a:solidFill>
            </a:endParaRPr>
          </a:p>
        </p:txBody>
      </p:sp>
      <p:sp>
        <p:nvSpPr>
          <p:cNvPr id="942" name="Subtitle 2">
            <a:extLst>
              <a:ext uri="{FF2B5EF4-FFF2-40B4-BE49-F238E27FC236}">
                <a16:creationId xmlns:a16="http://schemas.microsoft.com/office/drawing/2014/main" id="{DA240CD0-05E9-482F-9467-1BFE296DC0A0}"/>
              </a:ext>
            </a:extLst>
          </p:cNvPr>
          <p:cNvSpPr txBox="1">
            <a:spLocks/>
          </p:cNvSpPr>
          <p:nvPr/>
        </p:nvSpPr>
        <p:spPr>
          <a:xfrm>
            <a:off x="1507570" y="5333449"/>
            <a:ext cx="3419832" cy="24718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GB" sz="1200" dirty="0">
                <a:solidFill>
                  <a:schemeClr val="bg1"/>
                </a:solidFill>
              </a:rPr>
              <a:t>WS 3 Online course facilitation</a:t>
            </a:r>
          </a:p>
        </p:txBody>
      </p:sp>
      <p:sp>
        <p:nvSpPr>
          <p:cNvPr id="943" name="Rectangle 164">
            <a:extLst>
              <a:ext uri="{FF2B5EF4-FFF2-40B4-BE49-F238E27FC236}">
                <a16:creationId xmlns:a16="http://schemas.microsoft.com/office/drawing/2014/main" id="{5A7C7C60-85E9-4700-AD8A-85CC9DDF1D51}"/>
              </a:ext>
            </a:extLst>
          </p:cNvPr>
          <p:cNvSpPr/>
          <p:nvPr/>
        </p:nvSpPr>
        <p:spPr>
          <a:xfrm>
            <a:off x="1366725" y="6116666"/>
            <a:ext cx="3701522" cy="619082"/>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Poppins" pitchFamily="2" charset="77"/>
            </a:endParaRPr>
          </a:p>
        </p:txBody>
      </p:sp>
      <p:sp>
        <p:nvSpPr>
          <p:cNvPr id="944" name="Subtitle 2">
            <a:extLst>
              <a:ext uri="{FF2B5EF4-FFF2-40B4-BE49-F238E27FC236}">
                <a16:creationId xmlns:a16="http://schemas.microsoft.com/office/drawing/2014/main" id="{1916FB9C-E879-4F90-8E7E-610F7BE987D0}"/>
              </a:ext>
            </a:extLst>
          </p:cNvPr>
          <p:cNvSpPr txBox="1">
            <a:spLocks/>
          </p:cNvSpPr>
          <p:nvPr/>
        </p:nvSpPr>
        <p:spPr>
          <a:xfrm>
            <a:off x="1507570" y="6191815"/>
            <a:ext cx="3419832" cy="468783"/>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200" dirty="0">
                <a:solidFill>
                  <a:schemeClr val="bg1"/>
                </a:solidFill>
              </a:rPr>
              <a:t>WS</a:t>
            </a:r>
            <a:r>
              <a:rPr lang="hr-HR" sz="1200" dirty="0">
                <a:solidFill>
                  <a:schemeClr val="bg1"/>
                </a:solidFill>
              </a:rPr>
              <a:t> </a:t>
            </a:r>
            <a:r>
              <a:rPr lang="en-US" sz="1200" dirty="0">
                <a:solidFill>
                  <a:schemeClr val="bg1"/>
                </a:solidFill>
              </a:rPr>
              <a:t>4 Strategic planning and decision </a:t>
            </a:r>
            <a:br>
              <a:rPr lang="hr-HR" sz="1200" dirty="0">
                <a:solidFill>
                  <a:schemeClr val="bg1"/>
                </a:solidFill>
              </a:rPr>
            </a:br>
            <a:r>
              <a:rPr lang="en-US" sz="1200" dirty="0">
                <a:solidFill>
                  <a:schemeClr val="bg1"/>
                </a:solidFill>
              </a:rPr>
              <a:t>making on e-learning implementation</a:t>
            </a:r>
            <a:endParaRPr lang="hr-HR" sz="1200" dirty="0">
              <a:solidFill>
                <a:schemeClr val="bg1"/>
              </a:solidFill>
            </a:endParaRPr>
          </a:p>
        </p:txBody>
      </p:sp>
      <p:sp>
        <p:nvSpPr>
          <p:cNvPr id="2" name="TekstniOkvir 1">
            <a:extLst>
              <a:ext uri="{FF2B5EF4-FFF2-40B4-BE49-F238E27FC236}">
                <a16:creationId xmlns:a16="http://schemas.microsoft.com/office/drawing/2014/main" id="{FB1937CE-7991-4306-836E-98E238D5ACB4}"/>
              </a:ext>
            </a:extLst>
          </p:cNvPr>
          <p:cNvSpPr txBox="1"/>
          <p:nvPr/>
        </p:nvSpPr>
        <p:spPr>
          <a:xfrm rot="16200000">
            <a:off x="-3050591" y="3049484"/>
            <a:ext cx="6868413" cy="769441"/>
          </a:xfrm>
          <a:prstGeom prst="rect">
            <a:avLst/>
          </a:prstGeom>
          <a:solidFill>
            <a:schemeClr val="accent1">
              <a:lumMod val="50000"/>
            </a:schemeClr>
          </a:solidFill>
        </p:spPr>
        <p:txBody>
          <a:bodyPr wrap="square" rtlCol="0">
            <a:spAutoFit/>
          </a:bodyPr>
          <a:lstStyle/>
          <a:p>
            <a:pPr algn="ctr"/>
            <a:r>
              <a:rPr lang="hr-HR" sz="4400" dirty="0">
                <a:solidFill>
                  <a:schemeClr val="bg1"/>
                </a:solidFill>
              </a:rPr>
              <a:t>CALENDAR OF WORKSHOPS</a:t>
            </a:r>
          </a:p>
        </p:txBody>
      </p:sp>
      <p:sp>
        <p:nvSpPr>
          <p:cNvPr id="3" name="TekstniOkvir 2">
            <a:extLst>
              <a:ext uri="{FF2B5EF4-FFF2-40B4-BE49-F238E27FC236}">
                <a16:creationId xmlns:a16="http://schemas.microsoft.com/office/drawing/2014/main" id="{F1187B3C-5D4C-4142-A4C5-D61151B29606}"/>
              </a:ext>
            </a:extLst>
          </p:cNvPr>
          <p:cNvSpPr txBox="1"/>
          <p:nvPr/>
        </p:nvSpPr>
        <p:spPr>
          <a:xfrm>
            <a:off x="8877107" y="3642924"/>
            <a:ext cx="2881020" cy="3185487"/>
          </a:xfrm>
          <a:prstGeom prst="rect">
            <a:avLst/>
          </a:prstGeom>
          <a:solidFill>
            <a:srgbClr val="203764"/>
          </a:solidFill>
          <a:ln w="19050">
            <a:solidFill>
              <a:schemeClr val="accent1">
                <a:shade val="50000"/>
              </a:schemeClr>
            </a:solidFill>
          </a:ln>
        </p:spPr>
        <p:txBody>
          <a:bodyPr wrap="square" rtlCol="0">
            <a:spAutoFit/>
          </a:bodyPr>
          <a:lstStyle/>
          <a:p>
            <a:endParaRPr lang="hr-HR" dirty="0">
              <a:solidFill>
                <a:schemeClr val="bg1"/>
              </a:solidFill>
            </a:endParaRPr>
          </a:p>
          <a:p>
            <a:endParaRPr lang="hr-HR" dirty="0">
              <a:solidFill>
                <a:schemeClr val="bg1"/>
              </a:solidFill>
            </a:endParaRPr>
          </a:p>
          <a:p>
            <a:endParaRPr lang="hr-HR" dirty="0">
              <a:solidFill>
                <a:schemeClr val="bg1"/>
              </a:solidFill>
            </a:endParaRPr>
          </a:p>
          <a:p>
            <a:endParaRPr lang="hr-HR" dirty="0">
              <a:solidFill>
                <a:schemeClr val="bg1"/>
              </a:solidFill>
            </a:endParaRPr>
          </a:p>
          <a:p>
            <a:pPr algn="ctr"/>
            <a:r>
              <a:rPr lang="en-GB" sz="1300" b="1" dirty="0">
                <a:solidFill>
                  <a:schemeClr val="bg1"/>
                </a:solidFill>
              </a:rPr>
              <a:t>MNU teaching and technical staff</a:t>
            </a:r>
          </a:p>
          <a:p>
            <a:pPr algn="ctr"/>
            <a:r>
              <a:rPr lang="en-GB" sz="1300" b="1" dirty="0">
                <a:solidFill>
                  <a:schemeClr val="bg1"/>
                </a:solidFill>
              </a:rPr>
              <a:t>equipped  to pilot</a:t>
            </a:r>
          </a:p>
          <a:p>
            <a:pPr algn="ctr"/>
            <a:r>
              <a:rPr lang="en-GB" sz="1300" b="1" dirty="0">
                <a:solidFill>
                  <a:schemeClr val="bg1"/>
                </a:solidFill>
              </a:rPr>
              <a:t>AMED STUDY PROGRAM</a:t>
            </a:r>
          </a:p>
          <a:p>
            <a:endParaRPr lang="hr-HR" dirty="0"/>
          </a:p>
          <a:p>
            <a:endParaRPr lang="hr-HR" dirty="0"/>
          </a:p>
          <a:p>
            <a:br>
              <a:rPr lang="hr-HR" dirty="0"/>
            </a:br>
            <a:endParaRPr lang="hr-HR" dirty="0"/>
          </a:p>
          <a:p>
            <a:endParaRPr lang="hr-HR" dirty="0"/>
          </a:p>
        </p:txBody>
      </p:sp>
      <p:sp>
        <p:nvSpPr>
          <p:cNvPr id="186" name="TextBox 185">
            <a:extLst>
              <a:ext uri="{FF2B5EF4-FFF2-40B4-BE49-F238E27FC236}">
                <a16:creationId xmlns:a16="http://schemas.microsoft.com/office/drawing/2014/main" id="{C27580BA-82AB-6A4A-A707-032CAEDAABBD}"/>
              </a:ext>
            </a:extLst>
          </p:cNvPr>
          <p:cNvSpPr txBox="1"/>
          <p:nvPr/>
        </p:nvSpPr>
        <p:spPr>
          <a:xfrm>
            <a:off x="9767301" y="3848970"/>
            <a:ext cx="1097160" cy="292388"/>
          </a:xfrm>
          <a:prstGeom prst="rect">
            <a:avLst/>
          </a:prstGeom>
          <a:noFill/>
        </p:spPr>
        <p:txBody>
          <a:bodyPr wrap="none" rtlCol="0" anchor="ctr">
            <a:spAutoFit/>
          </a:bodyPr>
          <a:lstStyle/>
          <a:p>
            <a:pPr algn="ctr"/>
            <a:r>
              <a:rPr lang="en-US" sz="1300" b="1" dirty="0">
                <a:solidFill>
                  <a:schemeClr val="bg1"/>
                </a:solidFill>
                <a:latin typeface="Poppins Medium" pitchFamily="2" charset="77"/>
                <a:cs typeface="Poppins Medium" pitchFamily="2" charset="77"/>
              </a:rPr>
              <a:t>MARCH</a:t>
            </a:r>
            <a:r>
              <a:rPr lang="hr-HR" sz="1300" b="1" dirty="0">
                <a:solidFill>
                  <a:schemeClr val="bg1"/>
                </a:solidFill>
                <a:latin typeface="Poppins Medium" pitchFamily="2" charset="77"/>
                <a:cs typeface="Poppins Medium" pitchFamily="2" charset="77"/>
              </a:rPr>
              <a:t> 2021</a:t>
            </a:r>
            <a:endParaRPr lang="en-US" sz="1300" b="1" dirty="0">
              <a:solidFill>
                <a:schemeClr val="bg1"/>
              </a:solidFill>
              <a:latin typeface="Poppins Medium" pitchFamily="2" charset="77"/>
              <a:cs typeface="Poppins Medium" pitchFamily="2" charset="77"/>
            </a:endParaRPr>
          </a:p>
        </p:txBody>
      </p:sp>
      <p:sp>
        <p:nvSpPr>
          <p:cNvPr id="187" name="TextBox 1463">
            <a:extLst>
              <a:ext uri="{FF2B5EF4-FFF2-40B4-BE49-F238E27FC236}">
                <a16:creationId xmlns:a16="http://schemas.microsoft.com/office/drawing/2014/main" id="{8C878287-48BA-1B48-86B6-0EA96D889388}"/>
              </a:ext>
            </a:extLst>
          </p:cNvPr>
          <p:cNvSpPr txBox="1"/>
          <p:nvPr/>
        </p:nvSpPr>
        <p:spPr>
          <a:xfrm>
            <a:off x="8877106" y="1987837"/>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10</a:t>
            </a:r>
          </a:p>
        </p:txBody>
      </p:sp>
      <p:sp>
        <p:nvSpPr>
          <p:cNvPr id="188" name="TextBox 1463">
            <a:extLst>
              <a:ext uri="{FF2B5EF4-FFF2-40B4-BE49-F238E27FC236}">
                <a16:creationId xmlns:a16="http://schemas.microsoft.com/office/drawing/2014/main" id="{7CECAEAB-99C7-9243-B17D-2A48DC39DF07}"/>
              </a:ext>
            </a:extLst>
          </p:cNvPr>
          <p:cNvSpPr txBox="1"/>
          <p:nvPr/>
        </p:nvSpPr>
        <p:spPr>
          <a:xfrm>
            <a:off x="9279303" y="1987837"/>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11</a:t>
            </a:r>
          </a:p>
        </p:txBody>
      </p:sp>
      <p:sp>
        <p:nvSpPr>
          <p:cNvPr id="189" name="TextBox 1463">
            <a:extLst>
              <a:ext uri="{FF2B5EF4-FFF2-40B4-BE49-F238E27FC236}">
                <a16:creationId xmlns:a16="http://schemas.microsoft.com/office/drawing/2014/main" id="{DC8D9519-6AB0-724C-9C48-D090E90E64F9}"/>
              </a:ext>
            </a:extLst>
          </p:cNvPr>
          <p:cNvSpPr txBox="1"/>
          <p:nvPr/>
        </p:nvSpPr>
        <p:spPr>
          <a:xfrm>
            <a:off x="9659796" y="2362686"/>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19</a:t>
            </a:r>
          </a:p>
        </p:txBody>
      </p:sp>
      <p:sp>
        <p:nvSpPr>
          <p:cNvPr id="190" name="TextBox 1463">
            <a:extLst>
              <a:ext uri="{FF2B5EF4-FFF2-40B4-BE49-F238E27FC236}">
                <a16:creationId xmlns:a16="http://schemas.microsoft.com/office/drawing/2014/main" id="{6A44326B-E3B0-4C47-9980-B65C01A796BB}"/>
              </a:ext>
            </a:extLst>
          </p:cNvPr>
          <p:cNvSpPr txBox="1"/>
          <p:nvPr/>
        </p:nvSpPr>
        <p:spPr>
          <a:xfrm>
            <a:off x="10506128" y="2362686"/>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21</a:t>
            </a:r>
          </a:p>
        </p:txBody>
      </p:sp>
      <p:sp>
        <p:nvSpPr>
          <p:cNvPr id="191" name="TextBox 1463">
            <a:extLst>
              <a:ext uri="{FF2B5EF4-FFF2-40B4-BE49-F238E27FC236}">
                <a16:creationId xmlns:a16="http://schemas.microsoft.com/office/drawing/2014/main" id="{FAAE988E-6902-9242-A3C7-23909CE1ACE2}"/>
              </a:ext>
            </a:extLst>
          </p:cNvPr>
          <p:cNvSpPr txBox="1"/>
          <p:nvPr/>
        </p:nvSpPr>
        <p:spPr>
          <a:xfrm>
            <a:off x="8877105" y="2707188"/>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24</a:t>
            </a:r>
          </a:p>
        </p:txBody>
      </p:sp>
      <p:sp>
        <p:nvSpPr>
          <p:cNvPr id="192" name="TextBox 1463">
            <a:extLst>
              <a:ext uri="{FF2B5EF4-FFF2-40B4-BE49-F238E27FC236}">
                <a16:creationId xmlns:a16="http://schemas.microsoft.com/office/drawing/2014/main" id="{30BC9020-65CF-764E-B7A7-082F9AF4F08D}"/>
              </a:ext>
            </a:extLst>
          </p:cNvPr>
          <p:cNvSpPr txBox="1"/>
          <p:nvPr/>
        </p:nvSpPr>
        <p:spPr>
          <a:xfrm>
            <a:off x="9279303" y="2704779"/>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25</a:t>
            </a:r>
          </a:p>
        </p:txBody>
      </p:sp>
      <p:sp>
        <p:nvSpPr>
          <p:cNvPr id="193" name="TextBox 1463">
            <a:extLst>
              <a:ext uri="{FF2B5EF4-FFF2-40B4-BE49-F238E27FC236}">
                <a16:creationId xmlns:a16="http://schemas.microsoft.com/office/drawing/2014/main" id="{BF373095-7883-3845-9F51-E3EAFF40D9EB}"/>
              </a:ext>
            </a:extLst>
          </p:cNvPr>
          <p:cNvSpPr txBox="1"/>
          <p:nvPr/>
        </p:nvSpPr>
        <p:spPr>
          <a:xfrm>
            <a:off x="9681501" y="2704779"/>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26</a:t>
            </a:r>
          </a:p>
        </p:txBody>
      </p:sp>
      <p:sp>
        <p:nvSpPr>
          <p:cNvPr id="194" name="TextBox 1463">
            <a:extLst>
              <a:ext uri="{FF2B5EF4-FFF2-40B4-BE49-F238E27FC236}">
                <a16:creationId xmlns:a16="http://schemas.microsoft.com/office/drawing/2014/main" id="{B8B8440F-1467-1C4E-ABF6-ABBBC77D62FC}"/>
              </a:ext>
            </a:extLst>
          </p:cNvPr>
          <p:cNvSpPr txBox="1"/>
          <p:nvPr/>
        </p:nvSpPr>
        <p:spPr>
          <a:xfrm>
            <a:off x="10125635" y="2697458"/>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27</a:t>
            </a:r>
          </a:p>
        </p:txBody>
      </p:sp>
      <p:sp>
        <p:nvSpPr>
          <p:cNvPr id="195" name="TextBox 1463">
            <a:extLst>
              <a:ext uri="{FF2B5EF4-FFF2-40B4-BE49-F238E27FC236}">
                <a16:creationId xmlns:a16="http://schemas.microsoft.com/office/drawing/2014/main" id="{4D0363D9-EC7B-794C-8223-3EB6DBAE4736}"/>
              </a:ext>
            </a:extLst>
          </p:cNvPr>
          <p:cNvSpPr txBox="1"/>
          <p:nvPr/>
        </p:nvSpPr>
        <p:spPr>
          <a:xfrm>
            <a:off x="10506127" y="2699061"/>
            <a:ext cx="380493" cy="216384"/>
          </a:xfrm>
          <a:prstGeom prst="rect">
            <a:avLst/>
          </a:prstGeom>
          <a:noFill/>
        </p:spPr>
        <p:txBody>
          <a:bodyPr wrap="square" rtlCol="0" anchor="ctr">
            <a:spAutoFit/>
          </a:bodyPr>
          <a:lstStyle/>
          <a:p>
            <a:pPr algn="ctr"/>
            <a:r>
              <a:rPr lang="en-US" sz="800" dirty="0">
                <a:solidFill>
                  <a:schemeClr val="bg1"/>
                </a:solidFill>
                <a:latin typeface="Lato Light" panose="020F0502020204030203" pitchFamily="34" charset="0"/>
                <a:ea typeface="Lato Light" panose="020F0502020204030203" pitchFamily="34" charset="0"/>
                <a:cs typeface="Lato Light" panose="020F0502020204030203" pitchFamily="34" charset="0"/>
              </a:rPr>
              <a:t>28</a:t>
            </a:r>
          </a:p>
        </p:txBody>
      </p:sp>
    </p:spTree>
    <p:extLst>
      <p:ext uri="{BB962C8B-B14F-4D97-AF65-F5344CB8AC3E}">
        <p14:creationId xmlns:p14="http://schemas.microsoft.com/office/powerpoint/2010/main" val="49922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
            <a:extLst>
              <a:ext uri="{FF2B5EF4-FFF2-40B4-BE49-F238E27FC236}">
                <a16:creationId xmlns:a16="http://schemas.microsoft.com/office/drawing/2014/main" id="{8EAA4796-3B91-443F-9AFF-7A2816DF8811}"/>
              </a:ext>
            </a:extLst>
          </p:cNvPr>
          <p:cNvSpPr>
            <a:spLocks noChangeArrowheads="1"/>
          </p:cNvSpPr>
          <p:nvPr/>
        </p:nvSpPr>
        <p:spPr bwMode="auto">
          <a:xfrm>
            <a:off x="0" y="0"/>
            <a:ext cx="12193831" cy="6858000"/>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2400" dirty="0">
              <a:solidFill>
                <a:schemeClr val="bg1"/>
              </a:solidFill>
              <a:latin typeface="Poppins" pitchFamily="2" charset="77"/>
            </a:endParaRPr>
          </a:p>
        </p:txBody>
      </p:sp>
      <p:grpSp>
        <p:nvGrpSpPr>
          <p:cNvPr id="136" name="Group 1">
            <a:extLst>
              <a:ext uri="{FF2B5EF4-FFF2-40B4-BE49-F238E27FC236}">
                <a16:creationId xmlns:a16="http://schemas.microsoft.com/office/drawing/2014/main" id="{40BA1EA9-D6D9-4EEA-9DAB-0625420C73E1}"/>
              </a:ext>
            </a:extLst>
          </p:cNvPr>
          <p:cNvGrpSpPr/>
          <p:nvPr/>
        </p:nvGrpSpPr>
        <p:grpSpPr>
          <a:xfrm>
            <a:off x="2791588" y="903766"/>
            <a:ext cx="6608823" cy="5559646"/>
            <a:chOff x="6635355" y="3424852"/>
            <a:chExt cx="11106939" cy="9343668"/>
          </a:xfrm>
        </p:grpSpPr>
        <p:sp>
          <p:nvSpPr>
            <p:cNvPr id="137" name="Freeform 65">
              <a:extLst>
                <a:ext uri="{FF2B5EF4-FFF2-40B4-BE49-F238E27FC236}">
                  <a16:creationId xmlns:a16="http://schemas.microsoft.com/office/drawing/2014/main" id="{32322182-54B6-4F9B-BDD6-F334BD79C6EF}"/>
                </a:ext>
              </a:extLst>
            </p:cNvPr>
            <p:cNvSpPr>
              <a:spLocks noChangeArrowheads="1"/>
            </p:cNvSpPr>
            <p:nvPr/>
          </p:nvSpPr>
          <p:spPr bwMode="auto">
            <a:xfrm>
              <a:off x="8151437" y="7050261"/>
              <a:ext cx="3762734" cy="2180737"/>
            </a:xfrm>
            <a:custGeom>
              <a:avLst/>
              <a:gdLst>
                <a:gd name="T0" fmla="*/ 0 w 3022"/>
                <a:gd name="T1" fmla="*/ 1719 h 1751"/>
                <a:gd name="T2" fmla="*/ 49 w 3022"/>
                <a:gd name="T3" fmla="*/ 1750 h 1751"/>
                <a:gd name="T4" fmla="*/ 3021 w 3022"/>
                <a:gd name="T5" fmla="*/ 34 h 1751"/>
                <a:gd name="T6" fmla="*/ 2963 w 3022"/>
                <a:gd name="T7" fmla="*/ 0 h 1751"/>
                <a:gd name="T8" fmla="*/ 0 w 3022"/>
                <a:gd name="T9" fmla="*/ 1719 h 1751"/>
              </a:gdLst>
              <a:ahLst/>
              <a:cxnLst>
                <a:cxn ang="0">
                  <a:pos x="T0" y="T1"/>
                </a:cxn>
                <a:cxn ang="0">
                  <a:pos x="T2" y="T3"/>
                </a:cxn>
                <a:cxn ang="0">
                  <a:pos x="T4" y="T5"/>
                </a:cxn>
                <a:cxn ang="0">
                  <a:pos x="T6" y="T7"/>
                </a:cxn>
                <a:cxn ang="0">
                  <a:pos x="T8" y="T9"/>
                </a:cxn>
              </a:cxnLst>
              <a:rect l="0" t="0" r="r" b="b"/>
              <a:pathLst>
                <a:path w="3022" h="1751">
                  <a:moveTo>
                    <a:pt x="0" y="1719"/>
                  </a:moveTo>
                  <a:lnTo>
                    <a:pt x="49" y="1750"/>
                  </a:lnTo>
                  <a:lnTo>
                    <a:pt x="3021" y="34"/>
                  </a:lnTo>
                  <a:lnTo>
                    <a:pt x="2963" y="0"/>
                  </a:lnTo>
                  <a:lnTo>
                    <a:pt x="0" y="1719"/>
                  </a:ln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66">
              <a:extLst>
                <a:ext uri="{FF2B5EF4-FFF2-40B4-BE49-F238E27FC236}">
                  <a16:creationId xmlns:a16="http://schemas.microsoft.com/office/drawing/2014/main" id="{A4A04627-37A3-48E5-95B4-F37F536B12AB}"/>
                </a:ext>
              </a:extLst>
            </p:cNvPr>
            <p:cNvSpPr>
              <a:spLocks noChangeArrowheads="1"/>
            </p:cNvSpPr>
            <p:nvPr/>
          </p:nvSpPr>
          <p:spPr bwMode="auto">
            <a:xfrm>
              <a:off x="8211856" y="9230996"/>
              <a:ext cx="2466380" cy="1631437"/>
            </a:xfrm>
            <a:custGeom>
              <a:avLst/>
              <a:gdLst>
                <a:gd name="T0" fmla="*/ 1898 w 1982"/>
                <a:gd name="T1" fmla="*/ 1096 h 1310"/>
                <a:gd name="T2" fmla="*/ 0 w 1982"/>
                <a:gd name="T3" fmla="*/ 0 h 1310"/>
                <a:gd name="T4" fmla="*/ 0 w 1982"/>
                <a:gd name="T5" fmla="*/ 95 h 1310"/>
                <a:gd name="T6" fmla="*/ 0 w 1982"/>
                <a:gd name="T7" fmla="*/ 95 h 1310"/>
                <a:gd name="T8" fmla="*/ 83 w 1982"/>
                <a:gd name="T9" fmla="*/ 239 h 1310"/>
                <a:gd name="T10" fmla="*/ 1898 w 1982"/>
                <a:gd name="T11" fmla="*/ 1287 h 1310"/>
                <a:gd name="T12" fmla="*/ 1898 w 1982"/>
                <a:gd name="T13" fmla="*/ 1287 h 1310"/>
                <a:gd name="T14" fmla="*/ 1981 w 1982"/>
                <a:gd name="T15" fmla="*/ 1309 h 1310"/>
                <a:gd name="T16" fmla="*/ 1981 w 1982"/>
                <a:gd name="T17" fmla="*/ 1118 h 1310"/>
                <a:gd name="T18" fmla="*/ 1981 w 1982"/>
                <a:gd name="T19" fmla="*/ 1118 h 1310"/>
                <a:gd name="T20" fmla="*/ 1898 w 1982"/>
                <a:gd name="T21" fmla="*/ 1096 h 1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82" h="1310">
                  <a:moveTo>
                    <a:pt x="1898" y="1096"/>
                  </a:moveTo>
                  <a:lnTo>
                    <a:pt x="0" y="0"/>
                  </a:lnTo>
                  <a:lnTo>
                    <a:pt x="0" y="95"/>
                  </a:lnTo>
                  <a:lnTo>
                    <a:pt x="0" y="95"/>
                  </a:lnTo>
                  <a:cubicBezTo>
                    <a:pt x="0" y="154"/>
                    <a:pt x="31" y="209"/>
                    <a:pt x="83" y="239"/>
                  </a:cubicBezTo>
                  <a:lnTo>
                    <a:pt x="1898" y="1287"/>
                  </a:lnTo>
                  <a:lnTo>
                    <a:pt x="1898" y="1287"/>
                  </a:lnTo>
                  <a:cubicBezTo>
                    <a:pt x="1924" y="1302"/>
                    <a:pt x="1952" y="1309"/>
                    <a:pt x="1981" y="1309"/>
                  </a:cubicBezTo>
                  <a:lnTo>
                    <a:pt x="1981" y="1118"/>
                  </a:lnTo>
                  <a:lnTo>
                    <a:pt x="1981" y="1118"/>
                  </a:lnTo>
                  <a:cubicBezTo>
                    <a:pt x="1952" y="1118"/>
                    <a:pt x="1924" y="1111"/>
                    <a:pt x="1898" y="109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67">
              <a:extLst>
                <a:ext uri="{FF2B5EF4-FFF2-40B4-BE49-F238E27FC236}">
                  <a16:creationId xmlns:a16="http://schemas.microsoft.com/office/drawing/2014/main" id="{45F4DF81-1BB5-4022-80B1-947072A27994}"/>
                </a:ext>
              </a:extLst>
            </p:cNvPr>
            <p:cNvSpPr>
              <a:spLocks noChangeArrowheads="1"/>
            </p:cNvSpPr>
            <p:nvPr/>
          </p:nvSpPr>
          <p:spPr bwMode="auto">
            <a:xfrm>
              <a:off x="10678237" y="8516903"/>
              <a:ext cx="3702313" cy="2345532"/>
            </a:xfrm>
            <a:custGeom>
              <a:avLst/>
              <a:gdLst>
                <a:gd name="T0" fmla="*/ 83 w 2973"/>
                <a:gd name="T1" fmla="*/ 1668 h 1883"/>
                <a:gd name="T2" fmla="*/ 83 w 2973"/>
                <a:gd name="T3" fmla="*/ 1668 h 1883"/>
                <a:gd name="T4" fmla="*/ 0 w 2973"/>
                <a:gd name="T5" fmla="*/ 1690 h 1883"/>
                <a:gd name="T6" fmla="*/ 0 w 2973"/>
                <a:gd name="T7" fmla="*/ 1881 h 1883"/>
                <a:gd name="T8" fmla="*/ 0 w 2973"/>
                <a:gd name="T9" fmla="*/ 1881 h 1883"/>
                <a:gd name="T10" fmla="*/ 83 w 2973"/>
                <a:gd name="T11" fmla="*/ 1859 h 1883"/>
                <a:gd name="T12" fmla="*/ 2889 w 2973"/>
                <a:gd name="T13" fmla="*/ 238 h 1883"/>
                <a:gd name="T14" fmla="*/ 2889 w 2973"/>
                <a:gd name="T15" fmla="*/ 238 h 1883"/>
                <a:gd name="T16" fmla="*/ 2972 w 2973"/>
                <a:gd name="T17" fmla="*/ 95 h 1883"/>
                <a:gd name="T18" fmla="*/ 2972 w 2973"/>
                <a:gd name="T19" fmla="*/ 0 h 1883"/>
                <a:gd name="T20" fmla="*/ 83 w 2973"/>
                <a:gd name="T21" fmla="*/ 1668 h 1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73" h="1883">
                  <a:moveTo>
                    <a:pt x="83" y="1668"/>
                  </a:moveTo>
                  <a:lnTo>
                    <a:pt x="83" y="1668"/>
                  </a:lnTo>
                  <a:cubicBezTo>
                    <a:pt x="58" y="1683"/>
                    <a:pt x="28" y="1691"/>
                    <a:pt x="0" y="1690"/>
                  </a:cubicBezTo>
                  <a:lnTo>
                    <a:pt x="0" y="1881"/>
                  </a:lnTo>
                  <a:lnTo>
                    <a:pt x="0" y="1881"/>
                  </a:lnTo>
                  <a:cubicBezTo>
                    <a:pt x="28" y="1882"/>
                    <a:pt x="58" y="1874"/>
                    <a:pt x="83" y="1859"/>
                  </a:cubicBezTo>
                  <a:lnTo>
                    <a:pt x="2889" y="238"/>
                  </a:lnTo>
                  <a:lnTo>
                    <a:pt x="2889" y="238"/>
                  </a:lnTo>
                  <a:cubicBezTo>
                    <a:pt x="2940" y="209"/>
                    <a:pt x="2972" y="154"/>
                    <a:pt x="2972" y="95"/>
                  </a:cubicBezTo>
                  <a:lnTo>
                    <a:pt x="2972" y="0"/>
                  </a:lnTo>
                  <a:lnTo>
                    <a:pt x="83" y="1668"/>
                  </a:ln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68">
              <a:extLst>
                <a:ext uri="{FF2B5EF4-FFF2-40B4-BE49-F238E27FC236}">
                  <a16:creationId xmlns:a16="http://schemas.microsoft.com/office/drawing/2014/main" id="{13D486B6-93EC-45BE-BBAC-860CAA1AF842}"/>
                </a:ext>
              </a:extLst>
            </p:cNvPr>
            <p:cNvSpPr>
              <a:spLocks noChangeArrowheads="1"/>
            </p:cNvSpPr>
            <p:nvPr/>
          </p:nvSpPr>
          <p:spPr bwMode="auto">
            <a:xfrm>
              <a:off x="8167914" y="4221340"/>
              <a:ext cx="3702313" cy="4987686"/>
            </a:xfrm>
            <a:custGeom>
              <a:avLst/>
              <a:gdLst>
                <a:gd name="T0" fmla="*/ 2972 w 2973"/>
                <a:gd name="T1" fmla="*/ 0 h 4004"/>
                <a:gd name="T2" fmla="*/ 2972 w 2973"/>
                <a:gd name="T3" fmla="*/ 2188 h 4004"/>
                <a:gd name="T4" fmla="*/ 2972 w 2973"/>
                <a:gd name="T5" fmla="*/ 2188 h 4004"/>
                <a:gd name="T6" fmla="*/ 2886 w 2973"/>
                <a:gd name="T7" fmla="*/ 2336 h 4004"/>
                <a:gd name="T8" fmla="*/ 0 w 2973"/>
                <a:gd name="T9" fmla="*/ 4003 h 4004"/>
                <a:gd name="T10" fmla="*/ 0 w 2973"/>
                <a:gd name="T11" fmla="*/ 1821 h 4004"/>
                <a:gd name="T12" fmla="*/ 0 w 2973"/>
                <a:gd name="T13" fmla="*/ 1821 h 4004"/>
                <a:gd name="T14" fmla="*/ 91 w 2973"/>
                <a:gd name="T15" fmla="*/ 1663 h 4004"/>
                <a:gd name="T16" fmla="*/ 2972 w 2973"/>
                <a:gd name="T17" fmla="*/ 0 h 4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73" h="4004">
                  <a:moveTo>
                    <a:pt x="2972" y="0"/>
                  </a:moveTo>
                  <a:lnTo>
                    <a:pt x="2972" y="2188"/>
                  </a:lnTo>
                  <a:lnTo>
                    <a:pt x="2972" y="2188"/>
                  </a:lnTo>
                  <a:cubicBezTo>
                    <a:pt x="2972" y="2249"/>
                    <a:pt x="2939" y="2306"/>
                    <a:pt x="2886" y="2336"/>
                  </a:cubicBezTo>
                  <a:lnTo>
                    <a:pt x="0" y="4003"/>
                  </a:lnTo>
                  <a:lnTo>
                    <a:pt x="0" y="1821"/>
                  </a:lnTo>
                  <a:lnTo>
                    <a:pt x="0" y="1821"/>
                  </a:lnTo>
                  <a:cubicBezTo>
                    <a:pt x="0" y="1756"/>
                    <a:pt x="35" y="1696"/>
                    <a:pt x="91" y="1663"/>
                  </a:cubicBez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69">
              <a:extLst>
                <a:ext uri="{FF2B5EF4-FFF2-40B4-BE49-F238E27FC236}">
                  <a16:creationId xmlns:a16="http://schemas.microsoft.com/office/drawing/2014/main" id="{04DB6D75-D7A8-43D4-ACB5-56942AB6BB3B}"/>
                </a:ext>
              </a:extLst>
            </p:cNvPr>
            <p:cNvSpPr>
              <a:spLocks noChangeArrowheads="1"/>
            </p:cNvSpPr>
            <p:nvPr/>
          </p:nvSpPr>
          <p:spPr bwMode="auto">
            <a:xfrm>
              <a:off x="8365664" y="4572896"/>
              <a:ext cx="3306813" cy="4279084"/>
            </a:xfrm>
            <a:custGeom>
              <a:avLst/>
              <a:gdLst>
                <a:gd name="T0" fmla="*/ 2654 w 2655"/>
                <a:gd name="T1" fmla="*/ 0 h 3433"/>
                <a:gd name="T2" fmla="*/ 2654 w 2655"/>
                <a:gd name="T3" fmla="*/ 1900 h 3433"/>
                <a:gd name="T4" fmla="*/ 0 w 2655"/>
                <a:gd name="T5" fmla="*/ 3432 h 3433"/>
                <a:gd name="T6" fmla="*/ 0 w 2655"/>
                <a:gd name="T7" fmla="*/ 1533 h 3433"/>
                <a:gd name="T8" fmla="*/ 2654 w 2655"/>
                <a:gd name="T9" fmla="*/ 0 h 3433"/>
              </a:gdLst>
              <a:ahLst/>
              <a:cxnLst>
                <a:cxn ang="0">
                  <a:pos x="T0" y="T1"/>
                </a:cxn>
                <a:cxn ang="0">
                  <a:pos x="T2" y="T3"/>
                </a:cxn>
                <a:cxn ang="0">
                  <a:pos x="T4" y="T5"/>
                </a:cxn>
                <a:cxn ang="0">
                  <a:pos x="T6" y="T7"/>
                </a:cxn>
                <a:cxn ang="0">
                  <a:pos x="T8" y="T9"/>
                </a:cxn>
              </a:cxnLst>
              <a:rect l="0" t="0" r="r" b="b"/>
              <a:pathLst>
                <a:path w="2655" h="3433">
                  <a:moveTo>
                    <a:pt x="2654" y="0"/>
                  </a:moveTo>
                  <a:lnTo>
                    <a:pt x="2654" y="1900"/>
                  </a:lnTo>
                  <a:lnTo>
                    <a:pt x="0" y="3432"/>
                  </a:lnTo>
                  <a:lnTo>
                    <a:pt x="0" y="1533"/>
                  </a:lnTo>
                  <a:lnTo>
                    <a:pt x="2654" y="0"/>
                  </a:lnTo>
                </a:path>
              </a:pathLst>
            </a:custGeom>
            <a:gradFill>
              <a:gsLst>
                <a:gs pos="40000">
                  <a:srgbClr val="368BD1"/>
                </a:gs>
                <a:gs pos="68000">
                  <a:srgbClr val="1161A3"/>
                </a:gs>
              </a:gsLst>
              <a:lin ang="3600000" scaled="0"/>
            </a:gradFill>
            <a:ln>
              <a:noFill/>
            </a:ln>
            <a:effectLst/>
          </p:spPr>
          <p:txBody>
            <a:bodyPr wrap="none" anchor="ctr"/>
            <a:lstStyle/>
            <a:p>
              <a:endParaRPr lang="en-US" sz="3599" dirty="0">
                <a:latin typeface="Poppins" pitchFamily="2" charset="77"/>
              </a:endParaRPr>
            </a:p>
          </p:txBody>
        </p:sp>
        <p:sp>
          <p:nvSpPr>
            <p:cNvPr id="142" name="Freeform 70">
              <a:extLst>
                <a:ext uri="{FF2B5EF4-FFF2-40B4-BE49-F238E27FC236}">
                  <a16:creationId xmlns:a16="http://schemas.microsoft.com/office/drawing/2014/main" id="{95A2FB7D-B723-496C-A37B-F025702A9A71}"/>
                </a:ext>
              </a:extLst>
            </p:cNvPr>
            <p:cNvSpPr>
              <a:spLocks noChangeArrowheads="1"/>
            </p:cNvSpPr>
            <p:nvPr/>
          </p:nvSpPr>
          <p:spPr bwMode="auto">
            <a:xfrm>
              <a:off x="7959177" y="6253767"/>
              <a:ext cx="236203" cy="2949767"/>
            </a:xfrm>
            <a:custGeom>
              <a:avLst/>
              <a:gdLst>
                <a:gd name="T0" fmla="*/ 0 w 191"/>
                <a:gd name="T1" fmla="*/ 91 h 2369"/>
                <a:gd name="T2" fmla="*/ 0 w 191"/>
                <a:gd name="T3" fmla="*/ 2167 h 2369"/>
                <a:gd name="T4" fmla="*/ 0 w 191"/>
                <a:gd name="T5" fmla="*/ 2167 h 2369"/>
                <a:gd name="T6" fmla="*/ 91 w 191"/>
                <a:gd name="T7" fmla="*/ 2325 h 2369"/>
                <a:gd name="T8" fmla="*/ 165 w 191"/>
                <a:gd name="T9" fmla="*/ 2368 h 2369"/>
                <a:gd name="T10" fmla="*/ 165 w 191"/>
                <a:gd name="T11" fmla="*/ 186 h 2369"/>
                <a:gd name="T12" fmla="*/ 165 w 191"/>
                <a:gd name="T13" fmla="*/ 186 h 2369"/>
                <a:gd name="T14" fmla="*/ 190 w 191"/>
                <a:gd name="T15" fmla="*/ 95 h 2369"/>
                <a:gd name="T16" fmla="*/ 24 w 191"/>
                <a:gd name="T17" fmla="*/ 0 h 2369"/>
                <a:gd name="T18" fmla="*/ 24 w 191"/>
                <a:gd name="T19" fmla="*/ 0 h 2369"/>
                <a:gd name="T20" fmla="*/ 0 w 191"/>
                <a:gd name="T21" fmla="*/ 91 h 2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369">
                  <a:moveTo>
                    <a:pt x="0" y="91"/>
                  </a:moveTo>
                  <a:lnTo>
                    <a:pt x="0" y="2167"/>
                  </a:lnTo>
                  <a:lnTo>
                    <a:pt x="0" y="2167"/>
                  </a:lnTo>
                  <a:cubicBezTo>
                    <a:pt x="0" y="2233"/>
                    <a:pt x="35" y="2293"/>
                    <a:pt x="91" y="2325"/>
                  </a:cubicBezTo>
                  <a:lnTo>
                    <a:pt x="165" y="2368"/>
                  </a:lnTo>
                  <a:lnTo>
                    <a:pt x="165" y="186"/>
                  </a:lnTo>
                  <a:lnTo>
                    <a:pt x="165" y="186"/>
                  </a:lnTo>
                  <a:cubicBezTo>
                    <a:pt x="165" y="154"/>
                    <a:pt x="174" y="122"/>
                    <a:pt x="190" y="95"/>
                  </a:cubicBezTo>
                  <a:lnTo>
                    <a:pt x="24" y="0"/>
                  </a:lnTo>
                  <a:lnTo>
                    <a:pt x="24" y="0"/>
                  </a:lnTo>
                  <a:cubicBezTo>
                    <a:pt x="8" y="27"/>
                    <a:pt x="0" y="58"/>
                    <a:pt x="0" y="91"/>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71">
              <a:extLst>
                <a:ext uri="{FF2B5EF4-FFF2-40B4-BE49-F238E27FC236}">
                  <a16:creationId xmlns:a16="http://schemas.microsoft.com/office/drawing/2014/main" id="{76728DE4-42FB-4832-9F73-8B2FACB349D7}"/>
                </a:ext>
              </a:extLst>
            </p:cNvPr>
            <p:cNvSpPr>
              <a:spLocks noChangeArrowheads="1"/>
            </p:cNvSpPr>
            <p:nvPr/>
          </p:nvSpPr>
          <p:spPr bwMode="auto">
            <a:xfrm>
              <a:off x="7992138" y="4127960"/>
              <a:ext cx="3878089" cy="2252149"/>
            </a:xfrm>
            <a:custGeom>
              <a:avLst/>
              <a:gdLst>
                <a:gd name="T0" fmla="*/ 232 w 3114"/>
                <a:gd name="T1" fmla="*/ 1738 h 1806"/>
                <a:gd name="T2" fmla="*/ 3113 w 3114"/>
                <a:gd name="T3" fmla="*/ 75 h 1806"/>
                <a:gd name="T4" fmla="*/ 3039 w 3114"/>
                <a:gd name="T5" fmla="*/ 32 h 1806"/>
                <a:gd name="T6" fmla="*/ 3039 w 3114"/>
                <a:gd name="T7" fmla="*/ 32 h 1806"/>
                <a:gd name="T8" fmla="*/ 2857 w 3114"/>
                <a:gd name="T9" fmla="*/ 32 h 1806"/>
                <a:gd name="T10" fmla="*/ 67 w 3114"/>
                <a:gd name="T11" fmla="*/ 1643 h 1806"/>
                <a:gd name="T12" fmla="*/ 67 w 3114"/>
                <a:gd name="T13" fmla="*/ 1643 h 1806"/>
                <a:gd name="T14" fmla="*/ 0 w 3114"/>
                <a:gd name="T15" fmla="*/ 1710 h 1806"/>
                <a:gd name="T16" fmla="*/ 166 w 3114"/>
                <a:gd name="T17" fmla="*/ 1805 h 1806"/>
                <a:gd name="T18" fmla="*/ 166 w 3114"/>
                <a:gd name="T19" fmla="*/ 1805 h 1806"/>
                <a:gd name="T20" fmla="*/ 232 w 3114"/>
                <a:gd name="T21" fmla="*/ 1738 h 1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14" h="1806">
                  <a:moveTo>
                    <a:pt x="232" y="1738"/>
                  </a:moveTo>
                  <a:lnTo>
                    <a:pt x="3113" y="75"/>
                  </a:lnTo>
                  <a:lnTo>
                    <a:pt x="3039" y="32"/>
                  </a:lnTo>
                  <a:lnTo>
                    <a:pt x="3039" y="32"/>
                  </a:lnTo>
                  <a:cubicBezTo>
                    <a:pt x="2983" y="0"/>
                    <a:pt x="2913" y="0"/>
                    <a:pt x="2857" y="32"/>
                  </a:cubicBezTo>
                  <a:lnTo>
                    <a:pt x="67" y="1643"/>
                  </a:lnTo>
                  <a:lnTo>
                    <a:pt x="67" y="1643"/>
                  </a:lnTo>
                  <a:cubicBezTo>
                    <a:pt x="39" y="1659"/>
                    <a:pt x="16" y="1682"/>
                    <a:pt x="0" y="1710"/>
                  </a:cubicBezTo>
                  <a:lnTo>
                    <a:pt x="166" y="1805"/>
                  </a:lnTo>
                  <a:lnTo>
                    <a:pt x="166" y="1805"/>
                  </a:lnTo>
                  <a:cubicBezTo>
                    <a:pt x="181" y="1778"/>
                    <a:pt x="204" y="1754"/>
                    <a:pt x="232" y="1738"/>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72">
              <a:extLst>
                <a:ext uri="{FF2B5EF4-FFF2-40B4-BE49-F238E27FC236}">
                  <a16:creationId xmlns:a16="http://schemas.microsoft.com/office/drawing/2014/main" id="{D95D4D43-3BDE-4680-B021-34065F3BED8F}"/>
                </a:ext>
              </a:extLst>
            </p:cNvPr>
            <p:cNvSpPr>
              <a:spLocks noChangeArrowheads="1"/>
            </p:cNvSpPr>
            <p:nvPr/>
          </p:nvSpPr>
          <p:spPr bwMode="auto">
            <a:xfrm>
              <a:off x="8211860" y="7088710"/>
              <a:ext cx="6168691" cy="3543016"/>
            </a:xfrm>
            <a:custGeom>
              <a:avLst/>
              <a:gdLst>
                <a:gd name="T0" fmla="*/ 2972 w 4954"/>
                <a:gd name="T1" fmla="*/ 0 h 2843"/>
                <a:gd name="T2" fmla="*/ 0 w 4954"/>
                <a:gd name="T3" fmla="*/ 1716 h 2843"/>
                <a:gd name="T4" fmla="*/ 1898 w 4954"/>
                <a:gd name="T5" fmla="*/ 2812 h 2843"/>
                <a:gd name="T6" fmla="*/ 1898 w 4954"/>
                <a:gd name="T7" fmla="*/ 2812 h 2843"/>
                <a:gd name="T8" fmla="*/ 2064 w 4954"/>
                <a:gd name="T9" fmla="*/ 2812 h 2843"/>
                <a:gd name="T10" fmla="*/ 4953 w 4954"/>
                <a:gd name="T11" fmla="*/ 1144 h 2843"/>
                <a:gd name="T12" fmla="*/ 2972 w 4954"/>
                <a:gd name="T13" fmla="*/ 0 h 2843"/>
              </a:gdLst>
              <a:ahLst/>
              <a:cxnLst>
                <a:cxn ang="0">
                  <a:pos x="T0" y="T1"/>
                </a:cxn>
                <a:cxn ang="0">
                  <a:pos x="T2" y="T3"/>
                </a:cxn>
                <a:cxn ang="0">
                  <a:pos x="T4" y="T5"/>
                </a:cxn>
                <a:cxn ang="0">
                  <a:pos x="T6" y="T7"/>
                </a:cxn>
                <a:cxn ang="0">
                  <a:pos x="T8" y="T9"/>
                </a:cxn>
                <a:cxn ang="0">
                  <a:pos x="T10" y="T11"/>
                </a:cxn>
                <a:cxn ang="0">
                  <a:pos x="T12" y="T13"/>
                </a:cxn>
              </a:cxnLst>
              <a:rect l="0" t="0" r="r" b="b"/>
              <a:pathLst>
                <a:path w="4954" h="2843">
                  <a:moveTo>
                    <a:pt x="2972" y="0"/>
                  </a:moveTo>
                  <a:lnTo>
                    <a:pt x="0" y="1716"/>
                  </a:lnTo>
                  <a:lnTo>
                    <a:pt x="1898" y="2812"/>
                  </a:lnTo>
                  <a:lnTo>
                    <a:pt x="1898" y="2812"/>
                  </a:lnTo>
                  <a:cubicBezTo>
                    <a:pt x="1950" y="2842"/>
                    <a:pt x="2013" y="2842"/>
                    <a:pt x="2064" y="2812"/>
                  </a:cubicBezTo>
                  <a:lnTo>
                    <a:pt x="4953" y="1144"/>
                  </a:lnTo>
                  <a:lnTo>
                    <a:pt x="297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73">
              <a:extLst>
                <a:ext uri="{FF2B5EF4-FFF2-40B4-BE49-F238E27FC236}">
                  <a16:creationId xmlns:a16="http://schemas.microsoft.com/office/drawing/2014/main" id="{651809D0-50B7-4D91-A83D-248B06EE1181}"/>
                </a:ext>
              </a:extLst>
            </p:cNvPr>
            <p:cNvSpPr>
              <a:spLocks noChangeArrowheads="1"/>
            </p:cNvSpPr>
            <p:nvPr/>
          </p:nvSpPr>
          <p:spPr bwMode="auto">
            <a:xfrm>
              <a:off x="8623839" y="7324911"/>
              <a:ext cx="4553733" cy="2631167"/>
            </a:xfrm>
            <a:custGeom>
              <a:avLst/>
              <a:gdLst>
                <a:gd name="T0" fmla="*/ 0 w 3654"/>
                <a:gd name="T1" fmla="*/ 1526 h 2111"/>
                <a:gd name="T2" fmla="*/ 1012 w 3654"/>
                <a:gd name="T3" fmla="*/ 2110 h 2111"/>
                <a:gd name="T4" fmla="*/ 3653 w 3654"/>
                <a:gd name="T5" fmla="*/ 585 h 2111"/>
                <a:gd name="T6" fmla="*/ 2642 w 3654"/>
                <a:gd name="T7" fmla="*/ 0 h 2111"/>
                <a:gd name="T8" fmla="*/ 0 w 3654"/>
                <a:gd name="T9" fmla="*/ 1526 h 2111"/>
              </a:gdLst>
              <a:ahLst/>
              <a:cxnLst>
                <a:cxn ang="0">
                  <a:pos x="T0" y="T1"/>
                </a:cxn>
                <a:cxn ang="0">
                  <a:pos x="T2" y="T3"/>
                </a:cxn>
                <a:cxn ang="0">
                  <a:pos x="T4" y="T5"/>
                </a:cxn>
                <a:cxn ang="0">
                  <a:pos x="T6" y="T7"/>
                </a:cxn>
                <a:cxn ang="0">
                  <a:pos x="T8" y="T9"/>
                </a:cxn>
              </a:cxnLst>
              <a:rect l="0" t="0" r="r" b="b"/>
              <a:pathLst>
                <a:path w="3654" h="2111">
                  <a:moveTo>
                    <a:pt x="0" y="1526"/>
                  </a:moveTo>
                  <a:lnTo>
                    <a:pt x="1012" y="2110"/>
                  </a:lnTo>
                  <a:lnTo>
                    <a:pt x="3653" y="585"/>
                  </a:lnTo>
                  <a:lnTo>
                    <a:pt x="2642" y="0"/>
                  </a:lnTo>
                  <a:lnTo>
                    <a:pt x="0" y="1526"/>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74">
              <a:extLst>
                <a:ext uri="{FF2B5EF4-FFF2-40B4-BE49-F238E27FC236}">
                  <a16:creationId xmlns:a16="http://schemas.microsoft.com/office/drawing/2014/main" id="{7565D04A-ADF1-4267-A0D6-BBE265CD5718}"/>
                </a:ext>
              </a:extLst>
            </p:cNvPr>
            <p:cNvSpPr>
              <a:spLocks noChangeArrowheads="1"/>
            </p:cNvSpPr>
            <p:nvPr/>
          </p:nvSpPr>
          <p:spPr bwMode="auto">
            <a:xfrm>
              <a:off x="12078962" y="8873953"/>
              <a:ext cx="631703" cy="379019"/>
            </a:xfrm>
            <a:custGeom>
              <a:avLst/>
              <a:gdLst>
                <a:gd name="T0" fmla="*/ 494 w 509"/>
                <a:gd name="T1" fmla="*/ 266 h 305"/>
                <a:gd name="T2" fmla="*/ 42 w 509"/>
                <a:gd name="T3" fmla="*/ 4 h 305"/>
                <a:gd name="T4" fmla="*/ 42 w 509"/>
                <a:gd name="T5" fmla="*/ 4 h 305"/>
                <a:gd name="T6" fmla="*/ 21 w 509"/>
                <a:gd name="T7" fmla="*/ 4 h 305"/>
                <a:gd name="T8" fmla="*/ 0 w 509"/>
                <a:gd name="T9" fmla="*/ 16 h 305"/>
                <a:gd name="T10" fmla="*/ 482 w 509"/>
                <a:gd name="T11" fmla="*/ 295 h 305"/>
                <a:gd name="T12" fmla="*/ 482 w 509"/>
                <a:gd name="T13" fmla="*/ 295 h 305"/>
                <a:gd name="T14" fmla="*/ 491 w 509"/>
                <a:gd name="T15" fmla="*/ 304 h 305"/>
                <a:gd name="T16" fmla="*/ 494 w 509"/>
                <a:gd name="T17" fmla="*/ 302 h 305"/>
                <a:gd name="T18" fmla="*/ 494 w 509"/>
                <a:gd name="T19" fmla="*/ 302 h 305"/>
                <a:gd name="T20" fmla="*/ 494 w 509"/>
                <a:gd name="T21" fmla="*/ 266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9" h="305">
                  <a:moveTo>
                    <a:pt x="494" y="266"/>
                  </a:moveTo>
                  <a:lnTo>
                    <a:pt x="42" y="4"/>
                  </a:lnTo>
                  <a:lnTo>
                    <a:pt x="42" y="4"/>
                  </a:lnTo>
                  <a:cubicBezTo>
                    <a:pt x="35" y="0"/>
                    <a:pt x="27" y="0"/>
                    <a:pt x="21" y="4"/>
                  </a:cubicBezTo>
                  <a:lnTo>
                    <a:pt x="0" y="16"/>
                  </a:lnTo>
                  <a:lnTo>
                    <a:pt x="482" y="295"/>
                  </a:lnTo>
                  <a:lnTo>
                    <a:pt x="482" y="295"/>
                  </a:lnTo>
                  <a:cubicBezTo>
                    <a:pt x="486" y="298"/>
                    <a:pt x="489" y="301"/>
                    <a:pt x="491" y="304"/>
                  </a:cubicBezTo>
                  <a:lnTo>
                    <a:pt x="494" y="302"/>
                  </a:lnTo>
                  <a:lnTo>
                    <a:pt x="494" y="302"/>
                  </a:lnTo>
                  <a:cubicBezTo>
                    <a:pt x="508" y="294"/>
                    <a:pt x="508" y="274"/>
                    <a:pt x="494" y="266"/>
                  </a:cubicBezTo>
                </a:path>
              </a:pathLst>
            </a:custGeom>
            <a:solidFill>
              <a:srgbClr val="B7B7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75">
              <a:extLst>
                <a:ext uri="{FF2B5EF4-FFF2-40B4-BE49-F238E27FC236}">
                  <a16:creationId xmlns:a16="http://schemas.microsoft.com/office/drawing/2014/main" id="{89ECAD65-CCA9-4A1D-8ED9-386ED85EAC52}"/>
                </a:ext>
              </a:extLst>
            </p:cNvPr>
            <p:cNvSpPr>
              <a:spLocks noChangeArrowheads="1"/>
            </p:cNvSpPr>
            <p:nvPr/>
          </p:nvSpPr>
          <p:spPr bwMode="auto">
            <a:xfrm>
              <a:off x="11315430" y="8895923"/>
              <a:ext cx="1373262" cy="807477"/>
            </a:xfrm>
            <a:custGeom>
              <a:avLst/>
              <a:gdLst>
                <a:gd name="T0" fmla="*/ 1094 w 1104"/>
                <a:gd name="T1" fmla="*/ 279 h 648"/>
                <a:gd name="T2" fmla="*/ 612 w 1104"/>
                <a:gd name="T3" fmla="*/ 0 h 648"/>
                <a:gd name="T4" fmla="*/ 14 w 1104"/>
                <a:gd name="T5" fmla="*/ 345 h 648"/>
                <a:gd name="T6" fmla="*/ 14 w 1104"/>
                <a:gd name="T7" fmla="*/ 345 h 648"/>
                <a:gd name="T8" fmla="*/ 14 w 1104"/>
                <a:gd name="T9" fmla="*/ 381 h 648"/>
                <a:gd name="T10" fmla="*/ 468 w 1104"/>
                <a:gd name="T11" fmla="*/ 643 h 648"/>
                <a:gd name="T12" fmla="*/ 468 w 1104"/>
                <a:gd name="T13" fmla="*/ 643 h 648"/>
                <a:gd name="T14" fmla="*/ 489 w 1104"/>
                <a:gd name="T15" fmla="*/ 643 h 648"/>
                <a:gd name="T16" fmla="*/ 1103 w 1104"/>
                <a:gd name="T17" fmla="*/ 288 h 648"/>
                <a:gd name="T18" fmla="*/ 1103 w 1104"/>
                <a:gd name="T19" fmla="*/ 288 h 648"/>
                <a:gd name="T20" fmla="*/ 1094 w 1104"/>
                <a:gd name="T21" fmla="*/ 279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04" h="648">
                  <a:moveTo>
                    <a:pt x="1094" y="279"/>
                  </a:moveTo>
                  <a:lnTo>
                    <a:pt x="612" y="0"/>
                  </a:lnTo>
                  <a:lnTo>
                    <a:pt x="14" y="345"/>
                  </a:lnTo>
                  <a:lnTo>
                    <a:pt x="14" y="345"/>
                  </a:lnTo>
                  <a:cubicBezTo>
                    <a:pt x="0" y="353"/>
                    <a:pt x="0" y="373"/>
                    <a:pt x="14" y="381"/>
                  </a:cubicBezTo>
                  <a:lnTo>
                    <a:pt x="468" y="643"/>
                  </a:lnTo>
                  <a:lnTo>
                    <a:pt x="468" y="643"/>
                  </a:lnTo>
                  <a:cubicBezTo>
                    <a:pt x="474" y="647"/>
                    <a:pt x="482" y="647"/>
                    <a:pt x="489" y="643"/>
                  </a:cubicBezTo>
                  <a:lnTo>
                    <a:pt x="1103" y="288"/>
                  </a:lnTo>
                  <a:lnTo>
                    <a:pt x="1103" y="288"/>
                  </a:lnTo>
                  <a:cubicBezTo>
                    <a:pt x="1101" y="285"/>
                    <a:pt x="1098" y="282"/>
                    <a:pt x="1094" y="279"/>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76">
              <a:extLst>
                <a:ext uri="{FF2B5EF4-FFF2-40B4-BE49-F238E27FC236}">
                  <a16:creationId xmlns:a16="http://schemas.microsoft.com/office/drawing/2014/main" id="{B99A64E0-0AD9-4C65-9302-547B20E7E568}"/>
                </a:ext>
              </a:extLst>
            </p:cNvPr>
            <p:cNvSpPr>
              <a:spLocks noChangeArrowheads="1"/>
            </p:cNvSpPr>
            <p:nvPr/>
          </p:nvSpPr>
          <p:spPr bwMode="auto">
            <a:xfrm>
              <a:off x="9920195" y="5687985"/>
              <a:ext cx="812971" cy="576768"/>
            </a:xfrm>
            <a:custGeom>
              <a:avLst/>
              <a:gdLst>
                <a:gd name="T0" fmla="*/ 491 w 652"/>
                <a:gd name="T1" fmla="*/ 371 h 464"/>
                <a:gd name="T2" fmla="*/ 491 w 652"/>
                <a:gd name="T3" fmla="*/ 371 h 464"/>
                <a:gd name="T4" fmla="*/ 222 w 652"/>
                <a:gd name="T5" fmla="*/ 353 h 464"/>
                <a:gd name="T6" fmla="*/ 222 w 652"/>
                <a:gd name="T7" fmla="*/ 353 h 464"/>
                <a:gd name="T8" fmla="*/ 91 w 652"/>
                <a:gd name="T9" fmla="*/ 463 h 464"/>
                <a:gd name="T10" fmla="*/ 0 w 652"/>
                <a:gd name="T11" fmla="*/ 295 h 464"/>
                <a:gd name="T12" fmla="*/ 0 w 652"/>
                <a:gd name="T13" fmla="*/ 295 h 464"/>
                <a:gd name="T14" fmla="*/ 222 w 652"/>
                <a:gd name="T15" fmla="*/ 101 h 464"/>
                <a:gd name="T16" fmla="*/ 222 w 652"/>
                <a:gd name="T17" fmla="*/ 101 h 464"/>
                <a:gd name="T18" fmla="*/ 651 w 652"/>
                <a:gd name="T19" fmla="*/ 143 h 464"/>
                <a:gd name="T20" fmla="*/ 491 w 652"/>
                <a:gd name="T21" fmla="*/ 371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2" h="464">
                  <a:moveTo>
                    <a:pt x="491" y="371"/>
                  </a:moveTo>
                  <a:lnTo>
                    <a:pt x="491" y="371"/>
                  </a:lnTo>
                  <a:cubicBezTo>
                    <a:pt x="428" y="302"/>
                    <a:pt x="331" y="290"/>
                    <a:pt x="222" y="353"/>
                  </a:cubicBezTo>
                  <a:lnTo>
                    <a:pt x="222" y="353"/>
                  </a:lnTo>
                  <a:cubicBezTo>
                    <a:pt x="176" y="380"/>
                    <a:pt x="132" y="418"/>
                    <a:pt x="91" y="463"/>
                  </a:cubicBezTo>
                  <a:lnTo>
                    <a:pt x="0" y="295"/>
                  </a:lnTo>
                  <a:lnTo>
                    <a:pt x="0" y="295"/>
                  </a:lnTo>
                  <a:cubicBezTo>
                    <a:pt x="68" y="215"/>
                    <a:pt x="143" y="147"/>
                    <a:pt x="222" y="101"/>
                  </a:cubicBezTo>
                  <a:lnTo>
                    <a:pt x="222" y="101"/>
                  </a:lnTo>
                  <a:cubicBezTo>
                    <a:pt x="398" y="0"/>
                    <a:pt x="554" y="24"/>
                    <a:pt x="651" y="143"/>
                  </a:cubicBezTo>
                  <a:lnTo>
                    <a:pt x="491" y="371"/>
                  </a:lnTo>
                </a:path>
              </a:pathLst>
            </a:custGeom>
            <a:solidFill>
              <a:srgbClr val="FFFFFF">
                <a:alpha val="30000"/>
              </a:srgbClr>
            </a:solidFill>
            <a:ln>
              <a:noFill/>
            </a:ln>
            <a:effectLst/>
          </p:spPr>
          <p:txBody>
            <a:bodyPr wrap="none" anchor="ctr"/>
            <a:lstStyle/>
            <a:p>
              <a:endParaRPr lang="en-US" sz="3599" dirty="0">
                <a:latin typeface="Poppins" pitchFamily="2" charset="77"/>
              </a:endParaRPr>
            </a:p>
          </p:txBody>
        </p:sp>
        <p:sp>
          <p:nvSpPr>
            <p:cNvPr id="149" name="Freeform 77">
              <a:extLst>
                <a:ext uri="{FF2B5EF4-FFF2-40B4-BE49-F238E27FC236}">
                  <a16:creationId xmlns:a16="http://schemas.microsoft.com/office/drawing/2014/main" id="{71B47D19-AE6A-45BE-B0A9-8BA8F250FCA7}"/>
                </a:ext>
              </a:extLst>
            </p:cNvPr>
            <p:cNvSpPr>
              <a:spLocks noChangeArrowheads="1"/>
            </p:cNvSpPr>
            <p:nvPr/>
          </p:nvSpPr>
          <p:spPr bwMode="auto">
            <a:xfrm>
              <a:off x="10453021" y="5935169"/>
              <a:ext cx="411981" cy="1279881"/>
            </a:xfrm>
            <a:custGeom>
              <a:avLst/>
              <a:gdLst>
                <a:gd name="T0" fmla="*/ 0 w 329"/>
                <a:gd name="T1" fmla="*/ 862 h 1026"/>
                <a:gd name="T2" fmla="*/ 0 w 329"/>
                <a:gd name="T3" fmla="*/ 862 h 1026"/>
                <a:gd name="T4" fmla="*/ 140 w 329"/>
                <a:gd name="T5" fmla="*/ 413 h 1026"/>
                <a:gd name="T6" fmla="*/ 140 w 329"/>
                <a:gd name="T7" fmla="*/ 413 h 1026"/>
                <a:gd name="T8" fmla="*/ 103 w 329"/>
                <a:gd name="T9" fmla="*/ 229 h 1026"/>
                <a:gd name="T10" fmla="*/ 263 w 329"/>
                <a:gd name="T11" fmla="*/ 0 h 1026"/>
                <a:gd name="T12" fmla="*/ 263 w 329"/>
                <a:gd name="T13" fmla="*/ 0 h 1026"/>
                <a:gd name="T14" fmla="*/ 328 w 329"/>
                <a:gd name="T15" fmla="*/ 305 h 1026"/>
                <a:gd name="T16" fmla="*/ 328 w 329"/>
                <a:gd name="T17" fmla="*/ 305 h 1026"/>
                <a:gd name="T18" fmla="*/ 96 w 329"/>
                <a:gd name="T19" fmla="*/ 1025 h 1026"/>
                <a:gd name="T20" fmla="*/ 0 w 329"/>
                <a:gd name="T21" fmla="*/ 862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9" h="1026">
                  <a:moveTo>
                    <a:pt x="0" y="862"/>
                  </a:moveTo>
                  <a:lnTo>
                    <a:pt x="0" y="862"/>
                  </a:lnTo>
                  <a:cubicBezTo>
                    <a:pt x="85" y="731"/>
                    <a:pt x="140" y="565"/>
                    <a:pt x="140" y="413"/>
                  </a:cubicBezTo>
                  <a:lnTo>
                    <a:pt x="140" y="413"/>
                  </a:lnTo>
                  <a:cubicBezTo>
                    <a:pt x="140" y="340"/>
                    <a:pt x="127" y="277"/>
                    <a:pt x="103" y="229"/>
                  </a:cubicBezTo>
                  <a:lnTo>
                    <a:pt x="263" y="0"/>
                  </a:lnTo>
                  <a:lnTo>
                    <a:pt x="263" y="0"/>
                  </a:lnTo>
                  <a:cubicBezTo>
                    <a:pt x="305" y="78"/>
                    <a:pt x="328" y="181"/>
                    <a:pt x="328" y="305"/>
                  </a:cubicBezTo>
                  <a:lnTo>
                    <a:pt x="328" y="305"/>
                  </a:lnTo>
                  <a:cubicBezTo>
                    <a:pt x="328" y="549"/>
                    <a:pt x="236" y="816"/>
                    <a:pt x="96" y="1025"/>
                  </a:cubicBezTo>
                  <a:lnTo>
                    <a:pt x="0" y="86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78">
              <a:extLst>
                <a:ext uri="{FF2B5EF4-FFF2-40B4-BE49-F238E27FC236}">
                  <a16:creationId xmlns:a16="http://schemas.microsoft.com/office/drawing/2014/main" id="{6069713D-0757-4744-92B3-8307A16E4982}"/>
                </a:ext>
              </a:extLst>
            </p:cNvPr>
            <p:cNvSpPr>
              <a:spLocks noChangeArrowheads="1"/>
            </p:cNvSpPr>
            <p:nvPr/>
          </p:nvSpPr>
          <p:spPr bwMode="auto">
            <a:xfrm>
              <a:off x="9535682" y="6154893"/>
              <a:ext cx="961281" cy="1636927"/>
            </a:xfrm>
            <a:custGeom>
              <a:avLst/>
              <a:gdLst>
                <a:gd name="T0" fmla="*/ 340 w 773"/>
                <a:gd name="T1" fmla="*/ 168 h 1316"/>
                <a:gd name="T2" fmla="*/ 340 w 773"/>
                <a:gd name="T3" fmla="*/ 168 h 1316"/>
                <a:gd name="T4" fmla="*/ 189 w 773"/>
                <a:gd name="T5" fmla="*/ 633 h 1316"/>
                <a:gd name="T6" fmla="*/ 189 w 773"/>
                <a:gd name="T7" fmla="*/ 633 h 1316"/>
                <a:gd name="T8" fmla="*/ 532 w 773"/>
                <a:gd name="T9" fmla="*/ 894 h 1316"/>
                <a:gd name="T10" fmla="*/ 532 w 773"/>
                <a:gd name="T11" fmla="*/ 894 h 1316"/>
                <a:gd name="T12" fmla="*/ 676 w 773"/>
                <a:gd name="T13" fmla="*/ 769 h 1316"/>
                <a:gd name="T14" fmla="*/ 772 w 773"/>
                <a:gd name="T15" fmla="*/ 931 h 1316"/>
                <a:gd name="T16" fmla="*/ 772 w 773"/>
                <a:gd name="T17" fmla="*/ 931 h 1316"/>
                <a:gd name="T18" fmla="*/ 532 w 773"/>
                <a:gd name="T19" fmla="*/ 1145 h 1316"/>
                <a:gd name="T20" fmla="*/ 532 w 773"/>
                <a:gd name="T21" fmla="*/ 1145 h 1316"/>
                <a:gd name="T22" fmla="*/ 0 w 773"/>
                <a:gd name="T23" fmla="*/ 742 h 1316"/>
                <a:gd name="T24" fmla="*/ 0 w 773"/>
                <a:gd name="T25" fmla="*/ 742 h 1316"/>
                <a:gd name="T26" fmla="*/ 248 w 773"/>
                <a:gd name="T27" fmla="*/ 0 h 1316"/>
                <a:gd name="T28" fmla="*/ 340 w 773"/>
                <a:gd name="T29" fmla="*/ 168 h 1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3" h="1316">
                  <a:moveTo>
                    <a:pt x="340" y="168"/>
                  </a:moveTo>
                  <a:lnTo>
                    <a:pt x="340" y="168"/>
                  </a:lnTo>
                  <a:cubicBezTo>
                    <a:pt x="249" y="304"/>
                    <a:pt x="189" y="477"/>
                    <a:pt x="189" y="633"/>
                  </a:cubicBezTo>
                  <a:lnTo>
                    <a:pt x="189" y="633"/>
                  </a:lnTo>
                  <a:cubicBezTo>
                    <a:pt x="189" y="886"/>
                    <a:pt x="343" y="1002"/>
                    <a:pt x="532" y="894"/>
                  </a:cubicBezTo>
                  <a:lnTo>
                    <a:pt x="532" y="894"/>
                  </a:lnTo>
                  <a:cubicBezTo>
                    <a:pt x="584" y="863"/>
                    <a:pt x="632" y="821"/>
                    <a:pt x="676" y="769"/>
                  </a:cubicBezTo>
                  <a:lnTo>
                    <a:pt x="772" y="931"/>
                  </a:lnTo>
                  <a:lnTo>
                    <a:pt x="772" y="931"/>
                  </a:lnTo>
                  <a:cubicBezTo>
                    <a:pt x="699" y="1021"/>
                    <a:pt x="619" y="1095"/>
                    <a:pt x="532" y="1145"/>
                  </a:cubicBezTo>
                  <a:lnTo>
                    <a:pt x="532" y="1145"/>
                  </a:lnTo>
                  <a:cubicBezTo>
                    <a:pt x="238" y="1315"/>
                    <a:pt x="0" y="1134"/>
                    <a:pt x="0" y="742"/>
                  </a:cubicBezTo>
                  <a:lnTo>
                    <a:pt x="0" y="742"/>
                  </a:lnTo>
                  <a:cubicBezTo>
                    <a:pt x="0" y="491"/>
                    <a:pt x="99" y="212"/>
                    <a:pt x="248" y="0"/>
                  </a:cubicBezTo>
                  <a:lnTo>
                    <a:pt x="340" y="168"/>
                  </a:lnTo>
                </a:path>
              </a:pathLst>
            </a:custGeom>
            <a:solidFill>
              <a:srgbClr val="FFFFFF">
                <a:alpha val="60000"/>
              </a:srgbClr>
            </a:solidFill>
            <a:ln>
              <a:noFill/>
            </a:ln>
            <a:effectLst/>
          </p:spPr>
          <p:txBody>
            <a:bodyPr wrap="none" anchor="ctr"/>
            <a:lstStyle/>
            <a:p>
              <a:endParaRPr lang="en-US" sz="3599" dirty="0">
                <a:latin typeface="Poppins" pitchFamily="2" charset="77"/>
              </a:endParaRPr>
            </a:p>
          </p:txBody>
        </p:sp>
        <p:sp>
          <p:nvSpPr>
            <p:cNvPr id="151" name="Freeform 33">
              <a:extLst>
                <a:ext uri="{FF2B5EF4-FFF2-40B4-BE49-F238E27FC236}">
                  <a16:creationId xmlns:a16="http://schemas.microsoft.com/office/drawing/2014/main" id="{429FEAE2-C4DC-4ADB-B69B-ABCA0644A1F4}"/>
                </a:ext>
              </a:extLst>
            </p:cNvPr>
            <p:cNvSpPr>
              <a:spLocks noChangeArrowheads="1"/>
            </p:cNvSpPr>
            <p:nvPr/>
          </p:nvSpPr>
          <p:spPr bwMode="auto">
            <a:xfrm>
              <a:off x="8579893" y="4907973"/>
              <a:ext cx="2926535" cy="2564014"/>
            </a:xfrm>
            <a:custGeom>
              <a:avLst/>
              <a:gdLst>
                <a:gd name="connsiteX0" fmla="*/ 504119 w 2926535"/>
                <a:gd name="connsiteY0" fmla="*/ 2219190 h 2564014"/>
                <a:gd name="connsiteX1" fmla="*/ 504119 w 2926535"/>
                <a:gd name="connsiteY1" fmla="*/ 2273571 h 2564014"/>
                <a:gd name="connsiteX2" fmla="*/ 0 w 2926535"/>
                <a:gd name="connsiteY2" fmla="*/ 2564014 h 2564014"/>
                <a:gd name="connsiteX3" fmla="*/ 0 w 2926535"/>
                <a:gd name="connsiteY3" fmla="*/ 2509633 h 2564014"/>
                <a:gd name="connsiteX4" fmla="*/ 668904 w 2926535"/>
                <a:gd name="connsiteY4" fmla="*/ 1982987 h 2564014"/>
                <a:gd name="connsiteX5" fmla="*/ 668904 w 2926535"/>
                <a:gd name="connsiteY5" fmla="*/ 2036517 h 2564014"/>
                <a:gd name="connsiteX6" fmla="*/ 2 w 2926535"/>
                <a:gd name="connsiteY6" fmla="*/ 2421185 h 2564014"/>
                <a:gd name="connsiteX7" fmla="*/ 2 w 2926535"/>
                <a:gd name="connsiteY7" fmla="*/ 2367655 h 2564014"/>
                <a:gd name="connsiteX8" fmla="*/ 822713 w 2926535"/>
                <a:gd name="connsiteY8" fmla="*/ 1746788 h 2564014"/>
                <a:gd name="connsiteX9" fmla="*/ 822713 w 2926535"/>
                <a:gd name="connsiteY9" fmla="*/ 1801383 h 2564014"/>
                <a:gd name="connsiteX10" fmla="*/ 2 w 2926535"/>
                <a:gd name="connsiteY10" fmla="*/ 2272879 h 2564014"/>
                <a:gd name="connsiteX11" fmla="*/ 2 w 2926535"/>
                <a:gd name="connsiteY11" fmla="*/ 2219526 h 2564014"/>
                <a:gd name="connsiteX12" fmla="*/ 822713 w 2926535"/>
                <a:gd name="connsiteY12" fmla="*/ 1598474 h 2564014"/>
                <a:gd name="connsiteX13" fmla="*/ 822713 w 2926535"/>
                <a:gd name="connsiteY13" fmla="*/ 1651828 h 2564014"/>
                <a:gd name="connsiteX14" fmla="*/ 2 w 2926535"/>
                <a:gd name="connsiteY14" fmla="*/ 2124565 h 2564014"/>
                <a:gd name="connsiteX15" fmla="*/ 2 w 2926535"/>
                <a:gd name="connsiteY15" fmla="*/ 2069971 h 2564014"/>
                <a:gd name="connsiteX16" fmla="*/ 822713 w 2926535"/>
                <a:gd name="connsiteY16" fmla="*/ 1450162 h 2564014"/>
                <a:gd name="connsiteX17" fmla="*/ 822713 w 2926535"/>
                <a:gd name="connsiteY17" fmla="*/ 1504757 h 2564014"/>
                <a:gd name="connsiteX18" fmla="*/ 2 w 2926535"/>
                <a:gd name="connsiteY18" fmla="*/ 1976253 h 2564014"/>
                <a:gd name="connsiteX19" fmla="*/ 2 w 2926535"/>
                <a:gd name="connsiteY19" fmla="*/ 1922900 h 2564014"/>
                <a:gd name="connsiteX20" fmla="*/ 2926535 w 2926535"/>
                <a:gd name="connsiteY20" fmla="*/ 494373 h 2564014"/>
                <a:gd name="connsiteX21" fmla="*/ 2926535 w 2926535"/>
                <a:gd name="connsiteY21" fmla="*/ 541338 h 2564014"/>
                <a:gd name="connsiteX22" fmla="*/ 2664124 w 2926535"/>
                <a:gd name="connsiteY22" fmla="*/ 690887 h 2564014"/>
                <a:gd name="connsiteX23" fmla="*/ 2664124 w 2926535"/>
                <a:gd name="connsiteY23" fmla="*/ 643921 h 2564014"/>
                <a:gd name="connsiteX24" fmla="*/ 2921052 w 2926535"/>
                <a:gd name="connsiteY24" fmla="*/ 373526 h 2564014"/>
                <a:gd name="connsiteX25" fmla="*/ 2921052 w 2926535"/>
                <a:gd name="connsiteY25" fmla="*/ 420003 h 2564014"/>
                <a:gd name="connsiteX26" fmla="*/ 2444404 w 2926535"/>
                <a:gd name="connsiteY26" fmla="*/ 696358 h 2564014"/>
                <a:gd name="connsiteX27" fmla="*/ 2444404 w 2926535"/>
                <a:gd name="connsiteY27" fmla="*/ 649880 h 2564014"/>
                <a:gd name="connsiteX28" fmla="*/ 2921057 w 2926535"/>
                <a:gd name="connsiteY28" fmla="*/ 247186 h 2564014"/>
                <a:gd name="connsiteX29" fmla="*/ 2921057 w 2926535"/>
                <a:gd name="connsiteY29" fmla="*/ 293224 h 2564014"/>
                <a:gd name="connsiteX30" fmla="*/ 2224683 w 2926535"/>
                <a:gd name="connsiteY30" fmla="*/ 696371 h 2564014"/>
                <a:gd name="connsiteX31" fmla="*/ 2224683 w 2926535"/>
                <a:gd name="connsiteY31" fmla="*/ 650333 h 2564014"/>
                <a:gd name="connsiteX32" fmla="*/ 2921057 w 2926535"/>
                <a:gd name="connsiteY32" fmla="*/ 120847 h 2564014"/>
                <a:gd name="connsiteX33" fmla="*/ 2921057 w 2926535"/>
                <a:gd name="connsiteY33" fmla="*/ 168129 h 2564014"/>
                <a:gd name="connsiteX34" fmla="*/ 2224683 w 2926535"/>
                <a:gd name="connsiteY34" fmla="*/ 570032 h 2564014"/>
                <a:gd name="connsiteX35" fmla="*/ 2224683 w 2926535"/>
                <a:gd name="connsiteY35" fmla="*/ 523994 h 2564014"/>
                <a:gd name="connsiteX36" fmla="*/ 2921057 w 2926535"/>
                <a:gd name="connsiteY36" fmla="*/ 0 h 2564014"/>
                <a:gd name="connsiteX37" fmla="*/ 2921057 w 2926535"/>
                <a:gd name="connsiteY37" fmla="*/ 47282 h 2564014"/>
                <a:gd name="connsiteX38" fmla="*/ 2224683 w 2926535"/>
                <a:gd name="connsiteY38" fmla="*/ 449185 h 2564014"/>
                <a:gd name="connsiteX39" fmla="*/ 2224683 w 2926535"/>
                <a:gd name="connsiteY39" fmla="*/ 403147 h 2564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926535" h="2564014">
                  <a:moveTo>
                    <a:pt x="504119" y="2219190"/>
                  </a:moveTo>
                  <a:lnTo>
                    <a:pt x="504119" y="2273571"/>
                  </a:lnTo>
                  <a:lnTo>
                    <a:pt x="0" y="2564014"/>
                  </a:lnTo>
                  <a:lnTo>
                    <a:pt x="0" y="2509633"/>
                  </a:lnTo>
                  <a:close/>
                  <a:moveTo>
                    <a:pt x="668904" y="1982987"/>
                  </a:moveTo>
                  <a:lnTo>
                    <a:pt x="668904" y="2036517"/>
                  </a:lnTo>
                  <a:lnTo>
                    <a:pt x="2" y="2421185"/>
                  </a:lnTo>
                  <a:lnTo>
                    <a:pt x="2" y="2367655"/>
                  </a:lnTo>
                  <a:close/>
                  <a:moveTo>
                    <a:pt x="822713" y="1746788"/>
                  </a:moveTo>
                  <a:lnTo>
                    <a:pt x="822713" y="1801383"/>
                  </a:lnTo>
                  <a:lnTo>
                    <a:pt x="2" y="2272879"/>
                  </a:lnTo>
                  <a:lnTo>
                    <a:pt x="2" y="2219526"/>
                  </a:lnTo>
                  <a:close/>
                  <a:moveTo>
                    <a:pt x="822713" y="1598474"/>
                  </a:moveTo>
                  <a:lnTo>
                    <a:pt x="822713" y="1651828"/>
                  </a:lnTo>
                  <a:lnTo>
                    <a:pt x="2" y="2124565"/>
                  </a:lnTo>
                  <a:lnTo>
                    <a:pt x="2" y="2069971"/>
                  </a:lnTo>
                  <a:close/>
                  <a:moveTo>
                    <a:pt x="822713" y="1450162"/>
                  </a:moveTo>
                  <a:lnTo>
                    <a:pt x="822713" y="1504757"/>
                  </a:lnTo>
                  <a:lnTo>
                    <a:pt x="2" y="1976253"/>
                  </a:lnTo>
                  <a:lnTo>
                    <a:pt x="2" y="1922900"/>
                  </a:lnTo>
                  <a:close/>
                  <a:moveTo>
                    <a:pt x="2926535" y="494373"/>
                  </a:moveTo>
                  <a:lnTo>
                    <a:pt x="2926535" y="541338"/>
                  </a:lnTo>
                  <a:lnTo>
                    <a:pt x="2664124" y="690887"/>
                  </a:lnTo>
                  <a:lnTo>
                    <a:pt x="2664124" y="643921"/>
                  </a:lnTo>
                  <a:close/>
                  <a:moveTo>
                    <a:pt x="2921052" y="373526"/>
                  </a:moveTo>
                  <a:lnTo>
                    <a:pt x="2921052" y="420003"/>
                  </a:lnTo>
                  <a:lnTo>
                    <a:pt x="2444404" y="696358"/>
                  </a:lnTo>
                  <a:lnTo>
                    <a:pt x="2444404" y="649880"/>
                  </a:lnTo>
                  <a:close/>
                  <a:moveTo>
                    <a:pt x="2921057" y="247186"/>
                  </a:moveTo>
                  <a:lnTo>
                    <a:pt x="2921057" y="293224"/>
                  </a:lnTo>
                  <a:lnTo>
                    <a:pt x="2224683" y="696371"/>
                  </a:lnTo>
                  <a:lnTo>
                    <a:pt x="2224683" y="650333"/>
                  </a:lnTo>
                  <a:close/>
                  <a:moveTo>
                    <a:pt x="2921057" y="120847"/>
                  </a:moveTo>
                  <a:lnTo>
                    <a:pt x="2921057" y="168129"/>
                  </a:lnTo>
                  <a:lnTo>
                    <a:pt x="2224683" y="570032"/>
                  </a:lnTo>
                  <a:lnTo>
                    <a:pt x="2224683" y="523994"/>
                  </a:lnTo>
                  <a:close/>
                  <a:moveTo>
                    <a:pt x="2921057" y="0"/>
                  </a:moveTo>
                  <a:lnTo>
                    <a:pt x="2921057" y="47282"/>
                  </a:lnTo>
                  <a:lnTo>
                    <a:pt x="2224683" y="449185"/>
                  </a:lnTo>
                  <a:lnTo>
                    <a:pt x="2224683" y="403147"/>
                  </a:ln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152" name="Freeform 34">
              <a:extLst>
                <a:ext uri="{FF2B5EF4-FFF2-40B4-BE49-F238E27FC236}">
                  <a16:creationId xmlns:a16="http://schemas.microsoft.com/office/drawing/2014/main" id="{AA5E1198-7F7A-40CE-8F5C-BB88A8CD1CAF}"/>
                </a:ext>
              </a:extLst>
            </p:cNvPr>
            <p:cNvSpPr>
              <a:spLocks noChangeArrowheads="1"/>
            </p:cNvSpPr>
            <p:nvPr/>
          </p:nvSpPr>
          <p:spPr bwMode="auto">
            <a:xfrm>
              <a:off x="9392863" y="5704465"/>
              <a:ext cx="1553302" cy="1328054"/>
            </a:xfrm>
            <a:custGeom>
              <a:avLst/>
              <a:gdLst>
                <a:gd name="connsiteX0" fmla="*/ 12384 w 1553302"/>
                <a:gd name="connsiteY0" fmla="*/ 1115087 h 1328054"/>
                <a:gd name="connsiteX1" fmla="*/ 339331 w 1553302"/>
                <a:gd name="connsiteY1" fmla="*/ 1306631 h 1328054"/>
                <a:gd name="connsiteX2" fmla="*/ 328185 w 1553302"/>
                <a:gd name="connsiteY2" fmla="*/ 1328054 h 1328054"/>
                <a:gd name="connsiteX3" fmla="*/ 0 w 1553302"/>
                <a:gd name="connsiteY3" fmla="*/ 1136510 h 1328054"/>
                <a:gd name="connsiteX4" fmla="*/ 1531186 w 1553302"/>
                <a:gd name="connsiteY4" fmla="*/ 0 h 1328054"/>
                <a:gd name="connsiteX5" fmla="*/ 1553302 w 1553302"/>
                <a:gd name="connsiteY5" fmla="*/ 7461 h 1328054"/>
                <a:gd name="connsiteX6" fmla="*/ 1391113 w 1553302"/>
                <a:gd name="connsiteY6" fmla="*/ 498625 h 1328054"/>
                <a:gd name="connsiteX7" fmla="*/ 1367768 w 1553302"/>
                <a:gd name="connsiteY7" fmla="*/ 491164 h 132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302" h="1328054">
                  <a:moveTo>
                    <a:pt x="12384" y="1115087"/>
                  </a:moveTo>
                  <a:lnTo>
                    <a:pt x="339331" y="1306631"/>
                  </a:lnTo>
                  <a:lnTo>
                    <a:pt x="328185" y="1328054"/>
                  </a:lnTo>
                  <a:lnTo>
                    <a:pt x="0" y="1136510"/>
                  </a:lnTo>
                  <a:close/>
                  <a:moveTo>
                    <a:pt x="1531186" y="0"/>
                  </a:moveTo>
                  <a:lnTo>
                    <a:pt x="1553302" y="7461"/>
                  </a:lnTo>
                  <a:lnTo>
                    <a:pt x="1391113" y="498625"/>
                  </a:lnTo>
                  <a:lnTo>
                    <a:pt x="1367768" y="49116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3" name="Freeform 35">
              <a:extLst>
                <a:ext uri="{FF2B5EF4-FFF2-40B4-BE49-F238E27FC236}">
                  <a16:creationId xmlns:a16="http://schemas.microsoft.com/office/drawing/2014/main" id="{8AF5C4AE-659C-4B28-8645-B123BA9E49F8}"/>
                </a:ext>
              </a:extLst>
            </p:cNvPr>
            <p:cNvSpPr>
              <a:spLocks noChangeArrowheads="1"/>
            </p:cNvSpPr>
            <p:nvPr/>
          </p:nvSpPr>
          <p:spPr bwMode="auto">
            <a:xfrm>
              <a:off x="8700740" y="7374349"/>
              <a:ext cx="4387700" cy="2536531"/>
            </a:xfrm>
            <a:custGeom>
              <a:avLst/>
              <a:gdLst>
                <a:gd name="connsiteX0" fmla="*/ 1188622 w 4387700"/>
                <a:gd name="connsiteY0" fmla="*/ 2329053 h 2536531"/>
                <a:gd name="connsiteX1" fmla="*/ 1366524 w 4387700"/>
                <a:gd name="connsiteY1" fmla="*/ 2433421 h 2536531"/>
                <a:gd name="connsiteX2" fmla="*/ 1188622 w 4387700"/>
                <a:gd name="connsiteY2" fmla="*/ 2536531 h 2536531"/>
                <a:gd name="connsiteX3" fmla="*/ 1010721 w 4387700"/>
                <a:gd name="connsiteY3" fmla="*/ 2433421 h 2536531"/>
                <a:gd name="connsiteX4" fmla="*/ 1391245 w 4387700"/>
                <a:gd name="connsiteY4" fmla="*/ 2213700 h 2536531"/>
                <a:gd name="connsiteX5" fmla="*/ 1569770 w 4387700"/>
                <a:gd name="connsiteY5" fmla="*/ 2316810 h 2536531"/>
                <a:gd name="connsiteX6" fmla="*/ 1391245 w 4387700"/>
                <a:gd name="connsiteY6" fmla="*/ 2421178 h 2536531"/>
                <a:gd name="connsiteX7" fmla="*/ 1213959 w 4387700"/>
                <a:gd name="connsiteY7" fmla="*/ 2316810 h 2536531"/>
                <a:gd name="connsiteX8" fmla="*/ 1589612 w 4387700"/>
                <a:gd name="connsiteY8" fmla="*/ 2098344 h 2536531"/>
                <a:gd name="connsiteX9" fmla="*/ 1767516 w 4387700"/>
                <a:gd name="connsiteY9" fmla="*/ 2202087 h 2536531"/>
                <a:gd name="connsiteX10" fmla="*/ 1589612 w 4387700"/>
                <a:gd name="connsiteY10" fmla="*/ 2305829 h 2536531"/>
                <a:gd name="connsiteX11" fmla="*/ 1411709 w 4387700"/>
                <a:gd name="connsiteY11" fmla="*/ 2202087 h 2536531"/>
                <a:gd name="connsiteX12" fmla="*/ 984833 w 4387700"/>
                <a:gd name="connsiteY12" fmla="*/ 1977497 h 2536531"/>
                <a:gd name="connsiteX13" fmla="*/ 1163277 w 4387700"/>
                <a:gd name="connsiteY13" fmla="*/ 2080561 h 2536531"/>
                <a:gd name="connsiteX14" fmla="*/ 978593 w 4387700"/>
                <a:gd name="connsiteY14" fmla="*/ 2187350 h 2536531"/>
                <a:gd name="connsiteX15" fmla="*/ 782679 w 4387700"/>
                <a:gd name="connsiteY15" fmla="*/ 2300347 h 2536531"/>
                <a:gd name="connsiteX16" fmla="*/ 604234 w 4387700"/>
                <a:gd name="connsiteY16" fmla="*/ 2197284 h 2536531"/>
                <a:gd name="connsiteX17" fmla="*/ 788918 w 4387700"/>
                <a:gd name="connsiteY17" fmla="*/ 2091736 h 2536531"/>
                <a:gd name="connsiteX18" fmla="*/ 583770 w 4387700"/>
                <a:gd name="connsiteY18" fmla="*/ 1977497 h 2536531"/>
                <a:gd name="connsiteX19" fmla="*/ 762293 w 4387700"/>
                <a:gd name="connsiteY19" fmla="*/ 2081240 h 2536531"/>
                <a:gd name="connsiteX20" fmla="*/ 583770 w 4387700"/>
                <a:gd name="connsiteY20" fmla="*/ 2184982 h 2536531"/>
                <a:gd name="connsiteX21" fmla="*/ 406486 w 4387700"/>
                <a:gd name="connsiteY21" fmla="*/ 2081240 h 2536531"/>
                <a:gd name="connsiteX22" fmla="*/ 1390109 w 4387700"/>
                <a:gd name="connsiteY22" fmla="*/ 1977495 h 2536531"/>
                <a:gd name="connsiteX23" fmla="*/ 1569764 w 4387700"/>
                <a:gd name="connsiteY23" fmla="*/ 2080528 h 2536531"/>
                <a:gd name="connsiteX24" fmla="*/ 1385119 w 4387700"/>
                <a:gd name="connsiteY24" fmla="*/ 2187286 h 2536531"/>
                <a:gd name="connsiteX25" fmla="*/ 1183006 w 4387700"/>
                <a:gd name="connsiteY25" fmla="*/ 2302732 h 2536531"/>
                <a:gd name="connsiteX26" fmla="*/ 985885 w 4387700"/>
                <a:gd name="connsiteY26" fmla="*/ 2415697 h 2536531"/>
                <a:gd name="connsiteX27" fmla="*/ 807477 w 4387700"/>
                <a:gd name="connsiteY27" fmla="*/ 2312663 h 2536531"/>
                <a:gd name="connsiteX28" fmla="*/ 992123 w 4387700"/>
                <a:gd name="connsiteY28" fmla="*/ 2207147 h 2536531"/>
                <a:gd name="connsiteX29" fmla="*/ 1194235 w 4387700"/>
                <a:gd name="connsiteY29" fmla="*/ 2091701 h 2536531"/>
                <a:gd name="connsiteX30" fmla="*/ 1589612 w 4387700"/>
                <a:gd name="connsiteY30" fmla="*/ 1862145 h 2536531"/>
                <a:gd name="connsiteX31" fmla="*/ 1767516 w 4387700"/>
                <a:gd name="connsiteY31" fmla="*/ 1965888 h 2536531"/>
                <a:gd name="connsiteX32" fmla="*/ 1589612 w 4387700"/>
                <a:gd name="connsiteY32" fmla="*/ 2069630 h 2536531"/>
                <a:gd name="connsiteX33" fmla="*/ 1411709 w 4387700"/>
                <a:gd name="connsiteY33" fmla="*/ 1965888 h 2536531"/>
                <a:gd name="connsiteX34" fmla="*/ 1188622 w 4387700"/>
                <a:gd name="connsiteY34" fmla="*/ 1862145 h 2536531"/>
                <a:gd name="connsiteX35" fmla="*/ 1366524 w 4387700"/>
                <a:gd name="connsiteY35" fmla="*/ 1965888 h 2536531"/>
                <a:gd name="connsiteX36" fmla="*/ 1188622 w 4387700"/>
                <a:gd name="connsiteY36" fmla="*/ 2069630 h 2536531"/>
                <a:gd name="connsiteX37" fmla="*/ 1010721 w 4387700"/>
                <a:gd name="connsiteY37" fmla="*/ 1965888 h 2536531"/>
                <a:gd name="connsiteX38" fmla="*/ 781518 w 4387700"/>
                <a:gd name="connsiteY38" fmla="*/ 1862145 h 2536531"/>
                <a:gd name="connsiteX39" fmla="*/ 960041 w 4387700"/>
                <a:gd name="connsiteY39" fmla="*/ 1965888 h 2536531"/>
                <a:gd name="connsiteX40" fmla="*/ 781518 w 4387700"/>
                <a:gd name="connsiteY40" fmla="*/ 2069630 h 2536531"/>
                <a:gd name="connsiteX41" fmla="*/ 604234 w 4387700"/>
                <a:gd name="connsiteY41" fmla="*/ 1965888 h 2536531"/>
                <a:gd name="connsiteX42" fmla="*/ 1994708 w 4387700"/>
                <a:gd name="connsiteY42" fmla="*/ 1862143 h 2536531"/>
                <a:gd name="connsiteX43" fmla="*/ 2174001 w 4387700"/>
                <a:gd name="connsiteY43" fmla="*/ 1965602 h 2536531"/>
                <a:gd name="connsiteX44" fmla="*/ 1989727 w 4387700"/>
                <a:gd name="connsiteY44" fmla="*/ 2071554 h 2536531"/>
                <a:gd name="connsiteX45" fmla="*/ 1794248 w 4387700"/>
                <a:gd name="connsiteY45" fmla="*/ 2184985 h 2536531"/>
                <a:gd name="connsiteX46" fmla="*/ 1614955 w 4387700"/>
                <a:gd name="connsiteY46" fmla="*/ 2081526 h 2536531"/>
                <a:gd name="connsiteX47" fmla="*/ 1799228 w 4387700"/>
                <a:gd name="connsiteY47" fmla="*/ 1975574 h 2536531"/>
                <a:gd name="connsiteX48" fmla="*/ 1793479 w 4387700"/>
                <a:gd name="connsiteY48" fmla="*/ 1746790 h 2536531"/>
                <a:gd name="connsiteX49" fmla="*/ 1970762 w 4387700"/>
                <a:gd name="connsiteY49" fmla="*/ 1851782 h 2536531"/>
                <a:gd name="connsiteX50" fmla="*/ 1793479 w 4387700"/>
                <a:gd name="connsiteY50" fmla="*/ 1954275 h 2536531"/>
                <a:gd name="connsiteX51" fmla="*/ 1614955 w 4387700"/>
                <a:gd name="connsiteY51" fmla="*/ 1851782 h 2536531"/>
                <a:gd name="connsiteX52" fmla="*/ 1391245 w 4387700"/>
                <a:gd name="connsiteY52" fmla="*/ 1746790 h 2536531"/>
                <a:gd name="connsiteX53" fmla="*/ 1569770 w 4387700"/>
                <a:gd name="connsiteY53" fmla="*/ 1851782 h 2536531"/>
                <a:gd name="connsiteX54" fmla="*/ 1391245 w 4387700"/>
                <a:gd name="connsiteY54" fmla="*/ 1954275 h 2536531"/>
                <a:gd name="connsiteX55" fmla="*/ 1213959 w 4387700"/>
                <a:gd name="connsiteY55" fmla="*/ 1851782 h 2536531"/>
                <a:gd name="connsiteX56" fmla="*/ 985378 w 4387700"/>
                <a:gd name="connsiteY56" fmla="*/ 1746790 h 2536531"/>
                <a:gd name="connsiteX57" fmla="*/ 1163282 w 4387700"/>
                <a:gd name="connsiteY57" fmla="*/ 1851782 h 2536531"/>
                <a:gd name="connsiteX58" fmla="*/ 985378 w 4387700"/>
                <a:gd name="connsiteY58" fmla="*/ 1954275 h 2536531"/>
                <a:gd name="connsiteX59" fmla="*/ 807475 w 4387700"/>
                <a:gd name="connsiteY59" fmla="*/ 1851782 h 2536531"/>
                <a:gd name="connsiteX60" fmla="*/ 177901 w 4387700"/>
                <a:gd name="connsiteY60" fmla="*/ 1746790 h 2536531"/>
                <a:gd name="connsiteX61" fmla="*/ 355803 w 4387700"/>
                <a:gd name="connsiteY61" fmla="*/ 1851782 h 2536531"/>
                <a:gd name="connsiteX62" fmla="*/ 177901 w 4387700"/>
                <a:gd name="connsiteY62" fmla="*/ 1954275 h 2536531"/>
                <a:gd name="connsiteX63" fmla="*/ 0 w 4387700"/>
                <a:gd name="connsiteY63" fmla="*/ 1851782 h 2536531"/>
                <a:gd name="connsiteX64" fmla="*/ 584238 w 4387700"/>
                <a:gd name="connsiteY64" fmla="*/ 1746788 h 2536531"/>
                <a:gd name="connsiteX65" fmla="*/ 762286 w 4387700"/>
                <a:gd name="connsiteY65" fmla="*/ 1851093 h 2536531"/>
                <a:gd name="connsiteX66" fmla="*/ 578012 w 4387700"/>
                <a:gd name="connsiteY66" fmla="*/ 1956641 h 2536531"/>
                <a:gd name="connsiteX67" fmla="*/ 382533 w 4387700"/>
                <a:gd name="connsiteY67" fmla="*/ 2069638 h 2536531"/>
                <a:gd name="connsiteX68" fmla="*/ 203240 w 4387700"/>
                <a:gd name="connsiteY68" fmla="*/ 1966575 h 2536531"/>
                <a:gd name="connsiteX69" fmla="*/ 387513 w 4387700"/>
                <a:gd name="connsiteY69" fmla="*/ 1859786 h 2536531"/>
                <a:gd name="connsiteX70" fmla="*/ 1995480 w 4387700"/>
                <a:gd name="connsiteY70" fmla="*/ 1631437 h 2536531"/>
                <a:gd name="connsiteX71" fmla="*/ 2174005 w 4387700"/>
                <a:gd name="connsiteY71" fmla="*/ 1735805 h 2536531"/>
                <a:gd name="connsiteX72" fmla="*/ 1995480 w 4387700"/>
                <a:gd name="connsiteY72" fmla="*/ 1838915 h 2536531"/>
                <a:gd name="connsiteX73" fmla="*/ 1818194 w 4387700"/>
                <a:gd name="connsiteY73" fmla="*/ 1735805 h 2536531"/>
                <a:gd name="connsiteX74" fmla="*/ 1589612 w 4387700"/>
                <a:gd name="connsiteY74" fmla="*/ 1631437 h 2536531"/>
                <a:gd name="connsiteX75" fmla="*/ 1767516 w 4387700"/>
                <a:gd name="connsiteY75" fmla="*/ 1735805 h 2536531"/>
                <a:gd name="connsiteX76" fmla="*/ 1589612 w 4387700"/>
                <a:gd name="connsiteY76" fmla="*/ 1838915 h 2536531"/>
                <a:gd name="connsiteX77" fmla="*/ 1411709 w 4387700"/>
                <a:gd name="connsiteY77" fmla="*/ 1735805 h 2536531"/>
                <a:gd name="connsiteX78" fmla="*/ 1188622 w 4387700"/>
                <a:gd name="connsiteY78" fmla="*/ 1631437 h 2536531"/>
                <a:gd name="connsiteX79" fmla="*/ 1366524 w 4387700"/>
                <a:gd name="connsiteY79" fmla="*/ 1735805 h 2536531"/>
                <a:gd name="connsiteX80" fmla="*/ 1188622 w 4387700"/>
                <a:gd name="connsiteY80" fmla="*/ 1838915 h 2536531"/>
                <a:gd name="connsiteX81" fmla="*/ 1010721 w 4387700"/>
                <a:gd name="connsiteY81" fmla="*/ 1735805 h 2536531"/>
                <a:gd name="connsiteX82" fmla="*/ 781518 w 4387700"/>
                <a:gd name="connsiteY82" fmla="*/ 1631437 h 2536531"/>
                <a:gd name="connsiteX83" fmla="*/ 960041 w 4387700"/>
                <a:gd name="connsiteY83" fmla="*/ 1735805 h 2536531"/>
                <a:gd name="connsiteX84" fmla="*/ 781518 w 4387700"/>
                <a:gd name="connsiteY84" fmla="*/ 1838915 h 2536531"/>
                <a:gd name="connsiteX85" fmla="*/ 604234 w 4387700"/>
                <a:gd name="connsiteY85" fmla="*/ 1735805 h 2536531"/>
                <a:gd name="connsiteX86" fmla="*/ 381763 w 4387700"/>
                <a:gd name="connsiteY86" fmla="*/ 1631437 h 2536531"/>
                <a:gd name="connsiteX87" fmla="*/ 559049 w 4387700"/>
                <a:gd name="connsiteY87" fmla="*/ 1735805 h 2536531"/>
                <a:gd name="connsiteX88" fmla="*/ 381763 w 4387700"/>
                <a:gd name="connsiteY88" fmla="*/ 1838915 h 2536531"/>
                <a:gd name="connsiteX89" fmla="*/ 203238 w 4387700"/>
                <a:gd name="connsiteY89" fmla="*/ 1735805 h 2536531"/>
                <a:gd name="connsiteX90" fmla="*/ 2193230 w 4387700"/>
                <a:gd name="connsiteY90" fmla="*/ 1516082 h 2536531"/>
                <a:gd name="connsiteX91" fmla="*/ 2371755 w 4387700"/>
                <a:gd name="connsiteY91" fmla="*/ 1619192 h 2536531"/>
                <a:gd name="connsiteX92" fmla="*/ 2193230 w 4387700"/>
                <a:gd name="connsiteY92" fmla="*/ 1723560 h 2536531"/>
                <a:gd name="connsiteX93" fmla="*/ 2015944 w 4387700"/>
                <a:gd name="connsiteY93" fmla="*/ 1619192 h 2536531"/>
                <a:gd name="connsiteX94" fmla="*/ 1793479 w 4387700"/>
                <a:gd name="connsiteY94" fmla="*/ 1516082 h 2536531"/>
                <a:gd name="connsiteX95" fmla="*/ 1970762 w 4387700"/>
                <a:gd name="connsiteY95" fmla="*/ 1619192 h 2536531"/>
                <a:gd name="connsiteX96" fmla="*/ 1793479 w 4387700"/>
                <a:gd name="connsiteY96" fmla="*/ 1723560 h 2536531"/>
                <a:gd name="connsiteX97" fmla="*/ 1614955 w 4387700"/>
                <a:gd name="connsiteY97" fmla="*/ 1619192 h 2536531"/>
                <a:gd name="connsiteX98" fmla="*/ 1391245 w 4387700"/>
                <a:gd name="connsiteY98" fmla="*/ 1516082 h 2536531"/>
                <a:gd name="connsiteX99" fmla="*/ 1569770 w 4387700"/>
                <a:gd name="connsiteY99" fmla="*/ 1619192 h 2536531"/>
                <a:gd name="connsiteX100" fmla="*/ 1391245 w 4387700"/>
                <a:gd name="connsiteY100" fmla="*/ 1723560 h 2536531"/>
                <a:gd name="connsiteX101" fmla="*/ 1213959 w 4387700"/>
                <a:gd name="connsiteY101" fmla="*/ 1619192 h 2536531"/>
                <a:gd name="connsiteX102" fmla="*/ 985378 w 4387700"/>
                <a:gd name="connsiteY102" fmla="*/ 1516082 h 2536531"/>
                <a:gd name="connsiteX103" fmla="*/ 1163282 w 4387700"/>
                <a:gd name="connsiteY103" fmla="*/ 1619192 h 2536531"/>
                <a:gd name="connsiteX104" fmla="*/ 985378 w 4387700"/>
                <a:gd name="connsiteY104" fmla="*/ 1723560 h 2536531"/>
                <a:gd name="connsiteX105" fmla="*/ 807475 w 4387700"/>
                <a:gd name="connsiteY105" fmla="*/ 1619192 h 2536531"/>
                <a:gd name="connsiteX106" fmla="*/ 583770 w 4387700"/>
                <a:gd name="connsiteY106" fmla="*/ 1516082 h 2536531"/>
                <a:gd name="connsiteX107" fmla="*/ 762293 w 4387700"/>
                <a:gd name="connsiteY107" fmla="*/ 1619192 h 2536531"/>
                <a:gd name="connsiteX108" fmla="*/ 583770 w 4387700"/>
                <a:gd name="connsiteY108" fmla="*/ 1723560 h 2536531"/>
                <a:gd name="connsiteX109" fmla="*/ 406486 w 4387700"/>
                <a:gd name="connsiteY109" fmla="*/ 1619192 h 2536531"/>
                <a:gd name="connsiteX110" fmla="*/ 2397091 w 4387700"/>
                <a:gd name="connsiteY110" fmla="*/ 1395234 h 2536531"/>
                <a:gd name="connsiteX111" fmla="*/ 2574993 w 4387700"/>
                <a:gd name="connsiteY111" fmla="*/ 1498977 h 2536531"/>
                <a:gd name="connsiteX112" fmla="*/ 2397091 w 4387700"/>
                <a:gd name="connsiteY112" fmla="*/ 1602719 h 2536531"/>
                <a:gd name="connsiteX113" fmla="*/ 2219190 w 4387700"/>
                <a:gd name="connsiteY113" fmla="*/ 1498977 h 2536531"/>
                <a:gd name="connsiteX114" fmla="*/ 1995480 w 4387700"/>
                <a:gd name="connsiteY114" fmla="*/ 1395234 h 2536531"/>
                <a:gd name="connsiteX115" fmla="*/ 2174005 w 4387700"/>
                <a:gd name="connsiteY115" fmla="*/ 1498977 h 2536531"/>
                <a:gd name="connsiteX116" fmla="*/ 1995480 w 4387700"/>
                <a:gd name="connsiteY116" fmla="*/ 1602719 h 2536531"/>
                <a:gd name="connsiteX117" fmla="*/ 1818194 w 4387700"/>
                <a:gd name="connsiteY117" fmla="*/ 1498977 h 2536531"/>
                <a:gd name="connsiteX118" fmla="*/ 1589612 w 4387700"/>
                <a:gd name="connsiteY118" fmla="*/ 1395234 h 2536531"/>
                <a:gd name="connsiteX119" fmla="*/ 1767516 w 4387700"/>
                <a:gd name="connsiteY119" fmla="*/ 1498977 h 2536531"/>
                <a:gd name="connsiteX120" fmla="*/ 1589612 w 4387700"/>
                <a:gd name="connsiteY120" fmla="*/ 1602719 h 2536531"/>
                <a:gd name="connsiteX121" fmla="*/ 1411709 w 4387700"/>
                <a:gd name="connsiteY121" fmla="*/ 1498977 h 2536531"/>
                <a:gd name="connsiteX122" fmla="*/ 1188622 w 4387700"/>
                <a:gd name="connsiteY122" fmla="*/ 1395234 h 2536531"/>
                <a:gd name="connsiteX123" fmla="*/ 1366524 w 4387700"/>
                <a:gd name="connsiteY123" fmla="*/ 1498977 h 2536531"/>
                <a:gd name="connsiteX124" fmla="*/ 1188622 w 4387700"/>
                <a:gd name="connsiteY124" fmla="*/ 1602719 h 2536531"/>
                <a:gd name="connsiteX125" fmla="*/ 1010721 w 4387700"/>
                <a:gd name="connsiteY125" fmla="*/ 1498977 h 2536531"/>
                <a:gd name="connsiteX126" fmla="*/ 781518 w 4387700"/>
                <a:gd name="connsiteY126" fmla="*/ 1395234 h 2536531"/>
                <a:gd name="connsiteX127" fmla="*/ 960041 w 4387700"/>
                <a:gd name="connsiteY127" fmla="*/ 1498977 h 2536531"/>
                <a:gd name="connsiteX128" fmla="*/ 781518 w 4387700"/>
                <a:gd name="connsiteY128" fmla="*/ 1602719 h 2536531"/>
                <a:gd name="connsiteX129" fmla="*/ 604234 w 4387700"/>
                <a:gd name="connsiteY129" fmla="*/ 1498977 h 2536531"/>
                <a:gd name="connsiteX130" fmla="*/ 3001120 w 4387700"/>
                <a:gd name="connsiteY130" fmla="*/ 1279883 h 2536531"/>
                <a:gd name="connsiteX131" fmla="*/ 3179223 w 4387700"/>
                <a:gd name="connsiteY131" fmla="*/ 1381647 h 2536531"/>
                <a:gd name="connsiteX132" fmla="*/ 2194048 w 4387700"/>
                <a:gd name="connsiteY132" fmla="*/ 1948794 h 2536531"/>
                <a:gd name="connsiteX133" fmla="*/ 2015944 w 4387700"/>
                <a:gd name="connsiteY133" fmla="*/ 1847030 h 2536531"/>
                <a:gd name="connsiteX134" fmla="*/ 2600333 w 4387700"/>
                <a:gd name="connsiteY134" fmla="*/ 1279883 h 2536531"/>
                <a:gd name="connsiteX135" fmla="*/ 2778237 w 4387700"/>
                <a:gd name="connsiteY135" fmla="*/ 1382993 h 2536531"/>
                <a:gd name="connsiteX136" fmla="*/ 2600333 w 4387700"/>
                <a:gd name="connsiteY136" fmla="*/ 1487361 h 2536531"/>
                <a:gd name="connsiteX137" fmla="*/ 2422430 w 4387700"/>
                <a:gd name="connsiteY137" fmla="*/ 1382993 h 2536531"/>
                <a:gd name="connsiteX138" fmla="*/ 2196589 w 4387700"/>
                <a:gd name="connsiteY138" fmla="*/ 1279883 h 2536531"/>
                <a:gd name="connsiteX139" fmla="*/ 2377233 w 4387700"/>
                <a:gd name="connsiteY139" fmla="*/ 1383626 h 2536531"/>
                <a:gd name="connsiteX140" fmla="*/ 2195335 w 4387700"/>
                <a:gd name="connsiteY140" fmla="*/ 1487368 h 2536531"/>
                <a:gd name="connsiteX141" fmla="*/ 2015946 w 4387700"/>
                <a:gd name="connsiteY141" fmla="*/ 1383626 h 2536531"/>
                <a:gd name="connsiteX142" fmla="*/ 1793479 w 4387700"/>
                <a:gd name="connsiteY142" fmla="*/ 1279883 h 2536531"/>
                <a:gd name="connsiteX143" fmla="*/ 1970762 w 4387700"/>
                <a:gd name="connsiteY143" fmla="*/ 1382993 h 2536531"/>
                <a:gd name="connsiteX144" fmla="*/ 1793479 w 4387700"/>
                <a:gd name="connsiteY144" fmla="*/ 1487361 h 2536531"/>
                <a:gd name="connsiteX145" fmla="*/ 1614955 w 4387700"/>
                <a:gd name="connsiteY145" fmla="*/ 1382993 h 2536531"/>
                <a:gd name="connsiteX146" fmla="*/ 1391245 w 4387700"/>
                <a:gd name="connsiteY146" fmla="*/ 1279883 h 2536531"/>
                <a:gd name="connsiteX147" fmla="*/ 1569770 w 4387700"/>
                <a:gd name="connsiteY147" fmla="*/ 1382993 h 2536531"/>
                <a:gd name="connsiteX148" fmla="*/ 1391245 w 4387700"/>
                <a:gd name="connsiteY148" fmla="*/ 1487361 h 2536531"/>
                <a:gd name="connsiteX149" fmla="*/ 1213959 w 4387700"/>
                <a:gd name="connsiteY149" fmla="*/ 1382993 h 2536531"/>
                <a:gd name="connsiteX150" fmla="*/ 985378 w 4387700"/>
                <a:gd name="connsiteY150" fmla="*/ 1279883 h 2536531"/>
                <a:gd name="connsiteX151" fmla="*/ 1163282 w 4387700"/>
                <a:gd name="connsiteY151" fmla="*/ 1382993 h 2536531"/>
                <a:gd name="connsiteX152" fmla="*/ 985378 w 4387700"/>
                <a:gd name="connsiteY152" fmla="*/ 1487361 h 2536531"/>
                <a:gd name="connsiteX153" fmla="*/ 807475 w 4387700"/>
                <a:gd name="connsiteY153" fmla="*/ 1382993 h 2536531"/>
                <a:gd name="connsiteX154" fmla="*/ 2802960 w 4387700"/>
                <a:gd name="connsiteY154" fmla="*/ 1164527 h 2536531"/>
                <a:gd name="connsiteX155" fmla="*/ 2981483 w 4387700"/>
                <a:gd name="connsiteY155" fmla="*/ 1268270 h 2536531"/>
                <a:gd name="connsiteX156" fmla="*/ 2802960 w 4387700"/>
                <a:gd name="connsiteY156" fmla="*/ 1372012 h 2536531"/>
                <a:gd name="connsiteX157" fmla="*/ 2625676 w 4387700"/>
                <a:gd name="connsiteY157" fmla="*/ 1268270 h 2536531"/>
                <a:gd name="connsiteX158" fmla="*/ 2397091 w 4387700"/>
                <a:gd name="connsiteY158" fmla="*/ 1164527 h 2536531"/>
                <a:gd name="connsiteX159" fmla="*/ 2574993 w 4387700"/>
                <a:gd name="connsiteY159" fmla="*/ 1268895 h 2536531"/>
                <a:gd name="connsiteX160" fmla="*/ 2397091 w 4387700"/>
                <a:gd name="connsiteY160" fmla="*/ 1372005 h 2536531"/>
                <a:gd name="connsiteX161" fmla="*/ 2219190 w 4387700"/>
                <a:gd name="connsiteY161" fmla="*/ 1268895 h 2536531"/>
                <a:gd name="connsiteX162" fmla="*/ 2000094 w 4387700"/>
                <a:gd name="connsiteY162" fmla="*/ 1164527 h 2536531"/>
                <a:gd name="connsiteX163" fmla="*/ 2179483 w 4387700"/>
                <a:gd name="connsiteY163" fmla="*/ 1268270 h 2536531"/>
                <a:gd name="connsiteX164" fmla="*/ 1997585 w 4387700"/>
                <a:gd name="connsiteY164" fmla="*/ 1372012 h 2536531"/>
                <a:gd name="connsiteX165" fmla="*/ 1818196 w 4387700"/>
                <a:gd name="connsiteY165" fmla="*/ 1268270 h 2536531"/>
                <a:gd name="connsiteX166" fmla="*/ 1589612 w 4387700"/>
                <a:gd name="connsiteY166" fmla="*/ 1164527 h 2536531"/>
                <a:gd name="connsiteX167" fmla="*/ 1767516 w 4387700"/>
                <a:gd name="connsiteY167" fmla="*/ 1268270 h 2536531"/>
                <a:gd name="connsiteX168" fmla="*/ 1589612 w 4387700"/>
                <a:gd name="connsiteY168" fmla="*/ 1372012 h 2536531"/>
                <a:gd name="connsiteX169" fmla="*/ 1411709 w 4387700"/>
                <a:gd name="connsiteY169" fmla="*/ 1268270 h 2536531"/>
                <a:gd name="connsiteX170" fmla="*/ 1188622 w 4387700"/>
                <a:gd name="connsiteY170" fmla="*/ 1164527 h 2536531"/>
                <a:gd name="connsiteX171" fmla="*/ 1366524 w 4387700"/>
                <a:gd name="connsiteY171" fmla="*/ 1268270 h 2536531"/>
                <a:gd name="connsiteX172" fmla="*/ 1188622 w 4387700"/>
                <a:gd name="connsiteY172" fmla="*/ 1372012 h 2536531"/>
                <a:gd name="connsiteX173" fmla="*/ 1010721 w 4387700"/>
                <a:gd name="connsiteY173" fmla="*/ 1268270 h 2536531"/>
                <a:gd name="connsiteX174" fmla="*/ 3001327 w 4387700"/>
                <a:gd name="connsiteY174" fmla="*/ 1049174 h 2536531"/>
                <a:gd name="connsiteX175" fmla="*/ 3179229 w 4387700"/>
                <a:gd name="connsiteY175" fmla="*/ 1153541 h 2536531"/>
                <a:gd name="connsiteX176" fmla="*/ 3001327 w 4387700"/>
                <a:gd name="connsiteY176" fmla="*/ 1256652 h 2536531"/>
                <a:gd name="connsiteX177" fmla="*/ 2823426 w 4387700"/>
                <a:gd name="connsiteY177" fmla="*/ 1153541 h 2536531"/>
                <a:gd name="connsiteX178" fmla="*/ 2600955 w 4387700"/>
                <a:gd name="connsiteY178" fmla="*/ 1049174 h 2536531"/>
                <a:gd name="connsiteX179" fmla="*/ 2778241 w 4387700"/>
                <a:gd name="connsiteY179" fmla="*/ 1153541 h 2536531"/>
                <a:gd name="connsiteX180" fmla="*/ 2600955 w 4387700"/>
                <a:gd name="connsiteY180" fmla="*/ 1256652 h 2536531"/>
                <a:gd name="connsiteX181" fmla="*/ 2422430 w 4387700"/>
                <a:gd name="connsiteY181" fmla="*/ 1153541 h 2536531"/>
                <a:gd name="connsiteX182" fmla="*/ 2198097 w 4387700"/>
                <a:gd name="connsiteY182" fmla="*/ 1049174 h 2536531"/>
                <a:gd name="connsiteX183" fmla="*/ 2377243 w 4387700"/>
                <a:gd name="connsiteY183" fmla="*/ 1153541 h 2536531"/>
                <a:gd name="connsiteX184" fmla="*/ 2199341 w 4387700"/>
                <a:gd name="connsiteY184" fmla="*/ 1256652 h 2536531"/>
                <a:gd name="connsiteX185" fmla="*/ 2021440 w 4387700"/>
                <a:gd name="connsiteY185" fmla="*/ 1152284 h 2536531"/>
                <a:gd name="connsiteX186" fmla="*/ 1796853 w 4387700"/>
                <a:gd name="connsiteY186" fmla="*/ 1049174 h 2536531"/>
                <a:gd name="connsiteX187" fmla="*/ 1976242 w 4387700"/>
                <a:gd name="connsiteY187" fmla="*/ 1152284 h 2536531"/>
                <a:gd name="connsiteX188" fmla="*/ 1795598 w 4387700"/>
                <a:gd name="connsiteY188" fmla="*/ 1256652 h 2536531"/>
                <a:gd name="connsiteX189" fmla="*/ 1614955 w 4387700"/>
                <a:gd name="connsiteY189" fmla="*/ 1153541 h 2536531"/>
                <a:gd name="connsiteX190" fmla="*/ 1391245 w 4387700"/>
                <a:gd name="connsiteY190" fmla="*/ 1049174 h 2536531"/>
                <a:gd name="connsiteX191" fmla="*/ 1569770 w 4387700"/>
                <a:gd name="connsiteY191" fmla="*/ 1153541 h 2536531"/>
                <a:gd name="connsiteX192" fmla="*/ 1391245 w 4387700"/>
                <a:gd name="connsiteY192" fmla="*/ 1256652 h 2536531"/>
                <a:gd name="connsiteX193" fmla="*/ 1213959 w 4387700"/>
                <a:gd name="connsiteY193" fmla="*/ 1153541 h 2536531"/>
                <a:gd name="connsiteX194" fmla="*/ 3408513 w 4387700"/>
                <a:gd name="connsiteY194" fmla="*/ 1049172 h 2536531"/>
                <a:gd name="connsiteX195" fmla="*/ 3585710 w 4387700"/>
                <a:gd name="connsiteY195" fmla="*/ 1152631 h 2536531"/>
                <a:gd name="connsiteX196" fmla="*/ 3402274 w 4387700"/>
                <a:gd name="connsiteY196" fmla="*/ 1258583 h 2536531"/>
                <a:gd name="connsiteX197" fmla="*/ 3206359 w 4387700"/>
                <a:gd name="connsiteY197" fmla="*/ 1372013 h 2536531"/>
                <a:gd name="connsiteX198" fmla="*/ 3026667 w 4387700"/>
                <a:gd name="connsiteY198" fmla="*/ 1268555 h 2536531"/>
                <a:gd name="connsiteX199" fmla="*/ 3211351 w 4387700"/>
                <a:gd name="connsiteY199" fmla="*/ 1162603 h 2536531"/>
                <a:gd name="connsiteX200" fmla="*/ 3610426 w 4387700"/>
                <a:gd name="connsiteY200" fmla="*/ 933819 h 2536531"/>
                <a:gd name="connsiteX201" fmla="*/ 3788952 w 4387700"/>
                <a:gd name="connsiteY201" fmla="*/ 1036929 h 2536531"/>
                <a:gd name="connsiteX202" fmla="*/ 3610426 w 4387700"/>
                <a:gd name="connsiteY202" fmla="*/ 1141297 h 2536531"/>
                <a:gd name="connsiteX203" fmla="*/ 3433149 w 4387700"/>
                <a:gd name="connsiteY203" fmla="*/ 1036929 h 2536531"/>
                <a:gd name="connsiteX204" fmla="*/ 3205191 w 4387700"/>
                <a:gd name="connsiteY204" fmla="*/ 933819 h 2536531"/>
                <a:gd name="connsiteX205" fmla="*/ 3382476 w 4387700"/>
                <a:gd name="connsiteY205" fmla="*/ 1036929 h 2536531"/>
                <a:gd name="connsiteX206" fmla="*/ 3205191 w 4387700"/>
                <a:gd name="connsiteY206" fmla="*/ 1141297 h 2536531"/>
                <a:gd name="connsiteX207" fmla="*/ 3026665 w 4387700"/>
                <a:gd name="connsiteY207" fmla="*/ 1036929 h 2536531"/>
                <a:gd name="connsiteX208" fmla="*/ 2802960 w 4387700"/>
                <a:gd name="connsiteY208" fmla="*/ 933819 h 2536531"/>
                <a:gd name="connsiteX209" fmla="*/ 2981483 w 4387700"/>
                <a:gd name="connsiteY209" fmla="*/ 1036929 h 2536531"/>
                <a:gd name="connsiteX210" fmla="*/ 2802960 w 4387700"/>
                <a:gd name="connsiteY210" fmla="*/ 1141297 h 2536531"/>
                <a:gd name="connsiteX211" fmla="*/ 2625676 w 4387700"/>
                <a:gd name="connsiteY211" fmla="*/ 1036929 h 2536531"/>
                <a:gd name="connsiteX212" fmla="*/ 2397091 w 4387700"/>
                <a:gd name="connsiteY212" fmla="*/ 933819 h 2536531"/>
                <a:gd name="connsiteX213" fmla="*/ 2574993 w 4387700"/>
                <a:gd name="connsiteY213" fmla="*/ 1036929 h 2536531"/>
                <a:gd name="connsiteX214" fmla="*/ 2397091 w 4387700"/>
                <a:gd name="connsiteY214" fmla="*/ 1141297 h 2536531"/>
                <a:gd name="connsiteX215" fmla="*/ 2219190 w 4387700"/>
                <a:gd name="connsiteY215" fmla="*/ 1036929 h 2536531"/>
                <a:gd name="connsiteX216" fmla="*/ 1590235 w 4387700"/>
                <a:gd name="connsiteY216" fmla="*/ 933819 h 2536531"/>
                <a:gd name="connsiteX217" fmla="*/ 1767520 w 4387700"/>
                <a:gd name="connsiteY217" fmla="*/ 1037562 h 2536531"/>
                <a:gd name="connsiteX218" fmla="*/ 1588995 w 4387700"/>
                <a:gd name="connsiteY218" fmla="*/ 1141304 h 2536531"/>
                <a:gd name="connsiteX219" fmla="*/ 1411709 w 4387700"/>
                <a:gd name="connsiteY219" fmla="*/ 1037562 h 2536531"/>
                <a:gd name="connsiteX220" fmla="*/ 1994853 w 4387700"/>
                <a:gd name="connsiteY220" fmla="*/ 933817 h 2536531"/>
                <a:gd name="connsiteX221" fmla="*/ 2174001 w 4387700"/>
                <a:gd name="connsiteY221" fmla="*/ 1034823 h 2536531"/>
                <a:gd name="connsiteX222" fmla="*/ 1997342 w 4387700"/>
                <a:gd name="connsiteY222" fmla="*/ 1135829 h 2536531"/>
                <a:gd name="connsiteX223" fmla="*/ 1818194 w 4387700"/>
                <a:gd name="connsiteY223" fmla="*/ 1034823 h 2536531"/>
                <a:gd name="connsiteX224" fmla="*/ 3808802 w 4387700"/>
                <a:gd name="connsiteY224" fmla="*/ 812971 h 2536531"/>
                <a:gd name="connsiteX225" fmla="*/ 3986706 w 4387700"/>
                <a:gd name="connsiteY225" fmla="*/ 917338 h 2536531"/>
                <a:gd name="connsiteX226" fmla="*/ 3808802 w 4387700"/>
                <a:gd name="connsiteY226" fmla="*/ 1020449 h 2536531"/>
                <a:gd name="connsiteX227" fmla="*/ 3630899 w 4387700"/>
                <a:gd name="connsiteY227" fmla="*/ 917338 h 2536531"/>
                <a:gd name="connsiteX228" fmla="*/ 3408435 w 4387700"/>
                <a:gd name="connsiteY228" fmla="*/ 812971 h 2536531"/>
                <a:gd name="connsiteX229" fmla="*/ 3585710 w 4387700"/>
                <a:gd name="connsiteY229" fmla="*/ 917338 h 2536531"/>
                <a:gd name="connsiteX230" fmla="*/ 3408435 w 4387700"/>
                <a:gd name="connsiteY230" fmla="*/ 1020449 h 2536531"/>
                <a:gd name="connsiteX231" fmla="*/ 3229911 w 4387700"/>
                <a:gd name="connsiteY231" fmla="*/ 917338 h 2536531"/>
                <a:gd name="connsiteX232" fmla="*/ 3001327 w 4387700"/>
                <a:gd name="connsiteY232" fmla="*/ 812971 h 2536531"/>
                <a:gd name="connsiteX233" fmla="*/ 3179229 w 4387700"/>
                <a:gd name="connsiteY233" fmla="*/ 917338 h 2536531"/>
                <a:gd name="connsiteX234" fmla="*/ 3001327 w 4387700"/>
                <a:gd name="connsiteY234" fmla="*/ 1020449 h 2536531"/>
                <a:gd name="connsiteX235" fmla="*/ 2823426 w 4387700"/>
                <a:gd name="connsiteY235" fmla="*/ 917338 h 2536531"/>
                <a:gd name="connsiteX236" fmla="*/ 2600955 w 4387700"/>
                <a:gd name="connsiteY236" fmla="*/ 812971 h 2536531"/>
                <a:gd name="connsiteX237" fmla="*/ 2778241 w 4387700"/>
                <a:gd name="connsiteY237" fmla="*/ 917338 h 2536531"/>
                <a:gd name="connsiteX238" fmla="*/ 2600955 w 4387700"/>
                <a:gd name="connsiteY238" fmla="*/ 1020449 h 2536531"/>
                <a:gd name="connsiteX239" fmla="*/ 2422430 w 4387700"/>
                <a:gd name="connsiteY239" fmla="*/ 917338 h 2536531"/>
                <a:gd name="connsiteX240" fmla="*/ 2193230 w 4387700"/>
                <a:gd name="connsiteY240" fmla="*/ 812971 h 2536531"/>
                <a:gd name="connsiteX241" fmla="*/ 2371755 w 4387700"/>
                <a:gd name="connsiteY241" fmla="*/ 917338 h 2536531"/>
                <a:gd name="connsiteX242" fmla="*/ 2193230 w 4387700"/>
                <a:gd name="connsiteY242" fmla="*/ 1020449 h 2536531"/>
                <a:gd name="connsiteX243" fmla="*/ 2015944 w 4387700"/>
                <a:gd name="connsiteY243" fmla="*/ 917338 h 2536531"/>
                <a:gd name="connsiteX244" fmla="*/ 1792856 w 4387700"/>
                <a:gd name="connsiteY244" fmla="*/ 812971 h 2536531"/>
                <a:gd name="connsiteX245" fmla="*/ 1970758 w 4387700"/>
                <a:gd name="connsiteY245" fmla="*/ 917338 h 2536531"/>
                <a:gd name="connsiteX246" fmla="*/ 1794101 w 4387700"/>
                <a:gd name="connsiteY246" fmla="*/ 1020449 h 2536531"/>
                <a:gd name="connsiteX247" fmla="*/ 1614955 w 4387700"/>
                <a:gd name="connsiteY247" fmla="*/ 916081 h 2536531"/>
                <a:gd name="connsiteX248" fmla="*/ 4007446 w 4387700"/>
                <a:gd name="connsiteY248" fmla="*/ 703108 h 2536531"/>
                <a:gd name="connsiteX249" fmla="*/ 4184461 w 4387700"/>
                <a:gd name="connsiteY249" fmla="*/ 806600 h 2536531"/>
                <a:gd name="connsiteX250" fmla="*/ 4012398 w 4387700"/>
                <a:gd name="connsiteY250" fmla="*/ 905105 h 2536531"/>
                <a:gd name="connsiteX251" fmla="*/ 3834145 w 4387700"/>
                <a:gd name="connsiteY251" fmla="*/ 801613 h 2536531"/>
                <a:gd name="connsiteX252" fmla="*/ 3205191 w 4387700"/>
                <a:gd name="connsiteY252" fmla="*/ 697620 h 2536531"/>
                <a:gd name="connsiteX253" fmla="*/ 3382476 w 4387700"/>
                <a:gd name="connsiteY253" fmla="*/ 801362 h 2536531"/>
                <a:gd name="connsiteX254" fmla="*/ 3205191 w 4387700"/>
                <a:gd name="connsiteY254" fmla="*/ 905105 h 2536531"/>
                <a:gd name="connsiteX255" fmla="*/ 3026665 w 4387700"/>
                <a:gd name="connsiteY255" fmla="*/ 801362 h 2536531"/>
                <a:gd name="connsiteX256" fmla="*/ 2802960 w 4387700"/>
                <a:gd name="connsiteY256" fmla="*/ 697620 h 2536531"/>
                <a:gd name="connsiteX257" fmla="*/ 2981483 w 4387700"/>
                <a:gd name="connsiteY257" fmla="*/ 801362 h 2536531"/>
                <a:gd name="connsiteX258" fmla="*/ 2802960 w 4387700"/>
                <a:gd name="connsiteY258" fmla="*/ 905105 h 2536531"/>
                <a:gd name="connsiteX259" fmla="*/ 2625676 w 4387700"/>
                <a:gd name="connsiteY259" fmla="*/ 801362 h 2536531"/>
                <a:gd name="connsiteX260" fmla="*/ 2397091 w 4387700"/>
                <a:gd name="connsiteY260" fmla="*/ 697620 h 2536531"/>
                <a:gd name="connsiteX261" fmla="*/ 2574993 w 4387700"/>
                <a:gd name="connsiteY261" fmla="*/ 801362 h 2536531"/>
                <a:gd name="connsiteX262" fmla="*/ 2397091 w 4387700"/>
                <a:gd name="connsiteY262" fmla="*/ 905105 h 2536531"/>
                <a:gd name="connsiteX263" fmla="*/ 2219190 w 4387700"/>
                <a:gd name="connsiteY263" fmla="*/ 801362 h 2536531"/>
                <a:gd name="connsiteX264" fmla="*/ 1995480 w 4387700"/>
                <a:gd name="connsiteY264" fmla="*/ 697620 h 2536531"/>
                <a:gd name="connsiteX265" fmla="*/ 2174005 w 4387700"/>
                <a:gd name="connsiteY265" fmla="*/ 801362 h 2536531"/>
                <a:gd name="connsiteX266" fmla="*/ 1995480 w 4387700"/>
                <a:gd name="connsiteY266" fmla="*/ 905105 h 2536531"/>
                <a:gd name="connsiteX267" fmla="*/ 1818194 w 4387700"/>
                <a:gd name="connsiteY267" fmla="*/ 801362 h 2536531"/>
                <a:gd name="connsiteX268" fmla="*/ 3612195 w 4387700"/>
                <a:gd name="connsiteY268" fmla="*/ 697618 h 2536531"/>
                <a:gd name="connsiteX269" fmla="*/ 3799943 w 4387700"/>
                <a:gd name="connsiteY269" fmla="*/ 805358 h 2536531"/>
                <a:gd name="connsiteX270" fmla="*/ 3619655 w 4387700"/>
                <a:gd name="connsiteY270" fmla="*/ 910592 h 2536531"/>
                <a:gd name="connsiteX271" fmla="*/ 3433151 w 4387700"/>
                <a:gd name="connsiteY271" fmla="*/ 801599 h 2536531"/>
                <a:gd name="connsiteX272" fmla="*/ 3001327 w 4387700"/>
                <a:gd name="connsiteY272" fmla="*/ 582265 h 2536531"/>
                <a:gd name="connsiteX273" fmla="*/ 3179229 w 4387700"/>
                <a:gd name="connsiteY273" fmla="*/ 684757 h 2536531"/>
                <a:gd name="connsiteX274" fmla="*/ 3001327 w 4387700"/>
                <a:gd name="connsiteY274" fmla="*/ 789750 h 2536531"/>
                <a:gd name="connsiteX275" fmla="*/ 2823426 w 4387700"/>
                <a:gd name="connsiteY275" fmla="*/ 684757 h 2536531"/>
                <a:gd name="connsiteX276" fmla="*/ 2600955 w 4387700"/>
                <a:gd name="connsiteY276" fmla="*/ 582265 h 2536531"/>
                <a:gd name="connsiteX277" fmla="*/ 2778241 w 4387700"/>
                <a:gd name="connsiteY277" fmla="*/ 684757 h 2536531"/>
                <a:gd name="connsiteX278" fmla="*/ 2600955 w 4387700"/>
                <a:gd name="connsiteY278" fmla="*/ 789750 h 2536531"/>
                <a:gd name="connsiteX279" fmla="*/ 2422430 w 4387700"/>
                <a:gd name="connsiteY279" fmla="*/ 684757 h 2536531"/>
                <a:gd name="connsiteX280" fmla="*/ 2193230 w 4387700"/>
                <a:gd name="connsiteY280" fmla="*/ 582265 h 2536531"/>
                <a:gd name="connsiteX281" fmla="*/ 2371755 w 4387700"/>
                <a:gd name="connsiteY281" fmla="*/ 684757 h 2536531"/>
                <a:gd name="connsiteX282" fmla="*/ 2193230 w 4387700"/>
                <a:gd name="connsiteY282" fmla="*/ 789750 h 2536531"/>
                <a:gd name="connsiteX283" fmla="*/ 2015944 w 4387700"/>
                <a:gd name="connsiteY283" fmla="*/ 684757 h 2536531"/>
                <a:gd name="connsiteX284" fmla="*/ 4208913 w 4387700"/>
                <a:gd name="connsiteY284" fmla="*/ 582263 h 2536531"/>
                <a:gd name="connsiteX285" fmla="*/ 4387700 w 4387700"/>
                <a:gd name="connsiteY285" fmla="*/ 685598 h 2536531"/>
                <a:gd name="connsiteX286" fmla="*/ 4203947 w 4387700"/>
                <a:gd name="connsiteY286" fmla="*/ 795234 h 2536531"/>
                <a:gd name="connsiteX287" fmla="*/ 4026401 w 4387700"/>
                <a:gd name="connsiteY287" fmla="*/ 690638 h 2536531"/>
                <a:gd name="connsiteX288" fmla="*/ 3812799 w 4387700"/>
                <a:gd name="connsiteY288" fmla="*/ 582263 h 2536531"/>
                <a:gd name="connsiteX289" fmla="*/ 3992188 w 4387700"/>
                <a:gd name="connsiteY289" fmla="*/ 691257 h 2536531"/>
                <a:gd name="connsiteX290" fmla="*/ 3812799 w 4387700"/>
                <a:gd name="connsiteY290" fmla="*/ 795241 h 2536531"/>
                <a:gd name="connsiteX291" fmla="*/ 3630901 w 4387700"/>
                <a:gd name="connsiteY291" fmla="*/ 686246 h 2536531"/>
                <a:gd name="connsiteX292" fmla="*/ 4000976 w 4387700"/>
                <a:gd name="connsiteY292" fmla="*/ 472402 h 2536531"/>
                <a:gd name="connsiteX293" fmla="*/ 4184460 w 4387700"/>
                <a:gd name="connsiteY293" fmla="*/ 574254 h 2536531"/>
                <a:gd name="connsiteX294" fmla="*/ 4005935 w 4387700"/>
                <a:gd name="connsiteY294" fmla="*/ 679879 h 2536531"/>
                <a:gd name="connsiteX295" fmla="*/ 3828649 w 4387700"/>
                <a:gd name="connsiteY295" fmla="*/ 572997 h 2536531"/>
                <a:gd name="connsiteX296" fmla="*/ 3205191 w 4387700"/>
                <a:gd name="connsiteY296" fmla="*/ 466911 h 2536531"/>
                <a:gd name="connsiteX297" fmla="*/ 3382476 w 4387700"/>
                <a:gd name="connsiteY297" fmla="*/ 570653 h 2536531"/>
                <a:gd name="connsiteX298" fmla="*/ 3205191 w 4387700"/>
                <a:gd name="connsiteY298" fmla="*/ 674396 h 2536531"/>
                <a:gd name="connsiteX299" fmla="*/ 3026665 w 4387700"/>
                <a:gd name="connsiteY299" fmla="*/ 570653 h 2536531"/>
                <a:gd name="connsiteX300" fmla="*/ 2802960 w 4387700"/>
                <a:gd name="connsiteY300" fmla="*/ 466911 h 2536531"/>
                <a:gd name="connsiteX301" fmla="*/ 2981483 w 4387700"/>
                <a:gd name="connsiteY301" fmla="*/ 570653 h 2536531"/>
                <a:gd name="connsiteX302" fmla="*/ 2802960 w 4387700"/>
                <a:gd name="connsiteY302" fmla="*/ 674396 h 2536531"/>
                <a:gd name="connsiteX303" fmla="*/ 2625676 w 4387700"/>
                <a:gd name="connsiteY303" fmla="*/ 570653 h 2536531"/>
                <a:gd name="connsiteX304" fmla="*/ 2397091 w 4387700"/>
                <a:gd name="connsiteY304" fmla="*/ 466911 h 2536531"/>
                <a:gd name="connsiteX305" fmla="*/ 2574993 w 4387700"/>
                <a:gd name="connsiteY305" fmla="*/ 570653 h 2536531"/>
                <a:gd name="connsiteX306" fmla="*/ 2397091 w 4387700"/>
                <a:gd name="connsiteY306" fmla="*/ 674396 h 2536531"/>
                <a:gd name="connsiteX307" fmla="*/ 2219190 w 4387700"/>
                <a:gd name="connsiteY307" fmla="*/ 570653 h 2536531"/>
                <a:gd name="connsiteX308" fmla="*/ 3001327 w 4387700"/>
                <a:gd name="connsiteY308" fmla="*/ 351556 h 2536531"/>
                <a:gd name="connsiteX309" fmla="*/ 3179229 w 4387700"/>
                <a:gd name="connsiteY309" fmla="*/ 455923 h 2536531"/>
                <a:gd name="connsiteX310" fmla="*/ 3001327 w 4387700"/>
                <a:gd name="connsiteY310" fmla="*/ 559033 h 2536531"/>
                <a:gd name="connsiteX311" fmla="*/ 2823426 w 4387700"/>
                <a:gd name="connsiteY311" fmla="*/ 455923 h 2536531"/>
                <a:gd name="connsiteX312" fmla="*/ 2600955 w 4387700"/>
                <a:gd name="connsiteY312" fmla="*/ 351556 h 2536531"/>
                <a:gd name="connsiteX313" fmla="*/ 2778241 w 4387700"/>
                <a:gd name="connsiteY313" fmla="*/ 455923 h 2536531"/>
                <a:gd name="connsiteX314" fmla="*/ 2600955 w 4387700"/>
                <a:gd name="connsiteY314" fmla="*/ 559033 h 2536531"/>
                <a:gd name="connsiteX315" fmla="*/ 2422430 w 4387700"/>
                <a:gd name="connsiteY315" fmla="*/ 455923 h 2536531"/>
                <a:gd name="connsiteX316" fmla="*/ 3809005 w 4387700"/>
                <a:gd name="connsiteY316" fmla="*/ 351554 h 2536531"/>
                <a:gd name="connsiteX317" fmla="*/ 3986709 w 4387700"/>
                <a:gd name="connsiteY317" fmla="*/ 454587 h 2536531"/>
                <a:gd name="connsiteX318" fmla="*/ 3802791 w 4387700"/>
                <a:gd name="connsiteY318" fmla="*/ 560103 h 2536531"/>
                <a:gd name="connsiteX319" fmla="*/ 3601475 w 4387700"/>
                <a:gd name="connsiteY319" fmla="*/ 676791 h 2536531"/>
                <a:gd name="connsiteX320" fmla="*/ 3407616 w 4387700"/>
                <a:gd name="connsiteY320" fmla="*/ 789755 h 2536531"/>
                <a:gd name="connsiteX321" fmla="*/ 3229911 w 4387700"/>
                <a:gd name="connsiteY321" fmla="*/ 685481 h 2536531"/>
                <a:gd name="connsiteX322" fmla="*/ 3412586 w 4387700"/>
                <a:gd name="connsiteY322" fmla="*/ 579965 h 2536531"/>
                <a:gd name="connsiteX323" fmla="*/ 3613902 w 4387700"/>
                <a:gd name="connsiteY323" fmla="*/ 464518 h 2536531"/>
                <a:gd name="connsiteX324" fmla="*/ 3205191 w 4387700"/>
                <a:gd name="connsiteY324" fmla="*/ 236203 h 2536531"/>
                <a:gd name="connsiteX325" fmla="*/ 3382476 w 4387700"/>
                <a:gd name="connsiteY325" fmla="*/ 339313 h 2536531"/>
                <a:gd name="connsiteX326" fmla="*/ 3205191 w 4387700"/>
                <a:gd name="connsiteY326" fmla="*/ 443680 h 2536531"/>
                <a:gd name="connsiteX327" fmla="*/ 3026665 w 4387700"/>
                <a:gd name="connsiteY327" fmla="*/ 339313 h 2536531"/>
                <a:gd name="connsiteX328" fmla="*/ 2802960 w 4387700"/>
                <a:gd name="connsiteY328" fmla="*/ 236203 h 2536531"/>
                <a:gd name="connsiteX329" fmla="*/ 2981483 w 4387700"/>
                <a:gd name="connsiteY329" fmla="*/ 339313 h 2536531"/>
                <a:gd name="connsiteX330" fmla="*/ 2802960 w 4387700"/>
                <a:gd name="connsiteY330" fmla="*/ 443680 h 2536531"/>
                <a:gd name="connsiteX331" fmla="*/ 2625676 w 4387700"/>
                <a:gd name="connsiteY331" fmla="*/ 339313 h 2536531"/>
                <a:gd name="connsiteX332" fmla="*/ 3610108 w 4387700"/>
                <a:gd name="connsiteY332" fmla="*/ 236201 h 2536531"/>
                <a:gd name="connsiteX333" fmla="*/ 3788951 w 4387700"/>
                <a:gd name="connsiteY333" fmla="*/ 338808 h 2536531"/>
                <a:gd name="connsiteX334" fmla="*/ 3603855 w 4387700"/>
                <a:gd name="connsiteY334" fmla="*/ 446420 h 2536531"/>
                <a:gd name="connsiteX335" fmla="*/ 3408754 w 4387700"/>
                <a:gd name="connsiteY335" fmla="*/ 559037 h 2536531"/>
                <a:gd name="connsiteX336" fmla="*/ 3229911 w 4387700"/>
                <a:gd name="connsiteY336" fmla="*/ 456430 h 2536531"/>
                <a:gd name="connsiteX337" fmla="*/ 3413756 w 4387700"/>
                <a:gd name="connsiteY337" fmla="*/ 348818 h 2536531"/>
                <a:gd name="connsiteX338" fmla="*/ 3408435 w 4387700"/>
                <a:gd name="connsiteY338" fmla="*/ 115357 h 2536531"/>
                <a:gd name="connsiteX339" fmla="*/ 3585710 w 4387700"/>
                <a:gd name="connsiteY339" fmla="*/ 219724 h 2536531"/>
                <a:gd name="connsiteX340" fmla="*/ 3408435 w 4387700"/>
                <a:gd name="connsiteY340" fmla="*/ 322834 h 2536531"/>
                <a:gd name="connsiteX341" fmla="*/ 3229911 w 4387700"/>
                <a:gd name="connsiteY341" fmla="*/ 219724 h 2536531"/>
                <a:gd name="connsiteX342" fmla="*/ 3204025 w 4387700"/>
                <a:gd name="connsiteY342" fmla="*/ 0 h 2536531"/>
                <a:gd name="connsiteX343" fmla="*/ 3382469 w 4387700"/>
                <a:gd name="connsiteY343" fmla="*/ 102608 h 2536531"/>
                <a:gd name="connsiteX344" fmla="*/ 3197785 w 4387700"/>
                <a:gd name="connsiteY344" fmla="*/ 210222 h 2536531"/>
                <a:gd name="connsiteX345" fmla="*/ 3001871 w 4387700"/>
                <a:gd name="connsiteY345" fmla="*/ 322840 h 2536531"/>
                <a:gd name="connsiteX346" fmla="*/ 2823426 w 4387700"/>
                <a:gd name="connsiteY346" fmla="*/ 220232 h 2536531"/>
                <a:gd name="connsiteX347" fmla="*/ 3008110 w 4387700"/>
                <a:gd name="connsiteY347" fmla="*/ 112619 h 253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Lst>
              <a:rect l="l" t="t" r="r" b="b"/>
              <a:pathLst>
                <a:path w="4387700" h="2536531">
                  <a:moveTo>
                    <a:pt x="1188622" y="2329053"/>
                  </a:moveTo>
                  <a:lnTo>
                    <a:pt x="1366524" y="2433421"/>
                  </a:lnTo>
                  <a:lnTo>
                    <a:pt x="1188622" y="2536531"/>
                  </a:lnTo>
                  <a:lnTo>
                    <a:pt x="1010721" y="2433421"/>
                  </a:lnTo>
                  <a:close/>
                  <a:moveTo>
                    <a:pt x="1391245" y="2213700"/>
                  </a:moveTo>
                  <a:lnTo>
                    <a:pt x="1569770" y="2316810"/>
                  </a:lnTo>
                  <a:lnTo>
                    <a:pt x="1391245" y="2421178"/>
                  </a:lnTo>
                  <a:lnTo>
                    <a:pt x="1213959" y="2316810"/>
                  </a:lnTo>
                  <a:close/>
                  <a:moveTo>
                    <a:pt x="1589612" y="2098344"/>
                  </a:moveTo>
                  <a:lnTo>
                    <a:pt x="1767516" y="2202087"/>
                  </a:lnTo>
                  <a:lnTo>
                    <a:pt x="1589612" y="2305829"/>
                  </a:lnTo>
                  <a:lnTo>
                    <a:pt x="1411709" y="2202087"/>
                  </a:lnTo>
                  <a:close/>
                  <a:moveTo>
                    <a:pt x="984833" y="1977497"/>
                  </a:moveTo>
                  <a:lnTo>
                    <a:pt x="1163277" y="2080561"/>
                  </a:lnTo>
                  <a:lnTo>
                    <a:pt x="978593" y="2187350"/>
                  </a:lnTo>
                  <a:lnTo>
                    <a:pt x="782679" y="2300347"/>
                  </a:lnTo>
                  <a:lnTo>
                    <a:pt x="604234" y="2197284"/>
                  </a:lnTo>
                  <a:lnTo>
                    <a:pt x="788918" y="2091736"/>
                  </a:lnTo>
                  <a:close/>
                  <a:moveTo>
                    <a:pt x="583770" y="1977497"/>
                  </a:moveTo>
                  <a:lnTo>
                    <a:pt x="762293" y="2081240"/>
                  </a:lnTo>
                  <a:lnTo>
                    <a:pt x="583770" y="2184982"/>
                  </a:lnTo>
                  <a:lnTo>
                    <a:pt x="406486" y="2081240"/>
                  </a:lnTo>
                  <a:close/>
                  <a:moveTo>
                    <a:pt x="1390109" y="1977495"/>
                  </a:moveTo>
                  <a:lnTo>
                    <a:pt x="1569764" y="2080528"/>
                  </a:lnTo>
                  <a:lnTo>
                    <a:pt x="1385119" y="2187286"/>
                  </a:lnTo>
                  <a:lnTo>
                    <a:pt x="1183006" y="2302732"/>
                  </a:lnTo>
                  <a:lnTo>
                    <a:pt x="985885" y="2415697"/>
                  </a:lnTo>
                  <a:lnTo>
                    <a:pt x="807477" y="2312663"/>
                  </a:lnTo>
                  <a:lnTo>
                    <a:pt x="992123" y="2207147"/>
                  </a:lnTo>
                  <a:lnTo>
                    <a:pt x="1194235" y="2091701"/>
                  </a:lnTo>
                  <a:close/>
                  <a:moveTo>
                    <a:pt x="1589612" y="1862145"/>
                  </a:moveTo>
                  <a:lnTo>
                    <a:pt x="1767516" y="1965888"/>
                  </a:lnTo>
                  <a:lnTo>
                    <a:pt x="1589612" y="2069630"/>
                  </a:lnTo>
                  <a:lnTo>
                    <a:pt x="1411709" y="1965888"/>
                  </a:lnTo>
                  <a:close/>
                  <a:moveTo>
                    <a:pt x="1188622" y="1862145"/>
                  </a:moveTo>
                  <a:lnTo>
                    <a:pt x="1366524" y="1965888"/>
                  </a:lnTo>
                  <a:lnTo>
                    <a:pt x="1188622" y="2069630"/>
                  </a:lnTo>
                  <a:lnTo>
                    <a:pt x="1010721" y="1965888"/>
                  </a:lnTo>
                  <a:close/>
                  <a:moveTo>
                    <a:pt x="781518" y="1862145"/>
                  </a:moveTo>
                  <a:lnTo>
                    <a:pt x="960041" y="1965888"/>
                  </a:lnTo>
                  <a:lnTo>
                    <a:pt x="781518" y="2069630"/>
                  </a:lnTo>
                  <a:lnTo>
                    <a:pt x="604234" y="1965888"/>
                  </a:lnTo>
                  <a:close/>
                  <a:moveTo>
                    <a:pt x="1994708" y="1862143"/>
                  </a:moveTo>
                  <a:lnTo>
                    <a:pt x="2174001" y="1965602"/>
                  </a:lnTo>
                  <a:lnTo>
                    <a:pt x="1989727" y="2071554"/>
                  </a:lnTo>
                  <a:lnTo>
                    <a:pt x="1794248" y="2184985"/>
                  </a:lnTo>
                  <a:lnTo>
                    <a:pt x="1614955" y="2081526"/>
                  </a:lnTo>
                  <a:lnTo>
                    <a:pt x="1799228" y="1975574"/>
                  </a:lnTo>
                  <a:close/>
                  <a:moveTo>
                    <a:pt x="1793479" y="1746790"/>
                  </a:moveTo>
                  <a:lnTo>
                    <a:pt x="1970762" y="1851782"/>
                  </a:lnTo>
                  <a:lnTo>
                    <a:pt x="1793479" y="1954275"/>
                  </a:lnTo>
                  <a:lnTo>
                    <a:pt x="1614955" y="1851782"/>
                  </a:lnTo>
                  <a:close/>
                  <a:moveTo>
                    <a:pt x="1391245" y="1746790"/>
                  </a:moveTo>
                  <a:lnTo>
                    <a:pt x="1569770" y="1851782"/>
                  </a:lnTo>
                  <a:lnTo>
                    <a:pt x="1391245" y="1954275"/>
                  </a:lnTo>
                  <a:lnTo>
                    <a:pt x="1213959" y="1851782"/>
                  </a:lnTo>
                  <a:close/>
                  <a:moveTo>
                    <a:pt x="985378" y="1746790"/>
                  </a:moveTo>
                  <a:lnTo>
                    <a:pt x="1163282" y="1851782"/>
                  </a:lnTo>
                  <a:lnTo>
                    <a:pt x="985378" y="1954275"/>
                  </a:lnTo>
                  <a:lnTo>
                    <a:pt x="807475" y="1851782"/>
                  </a:lnTo>
                  <a:close/>
                  <a:moveTo>
                    <a:pt x="177901" y="1746790"/>
                  </a:moveTo>
                  <a:lnTo>
                    <a:pt x="355803" y="1851782"/>
                  </a:lnTo>
                  <a:lnTo>
                    <a:pt x="177901" y="1954275"/>
                  </a:lnTo>
                  <a:lnTo>
                    <a:pt x="0" y="1851782"/>
                  </a:lnTo>
                  <a:close/>
                  <a:moveTo>
                    <a:pt x="584238" y="1746788"/>
                  </a:moveTo>
                  <a:lnTo>
                    <a:pt x="762286" y="1851093"/>
                  </a:lnTo>
                  <a:lnTo>
                    <a:pt x="578012" y="1956641"/>
                  </a:lnTo>
                  <a:lnTo>
                    <a:pt x="382533" y="2069638"/>
                  </a:lnTo>
                  <a:lnTo>
                    <a:pt x="203240" y="1966575"/>
                  </a:lnTo>
                  <a:lnTo>
                    <a:pt x="387513" y="1859786"/>
                  </a:lnTo>
                  <a:close/>
                  <a:moveTo>
                    <a:pt x="1995480" y="1631437"/>
                  </a:moveTo>
                  <a:lnTo>
                    <a:pt x="2174005" y="1735805"/>
                  </a:lnTo>
                  <a:lnTo>
                    <a:pt x="1995480" y="1838915"/>
                  </a:lnTo>
                  <a:lnTo>
                    <a:pt x="1818194" y="1735805"/>
                  </a:lnTo>
                  <a:close/>
                  <a:moveTo>
                    <a:pt x="1589612" y="1631437"/>
                  </a:moveTo>
                  <a:lnTo>
                    <a:pt x="1767516" y="1735805"/>
                  </a:lnTo>
                  <a:lnTo>
                    <a:pt x="1589612" y="1838915"/>
                  </a:lnTo>
                  <a:lnTo>
                    <a:pt x="1411709" y="1735805"/>
                  </a:lnTo>
                  <a:close/>
                  <a:moveTo>
                    <a:pt x="1188622" y="1631437"/>
                  </a:moveTo>
                  <a:lnTo>
                    <a:pt x="1366524" y="1735805"/>
                  </a:lnTo>
                  <a:lnTo>
                    <a:pt x="1188622" y="1838915"/>
                  </a:lnTo>
                  <a:lnTo>
                    <a:pt x="1010721" y="1735805"/>
                  </a:lnTo>
                  <a:close/>
                  <a:moveTo>
                    <a:pt x="781518" y="1631437"/>
                  </a:moveTo>
                  <a:lnTo>
                    <a:pt x="960041" y="1735805"/>
                  </a:lnTo>
                  <a:lnTo>
                    <a:pt x="781518" y="1838915"/>
                  </a:lnTo>
                  <a:lnTo>
                    <a:pt x="604234" y="1735805"/>
                  </a:lnTo>
                  <a:close/>
                  <a:moveTo>
                    <a:pt x="381763" y="1631437"/>
                  </a:moveTo>
                  <a:lnTo>
                    <a:pt x="559049" y="1735805"/>
                  </a:lnTo>
                  <a:lnTo>
                    <a:pt x="381763" y="1838915"/>
                  </a:lnTo>
                  <a:lnTo>
                    <a:pt x="203238" y="1735805"/>
                  </a:lnTo>
                  <a:close/>
                  <a:moveTo>
                    <a:pt x="2193230" y="1516082"/>
                  </a:moveTo>
                  <a:lnTo>
                    <a:pt x="2371755" y="1619192"/>
                  </a:lnTo>
                  <a:lnTo>
                    <a:pt x="2193230" y="1723560"/>
                  </a:lnTo>
                  <a:lnTo>
                    <a:pt x="2015944" y="1619192"/>
                  </a:lnTo>
                  <a:close/>
                  <a:moveTo>
                    <a:pt x="1793479" y="1516082"/>
                  </a:moveTo>
                  <a:lnTo>
                    <a:pt x="1970762" y="1619192"/>
                  </a:lnTo>
                  <a:lnTo>
                    <a:pt x="1793479" y="1723560"/>
                  </a:lnTo>
                  <a:lnTo>
                    <a:pt x="1614955" y="1619192"/>
                  </a:lnTo>
                  <a:close/>
                  <a:moveTo>
                    <a:pt x="1391245" y="1516082"/>
                  </a:moveTo>
                  <a:lnTo>
                    <a:pt x="1569770" y="1619192"/>
                  </a:lnTo>
                  <a:lnTo>
                    <a:pt x="1391245" y="1723560"/>
                  </a:lnTo>
                  <a:lnTo>
                    <a:pt x="1213959" y="1619192"/>
                  </a:lnTo>
                  <a:close/>
                  <a:moveTo>
                    <a:pt x="985378" y="1516082"/>
                  </a:moveTo>
                  <a:lnTo>
                    <a:pt x="1163282" y="1619192"/>
                  </a:lnTo>
                  <a:lnTo>
                    <a:pt x="985378" y="1723560"/>
                  </a:lnTo>
                  <a:lnTo>
                    <a:pt x="807475" y="1619192"/>
                  </a:lnTo>
                  <a:close/>
                  <a:moveTo>
                    <a:pt x="583770" y="1516082"/>
                  </a:moveTo>
                  <a:lnTo>
                    <a:pt x="762293" y="1619192"/>
                  </a:lnTo>
                  <a:lnTo>
                    <a:pt x="583770" y="1723560"/>
                  </a:lnTo>
                  <a:lnTo>
                    <a:pt x="406486" y="1619192"/>
                  </a:lnTo>
                  <a:close/>
                  <a:moveTo>
                    <a:pt x="2397091" y="1395234"/>
                  </a:moveTo>
                  <a:lnTo>
                    <a:pt x="2574993" y="1498977"/>
                  </a:lnTo>
                  <a:lnTo>
                    <a:pt x="2397091" y="1602719"/>
                  </a:lnTo>
                  <a:lnTo>
                    <a:pt x="2219190" y="1498977"/>
                  </a:lnTo>
                  <a:close/>
                  <a:moveTo>
                    <a:pt x="1995480" y="1395234"/>
                  </a:moveTo>
                  <a:lnTo>
                    <a:pt x="2174005" y="1498977"/>
                  </a:lnTo>
                  <a:lnTo>
                    <a:pt x="1995480" y="1602719"/>
                  </a:lnTo>
                  <a:lnTo>
                    <a:pt x="1818194" y="1498977"/>
                  </a:lnTo>
                  <a:close/>
                  <a:moveTo>
                    <a:pt x="1589612" y="1395234"/>
                  </a:moveTo>
                  <a:lnTo>
                    <a:pt x="1767516" y="1498977"/>
                  </a:lnTo>
                  <a:lnTo>
                    <a:pt x="1589612" y="1602719"/>
                  </a:lnTo>
                  <a:lnTo>
                    <a:pt x="1411709" y="1498977"/>
                  </a:lnTo>
                  <a:close/>
                  <a:moveTo>
                    <a:pt x="1188622" y="1395234"/>
                  </a:moveTo>
                  <a:lnTo>
                    <a:pt x="1366524" y="1498977"/>
                  </a:lnTo>
                  <a:lnTo>
                    <a:pt x="1188622" y="1602719"/>
                  </a:lnTo>
                  <a:lnTo>
                    <a:pt x="1010721" y="1498977"/>
                  </a:lnTo>
                  <a:close/>
                  <a:moveTo>
                    <a:pt x="781518" y="1395234"/>
                  </a:moveTo>
                  <a:lnTo>
                    <a:pt x="960041" y="1498977"/>
                  </a:lnTo>
                  <a:lnTo>
                    <a:pt x="781518" y="1602719"/>
                  </a:lnTo>
                  <a:lnTo>
                    <a:pt x="604234" y="1498977"/>
                  </a:lnTo>
                  <a:close/>
                  <a:moveTo>
                    <a:pt x="3001120" y="1279883"/>
                  </a:moveTo>
                  <a:lnTo>
                    <a:pt x="3179223" y="1381647"/>
                  </a:lnTo>
                  <a:lnTo>
                    <a:pt x="2194048" y="1948794"/>
                  </a:lnTo>
                  <a:lnTo>
                    <a:pt x="2015944" y="1847030"/>
                  </a:lnTo>
                  <a:close/>
                  <a:moveTo>
                    <a:pt x="2600333" y="1279883"/>
                  </a:moveTo>
                  <a:lnTo>
                    <a:pt x="2778237" y="1382993"/>
                  </a:lnTo>
                  <a:lnTo>
                    <a:pt x="2600333" y="1487361"/>
                  </a:lnTo>
                  <a:lnTo>
                    <a:pt x="2422430" y="1382993"/>
                  </a:lnTo>
                  <a:close/>
                  <a:moveTo>
                    <a:pt x="2196589" y="1279883"/>
                  </a:moveTo>
                  <a:lnTo>
                    <a:pt x="2377233" y="1383626"/>
                  </a:lnTo>
                  <a:lnTo>
                    <a:pt x="2195335" y="1487368"/>
                  </a:lnTo>
                  <a:lnTo>
                    <a:pt x="2015946" y="1383626"/>
                  </a:lnTo>
                  <a:close/>
                  <a:moveTo>
                    <a:pt x="1793479" y="1279883"/>
                  </a:moveTo>
                  <a:lnTo>
                    <a:pt x="1970762" y="1382993"/>
                  </a:lnTo>
                  <a:lnTo>
                    <a:pt x="1793479" y="1487361"/>
                  </a:lnTo>
                  <a:lnTo>
                    <a:pt x="1614955" y="1382993"/>
                  </a:lnTo>
                  <a:close/>
                  <a:moveTo>
                    <a:pt x="1391245" y="1279883"/>
                  </a:moveTo>
                  <a:lnTo>
                    <a:pt x="1569770" y="1382993"/>
                  </a:lnTo>
                  <a:lnTo>
                    <a:pt x="1391245" y="1487361"/>
                  </a:lnTo>
                  <a:lnTo>
                    <a:pt x="1213959" y="1382993"/>
                  </a:lnTo>
                  <a:close/>
                  <a:moveTo>
                    <a:pt x="985378" y="1279883"/>
                  </a:moveTo>
                  <a:lnTo>
                    <a:pt x="1163282" y="1382993"/>
                  </a:lnTo>
                  <a:lnTo>
                    <a:pt x="985378" y="1487361"/>
                  </a:lnTo>
                  <a:lnTo>
                    <a:pt x="807475" y="1382993"/>
                  </a:lnTo>
                  <a:close/>
                  <a:moveTo>
                    <a:pt x="2802960" y="1164527"/>
                  </a:moveTo>
                  <a:lnTo>
                    <a:pt x="2981483" y="1268270"/>
                  </a:lnTo>
                  <a:lnTo>
                    <a:pt x="2802960" y="1372012"/>
                  </a:lnTo>
                  <a:lnTo>
                    <a:pt x="2625676" y="1268270"/>
                  </a:lnTo>
                  <a:close/>
                  <a:moveTo>
                    <a:pt x="2397091" y="1164527"/>
                  </a:moveTo>
                  <a:lnTo>
                    <a:pt x="2574993" y="1268895"/>
                  </a:lnTo>
                  <a:lnTo>
                    <a:pt x="2397091" y="1372005"/>
                  </a:lnTo>
                  <a:lnTo>
                    <a:pt x="2219190" y="1268895"/>
                  </a:lnTo>
                  <a:close/>
                  <a:moveTo>
                    <a:pt x="2000094" y="1164527"/>
                  </a:moveTo>
                  <a:lnTo>
                    <a:pt x="2179483" y="1268270"/>
                  </a:lnTo>
                  <a:lnTo>
                    <a:pt x="1997585" y="1372012"/>
                  </a:lnTo>
                  <a:lnTo>
                    <a:pt x="1818196" y="1268270"/>
                  </a:lnTo>
                  <a:close/>
                  <a:moveTo>
                    <a:pt x="1589612" y="1164527"/>
                  </a:moveTo>
                  <a:lnTo>
                    <a:pt x="1767516" y="1268270"/>
                  </a:lnTo>
                  <a:lnTo>
                    <a:pt x="1589612" y="1372012"/>
                  </a:lnTo>
                  <a:lnTo>
                    <a:pt x="1411709" y="1268270"/>
                  </a:lnTo>
                  <a:close/>
                  <a:moveTo>
                    <a:pt x="1188622" y="1164527"/>
                  </a:moveTo>
                  <a:lnTo>
                    <a:pt x="1366524" y="1268270"/>
                  </a:lnTo>
                  <a:lnTo>
                    <a:pt x="1188622" y="1372012"/>
                  </a:lnTo>
                  <a:lnTo>
                    <a:pt x="1010721" y="1268270"/>
                  </a:lnTo>
                  <a:close/>
                  <a:moveTo>
                    <a:pt x="3001327" y="1049174"/>
                  </a:moveTo>
                  <a:lnTo>
                    <a:pt x="3179229" y="1153541"/>
                  </a:lnTo>
                  <a:lnTo>
                    <a:pt x="3001327" y="1256652"/>
                  </a:lnTo>
                  <a:lnTo>
                    <a:pt x="2823426" y="1153541"/>
                  </a:lnTo>
                  <a:close/>
                  <a:moveTo>
                    <a:pt x="2600955" y="1049174"/>
                  </a:moveTo>
                  <a:lnTo>
                    <a:pt x="2778241" y="1153541"/>
                  </a:lnTo>
                  <a:lnTo>
                    <a:pt x="2600955" y="1256652"/>
                  </a:lnTo>
                  <a:lnTo>
                    <a:pt x="2422430" y="1153541"/>
                  </a:lnTo>
                  <a:close/>
                  <a:moveTo>
                    <a:pt x="2198097" y="1049174"/>
                  </a:moveTo>
                  <a:lnTo>
                    <a:pt x="2377243" y="1153541"/>
                  </a:lnTo>
                  <a:lnTo>
                    <a:pt x="2199341" y="1256652"/>
                  </a:lnTo>
                  <a:lnTo>
                    <a:pt x="2021440" y="1152284"/>
                  </a:lnTo>
                  <a:close/>
                  <a:moveTo>
                    <a:pt x="1796853" y="1049174"/>
                  </a:moveTo>
                  <a:lnTo>
                    <a:pt x="1976242" y="1152284"/>
                  </a:lnTo>
                  <a:lnTo>
                    <a:pt x="1795598" y="1256652"/>
                  </a:lnTo>
                  <a:lnTo>
                    <a:pt x="1614955" y="1153541"/>
                  </a:lnTo>
                  <a:close/>
                  <a:moveTo>
                    <a:pt x="1391245" y="1049174"/>
                  </a:moveTo>
                  <a:lnTo>
                    <a:pt x="1569770" y="1153541"/>
                  </a:lnTo>
                  <a:lnTo>
                    <a:pt x="1391245" y="1256652"/>
                  </a:lnTo>
                  <a:lnTo>
                    <a:pt x="1213959" y="1153541"/>
                  </a:lnTo>
                  <a:close/>
                  <a:moveTo>
                    <a:pt x="3408513" y="1049172"/>
                  </a:moveTo>
                  <a:lnTo>
                    <a:pt x="3585710" y="1152631"/>
                  </a:lnTo>
                  <a:lnTo>
                    <a:pt x="3402274" y="1258583"/>
                  </a:lnTo>
                  <a:lnTo>
                    <a:pt x="3206359" y="1372013"/>
                  </a:lnTo>
                  <a:lnTo>
                    <a:pt x="3026667" y="1268555"/>
                  </a:lnTo>
                  <a:lnTo>
                    <a:pt x="3211351" y="1162603"/>
                  </a:lnTo>
                  <a:close/>
                  <a:moveTo>
                    <a:pt x="3610426" y="933819"/>
                  </a:moveTo>
                  <a:lnTo>
                    <a:pt x="3788952" y="1036929"/>
                  </a:lnTo>
                  <a:lnTo>
                    <a:pt x="3610426" y="1141297"/>
                  </a:lnTo>
                  <a:lnTo>
                    <a:pt x="3433149" y="1036929"/>
                  </a:lnTo>
                  <a:close/>
                  <a:moveTo>
                    <a:pt x="3205191" y="933819"/>
                  </a:moveTo>
                  <a:lnTo>
                    <a:pt x="3382476" y="1036929"/>
                  </a:lnTo>
                  <a:lnTo>
                    <a:pt x="3205191" y="1141297"/>
                  </a:lnTo>
                  <a:lnTo>
                    <a:pt x="3026665" y="1036929"/>
                  </a:lnTo>
                  <a:close/>
                  <a:moveTo>
                    <a:pt x="2802960" y="933819"/>
                  </a:moveTo>
                  <a:lnTo>
                    <a:pt x="2981483" y="1036929"/>
                  </a:lnTo>
                  <a:lnTo>
                    <a:pt x="2802960" y="1141297"/>
                  </a:lnTo>
                  <a:lnTo>
                    <a:pt x="2625676" y="1036929"/>
                  </a:lnTo>
                  <a:close/>
                  <a:moveTo>
                    <a:pt x="2397091" y="933819"/>
                  </a:moveTo>
                  <a:lnTo>
                    <a:pt x="2574993" y="1036929"/>
                  </a:lnTo>
                  <a:lnTo>
                    <a:pt x="2397091" y="1141297"/>
                  </a:lnTo>
                  <a:lnTo>
                    <a:pt x="2219190" y="1036929"/>
                  </a:lnTo>
                  <a:close/>
                  <a:moveTo>
                    <a:pt x="1590235" y="933819"/>
                  </a:moveTo>
                  <a:lnTo>
                    <a:pt x="1767520" y="1037562"/>
                  </a:lnTo>
                  <a:lnTo>
                    <a:pt x="1588995" y="1141304"/>
                  </a:lnTo>
                  <a:lnTo>
                    <a:pt x="1411709" y="1037562"/>
                  </a:lnTo>
                  <a:close/>
                  <a:moveTo>
                    <a:pt x="1994853" y="933817"/>
                  </a:moveTo>
                  <a:lnTo>
                    <a:pt x="2174001" y="1034823"/>
                  </a:lnTo>
                  <a:lnTo>
                    <a:pt x="1997342" y="1135829"/>
                  </a:lnTo>
                  <a:lnTo>
                    <a:pt x="1818194" y="1034823"/>
                  </a:lnTo>
                  <a:close/>
                  <a:moveTo>
                    <a:pt x="3808802" y="812971"/>
                  </a:moveTo>
                  <a:lnTo>
                    <a:pt x="3986706" y="917338"/>
                  </a:lnTo>
                  <a:lnTo>
                    <a:pt x="3808802" y="1020449"/>
                  </a:lnTo>
                  <a:lnTo>
                    <a:pt x="3630899" y="917338"/>
                  </a:lnTo>
                  <a:close/>
                  <a:moveTo>
                    <a:pt x="3408435" y="812971"/>
                  </a:moveTo>
                  <a:lnTo>
                    <a:pt x="3585710" y="917338"/>
                  </a:lnTo>
                  <a:lnTo>
                    <a:pt x="3408435" y="1020449"/>
                  </a:lnTo>
                  <a:lnTo>
                    <a:pt x="3229911" y="917338"/>
                  </a:lnTo>
                  <a:close/>
                  <a:moveTo>
                    <a:pt x="3001327" y="812971"/>
                  </a:moveTo>
                  <a:lnTo>
                    <a:pt x="3179229" y="917338"/>
                  </a:lnTo>
                  <a:lnTo>
                    <a:pt x="3001327" y="1020449"/>
                  </a:lnTo>
                  <a:lnTo>
                    <a:pt x="2823426" y="917338"/>
                  </a:lnTo>
                  <a:close/>
                  <a:moveTo>
                    <a:pt x="2600955" y="812971"/>
                  </a:moveTo>
                  <a:lnTo>
                    <a:pt x="2778241" y="917338"/>
                  </a:lnTo>
                  <a:lnTo>
                    <a:pt x="2600955" y="1020449"/>
                  </a:lnTo>
                  <a:lnTo>
                    <a:pt x="2422430" y="917338"/>
                  </a:lnTo>
                  <a:close/>
                  <a:moveTo>
                    <a:pt x="2193230" y="812971"/>
                  </a:moveTo>
                  <a:lnTo>
                    <a:pt x="2371755" y="917338"/>
                  </a:lnTo>
                  <a:lnTo>
                    <a:pt x="2193230" y="1020449"/>
                  </a:lnTo>
                  <a:lnTo>
                    <a:pt x="2015944" y="917338"/>
                  </a:lnTo>
                  <a:close/>
                  <a:moveTo>
                    <a:pt x="1792856" y="812971"/>
                  </a:moveTo>
                  <a:lnTo>
                    <a:pt x="1970758" y="917338"/>
                  </a:lnTo>
                  <a:lnTo>
                    <a:pt x="1794101" y="1020449"/>
                  </a:lnTo>
                  <a:lnTo>
                    <a:pt x="1614955" y="916081"/>
                  </a:lnTo>
                  <a:close/>
                  <a:moveTo>
                    <a:pt x="4007446" y="703108"/>
                  </a:moveTo>
                  <a:lnTo>
                    <a:pt x="4184461" y="806600"/>
                  </a:lnTo>
                  <a:lnTo>
                    <a:pt x="4012398" y="905105"/>
                  </a:lnTo>
                  <a:lnTo>
                    <a:pt x="3834145" y="801613"/>
                  </a:lnTo>
                  <a:close/>
                  <a:moveTo>
                    <a:pt x="3205191" y="697620"/>
                  </a:moveTo>
                  <a:lnTo>
                    <a:pt x="3382476" y="801362"/>
                  </a:lnTo>
                  <a:lnTo>
                    <a:pt x="3205191" y="905105"/>
                  </a:lnTo>
                  <a:lnTo>
                    <a:pt x="3026665" y="801362"/>
                  </a:lnTo>
                  <a:close/>
                  <a:moveTo>
                    <a:pt x="2802960" y="697620"/>
                  </a:moveTo>
                  <a:lnTo>
                    <a:pt x="2981483" y="801362"/>
                  </a:lnTo>
                  <a:lnTo>
                    <a:pt x="2802960" y="905105"/>
                  </a:lnTo>
                  <a:lnTo>
                    <a:pt x="2625676" y="801362"/>
                  </a:lnTo>
                  <a:close/>
                  <a:moveTo>
                    <a:pt x="2397091" y="697620"/>
                  </a:moveTo>
                  <a:lnTo>
                    <a:pt x="2574993" y="801362"/>
                  </a:lnTo>
                  <a:lnTo>
                    <a:pt x="2397091" y="905105"/>
                  </a:lnTo>
                  <a:lnTo>
                    <a:pt x="2219190" y="801362"/>
                  </a:lnTo>
                  <a:close/>
                  <a:moveTo>
                    <a:pt x="1995480" y="697620"/>
                  </a:moveTo>
                  <a:lnTo>
                    <a:pt x="2174005" y="801362"/>
                  </a:lnTo>
                  <a:lnTo>
                    <a:pt x="1995480" y="905105"/>
                  </a:lnTo>
                  <a:lnTo>
                    <a:pt x="1818194" y="801362"/>
                  </a:lnTo>
                  <a:close/>
                  <a:moveTo>
                    <a:pt x="3612195" y="697618"/>
                  </a:moveTo>
                  <a:lnTo>
                    <a:pt x="3799943" y="805358"/>
                  </a:lnTo>
                  <a:lnTo>
                    <a:pt x="3619655" y="910592"/>
                  </a:lnTo>
                  <a:lnTo>
                    <a:pt x="3433151" y="801599"/>
                  </a:lnTo>
                  <a:close/>
                  <a:moveTo>
                    <a:pt x="3001327" y="582265"/>
                  </a:moveTo>
                  <a:lnTo>
                    <a:pt x="3179229" y="684757"/>
                  </a:lnTo>
                  <a:lnTo>
                    <a:pt x="3001327" y="789750"/>
                  </a:lnTo>
                  <a:lnTo>
                    <a:pt x="2823426" y="684757"/>
                  </a:lnTo>
                  <a:close/>
                  <a:moveTo>
                    <a:pt x="2600955" y="582265"/>
                  </a:moveTo>
                  <a:lnTo>
                    <a:pt x="2778241" y="684757"/>
                  </a:lnTo>
                  <a:lnTo>
                    <a:pt x="2600955" y="789750"/>
                  </a:lnTo>
                  <a:lnTo>
                    <a:pt x="2422430" y="684757"/>
                  </a:lnTo>
                  <a:close/>
                  <a:moveTo>
                    <a:pt x="2193230" y="582265"/>
                  </a:moveTo>
                  <a:lnTo>
                    <a:pt x="2371755" y="684757"/>
                  </a:lnTo>
                  <a:lnTo>
                    <a:pt x="2193230" y="789750"/>
                  </a:lnTo>
                  <a:lnTo>
                    <a:pt x="2015944" y="684757"/>
                  </a:lnTo>
                  <a:close/>
                  <a:moveTo>
                    <a:pt x="4208913" y="582263"/>
                  </a:moveTo>
                  <a:lnTo>
                    <a:pt x="4387700" y="685598"/>
                  </a:lnTo>
                  <a:lnTo>
                    <a:pt x="4203947" y="795234"/>
                  </a:lnTo>
                  <a:lnTo>
                    <a:pt x="4026401" y="690638"/>
                  </a:lnTo>
                  <a:close/>
                  <a:moveTo>
                    <a:pt x="3812799" y="582263"/>
                  </a:moveTo>
                  <a:lnTo>
                    <a:pt x="3992188" y="691257"/>
                  </a:lnTo>
                  <a:lnTo>
                    <a:pt x="3812799" y="795241"/>
                  </a:lnTo>
                  <a:lnTo>
                    <a:pt x="3630901" y="686246"/>
                  </a:lnTo>
                  <a:close/>
                  <a:moveTo>
                    <a:pt x="4000976" y="472402"/>
                  </a:moveTo>
                  <a:lnTo>
                    <a:pt x="4184460" y="574254"/>
                  </a:lnTo>
                  <a:lnTo>
                    <a:pt x="4005935" y="679879"/>
                  </a:lnTo>
                  <a:lnTo>
                    <a:pt x="3828649" y="572997"/>
                  </a:lnTo>
                  <a:close/>
                  <a:moveTo>
                    <a:pt x="3205191" y="466911"/>
                  </a:moveTo>
                  <a:lnTo>
                    <a:pt x="3382476" y="570653"/>
                  </a:lnTo>
                  <a:lnTo>
                    <a:pt x="3205191" y="674396"/>
                  </a:lnTo>
                  <a:lnTo>
                    <a:pt x="3026665" y="570653"/>
                  </a:lnTo>
                  <a:close/>
                  <a:moveTo>
                    <a:pt x="2802960" y="466911"/>
                  </a:moveTo>
                  <a:lnTo>
                    <a:pt x="2981483" y="570653"/>
                  </a:lnTo>
                  <a:lnTo>
                    <a:pt x="2802960" y="674396"/>
                  </a:lnTo>
                  <a:lnTo>
                    <a:pt x="2625676" y="570653"/>
                  </a:lnTo>
                  <a:close/>
                  <a:moveTo>
                    <a:pt x="2397091" y="466911"/>
                  </a:moveTo>
                  <a:lnTo>
                    <a:pt x="2574993" y="570653"/>
                  </a:lnTo>
                  <a:lnTo>
                    <a:pt x="2397091" y="674396"/>
                  </a:lnTo>
                  <a:lnTo>
                    <a:pt x="2219190" y="570653"/>
                  </a:lnTo>
                  <a:close/>
                  <a:moveTo>
                    <a:pt x="3001327" y="351556"/>
                  </a:moveTo>
                  <a:lnTo>
                    <a:pt x="3179229" y="455923"/>
                  </a:lnTo>
                  <a:lnTo>
                    <a:pt x="3001327" y="559033"/>
                  </a:lnTo>
                  <a:lnTo>
                    <a:pt x="2823426" y="455923"/>
                  </a:lnTo>
                  <a:close/>
                  <a:moveTo>
                    <a:pt x="2600955" y="351556"/>
                  </a:moveTo>
                  <a:lnTo>
                    <a:pt x="2778241" y="455923"/>
                  </a:lnTo>
                  <a:lnTo>
                    <a:pt x="2600955" y="559033"/>
                  </a:lnTo>
                  <a:lnTo>
                    <a:pt x="2422430" y="455923"/>
                  </a:lnTo>
                  <a:close/>
                  <a:moveTo>
                    <a:pt x="3809005" y="351554"/>
                  </a:moveTo>
                  <a:lnTo>
                    <a:pt x="3986709" y="454587"/>
                  </a:lnTo>
                  <a:lnTo>
                    <a:pt x="3802791" y="560103"/>
                  </a:lnTo>
                  <a:lnTo>
                    <a:pt x="3601475" y="676791"/>
                  </a:lnTo>
                  <a:lnTo>
                    <a:pt x="3407616" y="789755"/>
                  </a:lnTo>
                  <a:lnTo>
                    <a:pt x="3229911" y="685481"/>
                  </a:lnTo>
                  <a:lnTo>
                    <a:pt x="3412586" y="579965"/>
                  </a:lnTo>
                  <a:lnTo>
                    <a:pt x="3613902" y="464518"/>
                  </a:lnTo>
                  <a:close/>
                  <a:moveTo>
                    <a:pt x="3205191" y="236203"/>
                  </a:moveTo>
                  <a:lnTo>
                    <a:pt x="3382476" y="339313"/>
                  </a:lnTo>
                  <a:lnTo>
                    <a:pt x="3205191" y="443680"/>
                  </a:lnTo>
                  <a:lnTo>
                    <a:pt x="3026665" y="339313"/>
                  </a:lnTo>
                  <a:close/>
                  <a:moveTo>
                    <a:pt x="2802960" y="236203"/>
                  </a:moveTo>
                  <a:lnTo>
                    <a:pt x="2981483" y="339313"/>
                  </a:lnTo>
                  <a:lnTo>
                    <a:pt x="2802960" y="443680"/>
                  </a:lnTo>
                  <a:lnTo>
                    <a:pt x="2625676" y="339313"/>
                  </a:lnTo>
                  <a:close/>
                  <a:moveTo>
                    <a:pt x="3610108" y="236201"/>
                  </a:moveTo>
                  <a:lnTo>
                    <a:pt x="3788951" y="338808"/>
                  </a:lnTo>
                  <a:lnTo>
                    <a:pt x="3603855" y="446420"/>
                  </a:lnTo>
                  <a:lnTo>
                    <a:pt x="3408754" y="559037"/>
                  </a:lnTo>
                  <a:lnTo>
                    <a:pt x="3229911" y="456430"/>
                  </a:lnTo>
                  <a:lnTo>
                    <a:pt x="3413756" y="348818"/>
                  </a:lnTo>
                  <a:close/>
                  <a:moveTo>
                    <a:pt x="3408435" y="115357"/>
                  </a:moveTo>
                  <a:lnTo>
                    <a:pt x="3585710" y="219724"/>
                  </a:lnTo>
                  <a:lnTo>
                    <a:pt x="3408435" y="322834"/>
                  </a:lnTo>
                  <a:lnTo>
                    <a:pt x="3229911" y="219724"/>
                  </a:lnTo>
                  <a:close/>
                  <a:moveTo>
                    <a:pt x="3204025" y="0"/>
                  </a:moveTo>
                  <a:lnTo>
                    <a:pt x="3382469" y="102608"/>
                  </a:lnTo>
                  <a:lnTo>
                    <a:pt x="3197785" y="210222"/>
                  </a:lnTo>
                  <a:lnTo>
                    <a:pt x="3001871" y="322840"/>
                  </a:lnTo>
                  <a:lnTo>
                    <a:pt x="2823426" y="220232"/>
                  </a:lnTo>
                  <a:lnTo>
                    <a:pt x="3008110" y="11261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4" name="Freeform 173">
              <a:extLst>
                <a:ext uri="{FF2B5EF4-FFF2-40B4-BE49-F238E27FC236}">
                  <a16:creationId xmlns:a16="http://schemas.microsoft.com/office/drawing/2014/main" id="{743D198A-1A4C-4E23-8A10-160E3014553C}"/>
                </a:ext>
              </a:extLst>
            </p:cNvPr>
            <p:cNvSpPr>
              <a:spLocks noChangeArrowheads="1"/>
            </p:cNvSpPr>
            <p:nvPr/>
          </p:nvSpPr>
          <p:spPr bwMode="auto">
            <a:xfrm>
              <a:off x="6975924" y="10483411"/>
              <a:ext cx="2999203" cy="1763270"/>
            </a:xfrm>
            <a:custGeom>
              <a:avLst/>
              <a:gdLst>
                <a:gd name="T0" fmla="*/ 28 w 2407"/>
                <a:gd name="T1" fmla="*/ 503 h 1415"/>
                <a:gd name="T2" fmla="*/ 1581 w 2407"/>
                <a:gd name="T3" fmla="*/ 1400 h 1415"/>
                <a:gd name="T4" fmla="*/ 1581 w 2407"/>
                <a:gd name="T5" fmla="*/ 1400 h 1415"/>
                <a:gd name="T6" fmla="*/ 1655 w 2407"/>
                <a:gd name="T7" fmla="*/ 1400 h 1415"/>
                <a:gd name="T8" fmla="*/ 2376 w 2407"/>
                <a:gd name="T9" fmla="*/ 984 h 1415"/>
                <a:gd name="T10" fmla="*/ 2376 w 2407"/>
                <a:gd name="T11" fmla="*/ 984 h 1415"/>
                <a:gd name="T12" fmla="*/ 2376 w 2407"/>
                <a:gd name="T13" fmla="*/ 905 h 1415"/>
                <a:gd name="T14" fmla="*/ 834 w 2407"/>
                <a:gd name="T15" fmla="*/ 15 h 1415"/>
                <a:gd name="T16" fmla="*/ 834 w 2407"/>
                <a:gd name="T17" fmla="*/ 15 h 1415"/>
                <a:gd name="T18" fmla="*/ 751 w 2407"/>
                <a:gd name="T19" fmla="*/ 15 h 1415"/>
                <a:gd name="T20" fmla="*/ 52 w 2407"/>
                <a:gd name="T21" fmla="*/ 419 h 1415"/>
                <a:gd name="T22" fmla="*/ 28 w 2407"/>
                <a:gd name="T23" fmla="*/ 433 h 1415"/>
                <a:gd name="T24" fmla="*/ 28 w 2407"/>
                <a:gd name="T25" fmla="*/ 433 h 1415"/>
                <a:gd name="T26" fmla="*/ 28 w 2407"/>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7" h="1415">
                  <a:moveTo>
                    <a:pt x="28" y="503"/>
                  </a:moveTo>
                  <a:lnTo>
                    <a:pt x="1581" y="1400"/>
                  </a:lnTo>
                  <a:lnTo>
                    <a:pt x="1581" y="1400"/>
                  </a:lnTo>
                  <a:cubicBezTo>
                    <a:pt x="1604" y="1414"/>
                    <a:pt x="1632" y="1414"/>
                    <a:pt x="1655" y="1400"/>
                  </a:cubicBezTo>
                  <a:lnTo>
                    <a:pt x="2376" y="984"/>
                  </a:lnTo>
                  <a:lnTo>
                    <a:pt x="2376" y="984"/>
                  </a:lnTo>
                  <a:cubicBezTo>
                    <a:pt x="2406" y="967"/>
                    <a:pt x="2406" y="923"/>
                    <a:pt x="2376" y="905"/>
                  </a:cubicBezTo>
                  <a:lnTo>
                    <a:pt x="834" y="15"/>
                  </a:lnTo>
                  <a:lnTo>
                    <a:pt x="834" y="15"/>
                  </a:lnTo>
                  <a:cubicBezTo>
                    <a:pt x="808" y="0"/>
                    <a:pt x="776" y="0"/>
                    <a:pt x="751" y="15"/>
                  </a:cubicBezTo>
                  <a:lnTo>
                    <a:pt x="52" y="419"/>
                  </a:lnTo>
                  <a:lnTo>
                    <a:pt x="28" y="433"/>
                  </a:lnTo>
                  <a:lnTo>
                    <a:pt x="28" y="433"/>
                  </a:lnTo>
                  <a:cubicBezTo>
                    <a:pt x="0" y="449"/>
                    <a:pt x="0" y="488"/>
                    <a:pt x="28" y="503"/>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174">
              <a:extLst>
                <a:ext uri="{FF2B5EF4-FFF2-40B4-BE49-F238E27FC236}">
                  <a16:creationId xmlns:a16="http://schemas.microsoft.com/office/drawing/2014/main" id="{5C25A3C2-64F2-4211-8DC0-AF7790AD23D1}"/>
                </a:ext>
              </a:extLst>
            </p:cNvPr>
            <p:cNvSpPr>
              <a:spLocks noChangeArrowheads="1"/>
            </p:cNvSpPr>
            <p:nvPr/>
          </p:nvSpPr>
          <p:spPr bwMode="auto">
            <a:xfrm>
              <a:off x="8783134" y="11532587"/>
              <a:ext cx="1032693" cy="774518"/>
            </a:xfrm>
            <a:custGeom>
              <a:avLst/>
              <a:gdLst>
                <a:gd name="T0" fmla="*/ 795 w 828"/>
                <a:gd name="T1" fmla="*/ 20 h 620"/>
                <a:gd name="T2" fmla="*/ 759 w 828"/>
                <a:gd name="T3" fmla="*/ 0 h 620"/>
                <a:gd name="T4" fmla="*/ 756 w 828"/>
                <a:gd name="T5" fmla="*/ 80 h 620"/>
                <a:gd name="T6" fmla="*/ 38 w 828"/>
                <a:gd name="T7" fmla="*/ 494 h 620"/>
                <a:gd name="T8" fmla="*/ 38 w 828"/>
                <a:gd name="T9" fmla="*/ 494 h 620"/>
                <a:gd name="T10" fmla="*/ 0 w 828"/>
                <a:gd name="T11" fmla="*/ 504 h 620"/>
                <a:gd name="T12" fmla="*/ 0 w 828"/>
                <a:gd name="T13" fmla="*/ 619 h 620"/>
                <a:gd name="T14" fmla="*/ 0 w 828"/>
                <a:gd name="T15" fmla="*/ 619 h 620"/>
                <a:gd name="T16" fmla="*/ 35 w 828"/>
                <a:gd name="T17" fmla="*/ 610 h 620"/>
                <a:gd name="T18" fmla="*/ 794 w 828"/>
                <a:gd name="T19" fmla="*/ 172 h 620"/>
                <a:gd name="T20" fmla="*/ 794 w 828"/>
                <a:gd name="T21" fmla="*/ 172 h 620"/>
                <a:gd name="T22" fmla="*/ 827 w 828"/>
                <a:gd name="T23" fmla="*/ 114 h 620"/>
                <a:gd name="T24" fmla="*/ 827 w 828"/>
                <a:gd name="T25" fmla="*/ 76 h 620"/>
                <a:gd name="T26" fmla="*/ 827 w 828"/>
                <a:gd name="T27" fmla="*/ 76 h 620"/>
                <a:gd name="T28" fmla="*/ 795 w 828"/>
                <a:gd name="T29" fmla="*/ 2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8" h="620">
                  <a:moveTo>
                    <a:pt x="795" y="20"/>
                  </a:moveTo>
                  <a:lnTo>
                    <a:pt x="759" y="0"/>
                  </a:lnTo>
                  <a:lnTo>
                    <a:pt x="756" y="80"/>
                  </a:lnTo>
                  <a:lnTo>
                    <a:pt x="38" y="494"/>
                  </a:lnTo>
                  <a:lnTo>
                    <a:pt x="38" y="494"/>
                  </a:lnTo>
                  <a:cubicBezTo>
                    <a:pt x="26" y="501"/>
                    <a:pt x="13" y="505"/>
                    <a:pt x="0" y="504"/>
                  </a:cubicBezTo>
                  <a:lnTo>
                    <a:pt x="0" y="619"/>
                  </a:lnTo>
                  <a:lnTo>
                    <a:pt x="0" y="619"/>
                  </a:lnTo>
                  <a:cubicBezTo>
                    <a:pt x="12" y="619"/>
                    <a:pt x="24" y="616"/>
                    <a:pt x="35" y="610"/>
                  </a:cubicBezTo>
                  <a:lnTo>
                    <a:pt x="794" y="172"/>
                  </a:lnTo>
                  <a:lnTo>
                    <a:pt x="794" y="172"/>
                  </a:lnTo>
                  <a:cubicBezTo>
                    <a:pt x="814" y="160"/>
                    <a:pt x="827" y="138"/>
                    <a:pt x="827" y="114"/>
                  </a:cubicBezTo>
                  <a:lnTo>
                    <a:pt x="827" y="76"/>
                  </a:lnTo>
                  <a:lnTo>
                    <a:pt x="827" y="76"/>
                  </a:lnTo>
                  <a:cubicBezTo>
                    <a:pt x="827" y="53"/>
                    <a:pt x="815" y="32"/>
                    <a:pt x="795" y="2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6" name="Freeform 175">
              <a:extLst>
                <a:ext uri="{FF2B5EF4-FFF2-40B4-BE49-F238E27FC236}">
                  <a16:creationId xmlns:a16="http://schemas.microsoft.com/office/drawing/2014/main" id="{8B66CE81-99DE-44ED-97DB-D919CF08F8FD}"/>
                </a:ext>
              </a:extLst>
            </p:cNvPr>
            <p:cNvSpPr>
              <a:spLocks noChangeArrowheads="1"/>
            </p:cNvSpPr>
            <p:nvPr/>
          </p:nvSpPr>
          <p:spPr bwMode="auto">
            <a:xfrm>
              <a:off x="6728737" y="10933841"/>
              <a:ext cx="2054399" cy="1367770"/>
            </a:xfrm>
            <a:custGeom>
              <a:avLst/>
              <a:gdLst>
                <a:gd name="T0" fmla="*/ 1615 w 1651"/>
                <a:gd name="T1" fmla="*/ 974 h 1100"/>
                <a:gd name="T2" fmla="*/ 61 w 1651"/>
                <a:gd name="T3" fmla="*/ 77 h 1100"/>
                <a:gd name="T4" fmla="*/ 74 w 1651"/>
                <a:gd name="T5" fmla="*/ 0 h 1100"/>
                <a:gd name="T6" fmla="*/ 42 w 1651"/>
                <a:gd name="T7" fmla="*/ 18 h 1100"/>
                <a:gd name="T8" fmla="*/ 42 w 1651"/>
                <a:gd name="T9" fmla="*/ 18 h 1100"/>
                <a:gd name="T10" fmla="*/ 0 w 1651"/>
                <a:gd name="T11" fmla="*/ 91 h 1100"/>
                <a:gd name="T12" fmla="*/ 0 w 1651"/>
                <a:gd name="T13" fmla="*/ 117 h 1100"/>
                <a:gd name="T14" fmla="*/ 0 w 1651"/>
                <a:gd name="T15" fmla="*/ 117 h 1100"/>
                <a:gd name="T16" fmla="*/ 34 w 1651"/>
                <a:gd name="T17" fmla="*/ 176 h 1100"/>
                <a:gd name="T18" fmla="*/ 1618 w 1651"/>
                <a:gd name="T19" fmla="*/ 1090 h 1100"/>
                <a:gd name="T20" fmla="*/ 1618 w 1651"/>
                <a:gd name="T21" fmla="*/ 1090 h 1100"/>
                <a:gd name="T22" fmla="*/ 1650 w 1651"/>
                <a:gd name="T23" fmla="*/ 1099 h 1100"/>
                <a:gd name="T24" fmla="*/ 1650 w 1651"/>
                <a:gd name="T25" fmla="*/ 984 h 1100"/>
                <a:gd name="T26" fmla="*/ 1650 w 1651"/>
                <a:gd name="T27" fmla="*/ 984 h 1100"/>
                <a:gd name="T28" fmla="*/ 1615 w 1651"/>
                <a:gd name="T29" fmla="*/ 974 h 1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51" h="1100">
                  <a:moveTo>
                    <a:pt x="1615" y="974"/>
                  </a:moveTo>
                  <a:lnTo>
                    <a:pt x="61" y="77"/>
                  </a:lnTo>
                  <a:lnTo>
                    <a:pt x="74" y="0"/>
                  </a:lnTo>
                  <a:lnTo>
                    <a:pt x="42" y="18"/>
                  </a:lnTo>
                  <a:lnTo>
                    <a:pt x="42" y="18"/>
                  </a:lnTo>
                  <a:cubicBezTo>
                    <a:pt x="16" y="33"/>
                    <a:pt x="0" y="61"/>
                    <a:pt x="0" y="91"/>
                  </a:cubicBezTo>
                  <a:lnTo>
                    <a:pt x="0" y="117"/>
                  </a:lnTo>
                  <a:lnTo>
                    <a:pt x="0" y="117"/>
                  </a:lnTo>
                  <a:cubicBezTo>
                    <a:pt x="0" y="142"/>
                    <a:pt x="13" y="163"/>
                    <a:pt x="34" y="176"/>
                  </a:cubicBezTo>
                  <a:lnTo>
                    <a:pt x="1618" y="1090"/>
                  </a:lnTo>
                  <a:lnTo>
                    <a:pt x="1618" y="1090"/>
                  </a:lnTo>
                  <a:cubicBezTo>
                    <a:pt x="1628" y="1096"/>
                    <a:pt x="1639" y="1098"/>
                    <a:pt x="1650" y="1099"/>
                  </a:cubicBezTo>
                  <a:lnTo>
                    <a:pt x="1650" y="984"/>
                  </a:lnTo>
                  <a:lnTo>
                    <a:pt x="1650" y="984"/>
                  </a:lnTo>
                  <a:cubicBezTo>
                    <a:pt x="1637" y="984"/>
                    <a:pt x="1626" y="981"/>
                    <a:pt x="1615" y="974"/>
                  </a:cubicBezTo>
                </a:path>
              </a:pathLst>
            </a:custGeom>
            <a:solidFill>
              <a:srgbClr val="C9C9C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176">
              <a:extLst>
                <a:ext uri="{FF2B5EF4-FFF2-40B4-BE49-F238E27FC236}">
                  <a16:creationId xmlns:a16="http://schemas.microsoft.com/office/drawing/2014/main" id="{F94B981D-EDD2-49C3-A847-260C4EE494D9}"/>
                </a:ext>
              </a:extLst>
            </p:cNvPr>
            <p:cNvSpPr>
              <a:spLocks noChangeArrowheads="1"/>
            </p:cNvSpPr>
            <p:nvPr/>
          </p:nvSpPr>
          <p:spPr bwMode="auto">
            <a:xfrm>
              <a:off x="6767190" y="10406508"/>
              <a:ext cx="2999203" cy="1763270"/>
            </a:xfrm>
            <a:custGeom>
              <a:avLst/>
              <a:gdLst>
                <a:gd name="T0" fmla="*/ 27 w 2406"/>
                <a:gd name="T1" fmla="*/ 503 h 1415"/>
                <a:gd name="T2" fmla="*/ 1581 w 2406"/>
                <a:gd name="T3" fmla="*/ 1400 h 1415"/>
                <a:gd name="T4" fmla="*/ 1581 w 2406"/>
                <a:gd name="T5" fmla="*/ 1400 h 1415"/>
                <a:gd name="T6" fmla="*/ 1654 w 2406"/>
                <a:gd name="T7" fmla="*/ 1400 h 1415"/>
                <a:gd name="T8" fmla="*/ 2375 w 2406"/>
                <a:gd name="T9" fmla="*/ 984 h 1415"/>
                <a:gd name="T10" fmla="*/ 2375 w 2406"/>
                <a:gd name="T11" fmla="*/ 984 h 1415"/>
                <a:gd name="T12" fmla="*/ 2375 w 2406"/>
                <a:gd name="T13" fmla="*/ 906 h 1415"/>
                <a:gd name="T14" fmla="*/ 833 w 2406"/>
                <a:gd name="T15" fmla="*/ 15 h 1415"/>
                <a:gd name="T16" fmla="*/ 833 w 2406"/>
                <a:gd name="T17" fmla="*/ 15 h 1415"/>
                <a:gd name="T18" fmla="*/ 750 w 2406"/>
                <a:gd name="T19" fmla="*/ 15 h 1415"/>
                <a:gd name="T20" fmla="*/ 51 w 2406"/>
                <a:gd name="T21" fmla="*/ 419 h 1415"/>
                <a:gd name="T22" fmla="*/ 27 w 2406"/>
                <a:gd name="T23" fmla="*/ 433 h 1415"/>
                <a:gd name="T24" fmla="*/ 27 w 2406"/>
                <a:gd name="T25" fmla="*/ 433 h 1415"/>
                <a:gd name="T26" fmla="*/ 27 w 2406"/>
                <a:gd name="T27" fmla="*/ 503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6" h="1415">
                  <a:moveTo>
                    <a:pt x="27" y="503"/>
                  </a:moveTo>
                  <a:lnTo>
                    <a:pt x="1581" y="1400"/>
                  </a:lnTo>
                  <a:lnTo>
                    <a:pt x="1581" y="1400"/>
                  </a:lnTo>
                  <a:cubicBezTo>
                    <a:pt x="1603" y="1414"/>
                    <a:pt x="1631" y="1414"/>
                    <a:pt x="1654" y="1400"/>
                  </a:cubicBezTo>
                  <a:lnTo>
                    <a:pt x="2375" y="984"/>
                  </a:lnTo>
                  <a:lnTo>
                    <a:pt x="2375" y="984"/>
                  </a:lnTo>
                  <a:cubicBezTo>
                    <a:pt x="2405" y="967"/>
                    <a:pt x="2405" y="923"/>
                    <a:pt x="2375" y="906"/>
                  </a:cubicBezTo>
                  <a:lnTo>
                    <a:pt x="833" y="15"/>
                  </a:lnTo>
                  <a:lnTo>
                    <a:pt x="833" y="15"/>
                  </a:lnTo>
                  <a:cubicBezTo>
                    <a:pt x="808" y="0"/>
                    <a:pt x="776" y="0"/>
                    <a:pt x="750" y="15"/>
                  </a:cubicBezTo>
                  <a:lnTo>
                    <a:pt x="51" y="419"/>
                  </a:lnTo>
                  <a:lnTo>
                    <a:pt x="27" y="433"/>
                  </a:lnTo>
                  <a:lnTo>
                    <a:pt x="27" y="433"/>
                  </a:lnTo>
                  <a:cubicBezTo>
                    <a:pt x="0" y="449"/>
                    <a:pt x="0" y="488"/>
                    <a:pt x="27" y="5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8" name="Freeform 177">
              <a:extLst>
                <a:ext uri="{FF2B5EF4-FFF2-40B4-BE49-F238E27FC236}">
                  <a16:creationId xmlns:a16="http://schemas.microsoft.com/office/drawing/2014/main" id="{D60558F8-0C93-4DE3-A105-DBEED7E4160D}"/>
                </a:ext>
              </a:extLst>
            </p:cNvPr>
            <p:cNvSpPr>
              <a:spLocks noChangeArrowheads="1"/>
            </p:cNvSpPr>
            <p:nvPr/>
          </p:nvSpPr>
          <p:spPr bwMode="auto">
            <a:xfrm>
              <a:off x="6970430" y="10510881"/>
              <a:ext cx="2521310" cy="1483123"/>
            </a:xfrm>
            <a:custGeom>
              <a:avLst/>
              <a:gdLst>
                <a:gd name="T0" fmla="*/ 19 w 2023"/>
                <a:gd name="T1" fmla="*/ 413 h 1190"/>
                <a:gd name="T2" fmla="*/ 1336 w 2023"/>
                <a:gd name="T3" fmla="*/ 1180 h 1190"/>
                <a:gd name="T4" fmla="*/ 1336 w 2023"/>
                <a:gd name="T5" fmla="*/ 1180 h 1190"/>
                <a:gd name="T6" fmla="*/ 1386 w 2023"/>
                <a:gd name="T7" fmla="*/ 1180 h 1190"/>
                <a:gd name="T8" fmla="*/ 2005 w 2023"/>
                <a:gd name="T9" fmla="*/ 822 h 1190"/>
                <a:gd name="T10" fmla="*/ 2005 w 2023"/>
                <a:gd name="T11" fmla="*/ 822 h 1190"/>
                <a:gd name="T12" fmla="*/ 2005 w 2023"/>
                <a:gd name="T13" fmla="*/ 779 h 1190"/>
                <a:gd name="T14" fmla="*/ 685 w 2023"/>
                <a:gd name="T15" fmla="*/ 10 h 1190"/>
                <a:gd name="T16" fmla="*/ 685 w 2023"/>
                <a:gd name="T17" fmla="*/ 10 h 1190"/>
                <a:gd name="T18" fmla="*/ 632 w 2023"/>
                <a:gd name="T19" fmla="*/ 10 h 1190"/>
                <a:gd name="T20" fmla="*/ 19 w 2023"/>
                <a:gd name="T21" fmla="*/ 363 h 1190"/>
                <a:gd name="T22" fmla="*/ 19 w 2023"/>
                <a:gd name="T23" fmla="*/ 363 h 1190"/>
                <a:gd name="T24" fmla="*/ 19 w 2023"/>
                <a:gd name="T25" fmla="*/ 413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23" h="1190">
                  <a:moveTo>
                    <a:pt x="19" y="413"/>
                  </a:moveTo>
                  <a:lnTo>
                    <a:pt x="1336" y="1180"/>
                  </a:lnTo>
                  <a:lnTo>
                    <a:pt x="1336" y="1180"/>
                  </a:lnTo>
                  <a:cubicBezTo>
                    <a:pt x="1351" y="1189"/>
                    <a:pt x="1370" y="1189"/>
                    <a:pt x="1386" y="1180"/>
                  </a:cubicBezTo>
                  <a:lnTo>
                    <a:pt x="2005" y="822"/>
                  </a:lnTo>
                  <a:lnTo>
                    <a:pt x="2005" y="822"/>
                  </a:lnTo>
                  <a:cubicBezTo>
                    <a:pt x="2022" y="813"/>
                    <a:pt x="2022" y="788"/>
                    <a:pt x="2005" y="779"/>
                  </a:cubicBezTo>
                  <a:lnTo>
                    <a:pt x="685" y="10"/>
                  </a:lnTo>
                  <a:lnTo>
                    <a:pt x="685" y="10"/>
                  </a:lnTo>
                  <a:cubicBezTo>
                    <a:pt x="668" y="0"/>
                    <a:pt x="649" y="0"/>
                    <a:pt x="632" y="10"/>
                  </a:cubicBezTo>
                  <a:lnTo>
                    <a:pt x="19" y="363"/>
                  </a:lnTo>
                  <a:lnTo>
                    <a:pt x="19" y="363"/>
                  </a:lnTo>
                  <a:cubicBezTo>
                    <a:pt x="0" y="374"/>
                    <a:pt x="0" y="402"/>
                    <a:pt x="19" y="413"/>
                  </a:cubicBezTo>
                </a:path>
              </a:pathLst>
            </a:custGeom>
            <a:gradFill>
              <a:gsLst>
                <a:gs pos="26000">
                  <a:srgbClr val="368BD1"/>
                </a:gs>
                <a:gs pos="94000">
                  <a:srgbClr val="1161A3"/>
                </a:gs>
              </a:gsLst>
              <a:lin ang="0" scaled="0"/>
            </a:gradFill>
            <a:ln>
              <a:noFill/>
            </a:ln>
            <a:effectLst/>
          </p:spPr>
          <p:txBody>
            <a:bodyPr wrap="none" anchor="ctr"/>
            <a:lstStyle/>
            <a:p>
              <a:endParaRPr lang="en-US" sz="3599" dirty="0">
                <a:latin typeface="Poppins" pitchFamily="2" charset="77"/>
              </a:endParaRPr>
            </a:p>
          </p:txBody>
        </p:sp>
        <p:sp>
          <p:nvSpPr>
            <p:cNvPr id="159" name="Freeform 178">
              <a:extLst>
                <a:ext uri="{FF2B5EF4-FFF2-40B4-BE49-F238E27FC236}">
                  <a16:creationId xmlns:a16="http://schemas.microsoft.com/office/drawing/2014/main" id="{AAA2C744-3449-447A-8A92-407348402848}"/>
                </a:ext>
              </a:extLst>
            </p:cNvPr>
            <p:cNvSpPr>
              <a:spLocks noChangeArrowheads="1"/>
            </p:cNvSpPr>
            <p:nvPr/>
          </p:nvSpPr>
          <p:spPr bwMode="auto">
            <a:xfrm>
              <a:off x="9134688" y="11741323"/>
              <a:ext cx="175778" cy="98874"/>
            </a:xfrm>
            <a:custGeom>
              <a:avLst/>
              <a:gdLst>
                <a:gd name="T0" fmla="*/ 107 w 141"/>
                <a:gd name="T1" fmla="*/ 68 h 81"/>
                <a:gd name="T2" fmla="*/ 107 w 141"/>
                <a:gd name="T3" fmla="*/ 68 h 81"/>
                <a:gd name="T4" fmla="*/ 119 w 141"/>
                <a:gd name="T5" fmla="*/ 19 h 81"/>
                <a:gd name="T6" fmla="*/ 119 w 141"/>
                <a:gd name="T7" fmla="*/ 19 h 81"/>
                <a:gd name="T8" fmla="*/ 32 w 141"/>
                <a:gd name="T9" fmla="*/ 12 h 81"/>
                <a:gd name="T10" fmla="*/ 32 w 141"/>
                <a:gd name="T11" fmla="*/ 12 h 81"/>
                <a:gd name="T12" fmla="*/ 20 w 141"/>
                <a:gd name="T13" fmla="*/ 62 h 81"/>
                <a:gd name="T14" fmla="*/ 20 w 141"/>
                <a:gd name="T15" fmla="*/ 62 h 81"/>
                <a:gd name="T16" fmla="*/ 107 w 141"/>
                <a:gd name="T17" fmla="*/ 6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81">
                  <a:moveTo>
                    <a:pt x="107" y="68"/>
                  </a:moveTo>
                  <a:lnTo>
                    <a:pt x="107" y="68"/>
                  </a:lnTo>
                  <a:cubicBezTo>
                    <a:pt x="135" y="57"/>
                    <a:pt x="140" y="35"/>
                    <a:pt x="119" y="19"/>
                  </a:cubicBezTo>
                  <a:lnTo>
                    <a:pt x="119" y="19"/>
                  </a:lnTo>
                  <a:cubicBezTo>
                    <a:pt x="99" y="3"/>
                    <a:pt x="60" y="0"/>
                    <a:pt x="32" y="12"/>
                  </a:cubicBezTo>
                  <a:lnTo>
                    <a:pt x="32" y="12"/>
                  </a:lnTo>
                  <a:cubicBezTo>
                    <a:pt x="5" y="24"/>
                    <a:pt x="0" y="46"/>
                    <a:pt x="20" y="62"/>
                  </a:cubicBezTo>
                  <a:lnTo>
                    <a:pt x="20" y="62"/>
                  </a:lnTo>
                  <a:cubicBezTo>
                    <a:pt x="41" y="77"/>
                    <a:pt x="80" y="80"/>
                    <a:pt x="107" y="68"/>
                  </a:cubicBezTo>
                </a:path>
              </a:pathLst>
            </a:custGeom>
            <a:solidFill>
              <a:srgbClr val="449B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0" name="Freeform 179">
              <a:extLst>
                <a:ext uri="{FF2B5EF4-FFF2-40B4-BE49-F238E27FC236}">
                  <a16:creationId xmlns:a16="http://schemas.microsoft.com/office/drawing/2014/main" id="{F80E8A36-333E-4D5E-A798-576E99BFBA86}"/>
                </a:ext>
              </a:extLst>
            </p:cNvPr>
            <p:cNvSpPr>
              <a:spLocks noChangeArrowheads="1"/>
            </p:cNvSpPr>
            <p:nvPr/>
          </p:nvSpPr>
          <p:spPr bwMode="auto">
            <a:xfrm>
              <a:off x="11139652" y="10269187"/>
              <a:ext cx="4317534" cy="2493842"/>
            </a:xfrm>
            <a:custGeom>
              <a:avLst/>
              <a:gdLst>
                <a:gd name="T0" fmla="*/ 0 w 3468"/>
                <a:gd name="T1" fmla="*/ 859 h 2004"/>
                <a:gd name="T2" fmla="*/ 1981 w 3468"/>
                <a:gd name="T3" fmla="*/ 2003 h 2004"/>
                <a:gd name="T4" fmla="*/ 3467 w 3468"/>
                <a:gd name="T5" fmla="*/ 1145 h 2004"/>
                <a:gd name="T6" fmla="*/ 1485 w 3468"/>
                <a:gd name="T7" fmla="*/ 0 h 2004"/>
                <a:gd name="T8" fmla="*/ 0 w 3468"/>
                <a:gd name="T9" fmla="*/ 859 h 2004"/>
              </a:gdLst>
              <a:ahLst/>
              <a:cxnLst>
                <a:cxn ang="0">
                  <a:pos x="T0" y="T1"/>
                </a:cxn>
                <a:cxn ang="0">
                  <a:pos x="T2" y="T3"/>
                </a:cxn>
                <a:cxn ang="0">
                  <a:pos x="T4" y="T5"/>
                </a:cxn>
                <a:cxn ang="0">
                  <a:pos x="T6" y="T7"/>
                </a:cxn>
                <a:cxn ang="0">
                  <a:pos x="T8" y="T9"/>
                </a:cxn>
              </a:cxnLst>
              <a:rect l="0" t="0" r="r" b="b"/>
              <a:pathLst>
                <a:path w="3468" h="2004">
                  <a:moveTo>
                    <a:pt x="0" y="859"/>
                  </a:moveTo>
                  <a:lnTo>
                    <a:pt x="1981" y="2003"/>
                  </a:lnTo>
                  <a:lnTo>
                    <a:pt x="3467" y="1145"/>
                  </a:lnTo>
                  <a:lnTo>
                    <a:pt x="1485" y="0"/>
                  </a:lnTo>
                  <a:lnTo>
                    <a:pt x="0" y="85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180">
              <a:extLst>
                <a:ext uri="{FF2B5EF4-FFF2-40B4-BE49-F238E27FC236}">
                  <a16:creationId xmlns:a16="http://schemas.microsoft.com/office/drawing/2014/main" id="{04896D8D-A48E-4B4C-8402-3A5D00647F32}"/>
                </a:ext>
              </a:extLst>
            </p:cNvPr>
            <p:cNvSpPr>
              <a:spLocks noChangeArrowheads="1"/>
            </p:cNvSpPr>
            <p:nvPr/>
          </p:nvSpPr>
          <p:spPr bwMode="auto">
            <a:xfrm>
              <a:off x="11046269" y="10274678"/>
              <a:ext cx="4317534" cy="2493842"/>
            </a:xfrm>
            <a:custGeom>
              <a:avLst/>
              <a:gdLst>
                <a:gd name="T0" fmla="*/ 0 w 3467"/>
                <a:gd name="T1" fmla="*/ 858 h 2003"/>
                <a:gd name="T2" fmla="*/ 1980 w 3467"/>
                <a:gd name="T3" fmla="*/ 2002 h 2003"/>
                <a:gd name="T4" fmla="*/ 3466 w 3467"/>
                <a:gd name="T5" fmla="*/ 1144 h 2003"/>
                <a:gd name="T6" fmla="*/ 1485 w 3467"/>
                <a:gd name="T7" fmla="*/ 0 h 2003"/>
                <a:gd name="T8" fmla="*/ 0 w 3467"/>
                <a:gd name="T9" fmla="*/ 858 h 2003"/>
              </a:gdLst>
              <a:ahLst/>
              <a:cxnLst>
                <a:cxn ang="0">
                  <a:pos x="T0" y="T1"/>
                </a:cxn>
                <a:cxn ang="0">
                  <a:pos x="T2" y="T3"/>
                </a:cxn>
                <a:cxn ang="0">
                  <a:pos x="T4" y="T5"/>
                </a:cxn>
                <a:cxn ang="0">
                  <a:pos x="T6" y="T7"/>
                </a:cxn>
                <a:cxn ang="0">
                  <a:pos x="T8" y="T9"/>
                </a:cxn>
              </a:cxnLst>
              <a:rect l="0" t="0" r="r" b="b"/>
              <a:pathLst>
                <a:path w="3467" h="2003">
                  <a:moveTo>
                    <a:pt x="0" y="858"/>
                  </a:moveTo>
                  <a:lnTo>
                    <a:pt x="1980" y="2002"/>
                  </a:lnTo>
                  <a:lnTo>
                    <a:pt x="3466" y="1144"/>
                  </a:lnTo>
                  <a:lnTo>
                    <a:pt x="1485" y="0"/>
                  </a:lnTo>
                  <a:lnTo>
                    <a:pt x="0" y="85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44">
              <a:extLst>
                <a:ext uri="{FF2B5EF4-FFF2-40B4-BE49-F238E27FC236}">
                  <a16:creationId xmlns:a16="http://schemas.microsoft.com/office/drawing/2014/main" id="{639533DA-D6E1-4D6A-90C1-853193CF33E7}"/>
                </a:ext>
              </a:extLst>
            </p:cNvPr>
            <p:cNvSpPr>
              <a:spLocks noChangeArrowheads="1"/>
            </p:cNvSpPr>
            <p:nvPr/>
          </p:nvSpPr>
          <p:spPr bwMode="auto">
            <a:xfrm>
              <a:off x="11870227" y="10631724"/>
              <a:ext cx="2789667" cy="1542306"/>
            </a:xfrm>
            <a:custGeom>
              <a:avLst/>
              <a:gdLst>
                <a:gd name="connsiteX0" fmla="*/ 2608229 w 2789667"/>
                <a:gd name="connsiteY0" fmla="*/ 901435 h 1542306"/>
                <a:gd name="connsiteX1" fmla="*/ 2747876 w 2789667"/>
                <a:gd name="connsiteY1" fmla="*/ 947639 h 1542306"/>
                <a:gd name="connsiteX2" fmla="*/ 2705341 w 2789667"/>
                <a:gd name="connsiteY2" fmla="*/ 1112610 h 1542306"/>
                <a:gd name="connsiteX3" fmla="*/ 2411347 w 2789667"/>
                <a:gd name="connsiteY3" fmla="*/ 1089042 h 1542306"/>
                <a:gd name="connsiteX4" fmla="*/ 2452631 w 2789667"/>
                <a:gd name="connsiteY4" fmla="*/ 924072 h 1542306"/>
                <a:gd name="connsiteX5" fmla="*/ 2608229 w 2789667"/>
                <a:gd name="connsiteY5" fmla="*/ 901435 h 1542306"/>
                <a:gd name="connsiteX6" fmla="*/ 2401537 w 2789667"/>
                <a:gd name="connsiteY6" fmla="*/ 675647 h 1542306"/>
                <a:gd name="connsiteX7" fmla="*/ 2465133 w 2789667"/>
                <a:gd name="connsiteY7" fmla="*/ 711706 h 1542306"/>
                <a:gd name="connsiteX8" fmla="*/ 1023634 w 2789667"/>
                <a:gd name="connsiteY8" fmla="*/ 1542306 h 1542306"/>
                <a:gd name="connsiteX9" fmla="*/ 961285 w 2789667"/>
                <a:gd name="connsiteY9" fmla="*/ 1505003 h 1542306"/>
                <a:gd name="connsiteX10" fmla="*/ 2236854 w 2789667"/>
                <a:gd name="connsiteY10" fmla="*/ 582265 h 1542306"/>
                <a:gd name="connsiteX11" fmla="*/ 2300344 w 2789667"/>
                <a:gd name="connsiteY11" fmla="*/ 619567 h 1542306"/>
                <a:gd name="connsiteX12" fmla="*/ 861229 w 2789667"/>
                <a:gd name="connsiteY12" fmla="*/ 1448924 h 1542306"/>
                <a:gd name="connsiteX13" fmla="*/ 796494 w 2789667"/>
                <a:gd name="connsiteY13" fmla="*/ 1412865 h 1542306"/>
                <a:gd name="connsiteX14" fmla="*/ 2077499 w 2789667"/>
                <a:gd name="connsiteY14" fmla="*/ 488882 h 1542306"/>
                <a:gd name="connsiteX15" fmla="*/ 2141042 w 2789667"/>
                <a:gd name="connsiteY15" fmla="*/ 524993 h 1542306"/>
                <a:gd name="connsiteX16" fmla="*/ 700736 w 2789667"/>
                <a:gd name="connsiteY16" fmla="*/ 1355539 h 1542306"/>
                <a:gd name="connsiteX17" fmla="*/ 637193 w 2789667"/>
                <a:gd name="connsiteY17" fmla="*/ 1319428 h 1542306"/>
                <a:gd name="connsiteX18" fmla="*/ 1917011 w 2789667"/>
                <a:gd name="connsiteY18" fmla="*/ 395500 h 1542306"/>
                <a:gd name="connsiteX19" fmla="*/ 1981746 w 2789667"/>
                <a:gd name="connsiteY19" fmla="*/ 432985 h 1542306"/>
                <a:gd name="connsiteX20" fmla="*/ 541386 w 2789667"/>
                <a:gd name="connsiteY20" fmla="*/ 1267642 h 1542306"/>
                <a:gd name="connsiteX21" fmla="*/ 477896 w 2789667"/>
                <a:gd name="connsiteY21" fmla="*/ 1228908 h 1542306"/>
                <a:gd name="connsiteX22" fmla="*/ 1754782 w 2789667"/>
                <a:gd name="connsiteY22" fmla="*/ 302119 h 1542306"/>
                <a:gd name="connsiteX23" fmla="*/ 1816955 w 2789667"/>
                <a:gd name="connsiteY23" fmla="*/ 338178 h 1542306"/>
                <a:gd name="connsiteX24" fmla="*/ 380769 w 2789667"/>
                <a:gd name="connsiteY24" fmla="*/ 1168778 h 1542306"/>
                <a:gd name="connsiteX25" fmla="*/ 318596 w 2789667"/>
                <a:gd name="connsiteY25" fmla="*/ 1131475 h 1542306"/>
                <a:gd name="connsiteX26" fmla="*/ 1599551 w 2789667"/>
                <a:gd name="connsiteY26" fmla="*/ 208739 h 1542306"/>
                <a:gd name="connsiteX27" fmla="*/ 1663147 w 2789667"/>
                <a:gd name="connsiteY27" fmla="*/ 244798 h 1542306"/>
                <a:gd name="connsiteX28" fmla="*/ 222895 w 2789667"/>
                <a:gd name="connsiteY28" fmla="*/ 1075398 h 1542306"/>
                <a:gd name="connsiteX29" fmla="*/ 159299 w 2789667"/>
                <a:gd name="connsiteY29" fmla="*/ 1038095 h 1542306"/>
                <a:gd name="connsiteX30" fmla="*/ 1440253 w 2789667"/>
                <a:gd name="connsiteY30" fmla="*/ 115356 h 1542306"/>
                <a:gd name="connsiteX31" fmla="*/ 1503848 w 2789667"/>
                <a:gd name="connsiteY31" fmla="*/ 152841 h 1542306"/>
                <a:gd name="connsiteX32" fmla="*/ 63596 w 2789667"/>
                <a:gd name="connsiteY32" fmla="*/ 987502 h 1542306"/>
                <a:gd name="connsiteX33" fmla="*/ 0 w 2789667"/>
                <a:gd name="connsiteY33" fmla="*/ 950018 h 1542306"/>
                <a:gd name="connsiteX34" fmla="*/ 820765 w 2789667"/>
                <a:gd name="connsiteY34" fmla="*/ 0 h 1542306"/>
                <a:gd name="connsiteX35" fmla="*/ 1025956 w 2789667"/>
                <a:gd name="connsiteY35" fmla="*/ 117905 h 1542306"/>
                <a:gd name="connsiteX36" fmla="*/ 205191 w 2789667"/>
                <a:gd name="connsiteY36" fmla="*/ 592009 h 1542306"/>
                <a:gd name="connsiteX37" fmla="*/ 0 w 2789667"/>
                <a:gd name="connsiteY37" fmla="*/ 474104 h 1542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789667" h="1542306">
                  <a:moveTo>
                    <a:pt x="2608229" y="901435"/>
                  </a:moveTo>
                  <a:cubicBezTo>
                    <a:pt x="2661554" y="905776"/>
                    <a:pt x="2712221" y="921591"/>
                    <a:pt x="2747876" y="947639"/>
                  </a:cubicBezTo>
                  <a:cubicBezTo>
                    <a:pt x="2816683" y="998495"/>
                    <a:pt x="2799168" y="1074158"/>
                    <a:pt x="2705341" y="1112610"/>
                  </a:cubicBezTo>
                  <a:cubicBezTo>
                    <a:pt x="2612764" y="1152302"/>
                    <a:pt x="2480154" y="1141138"/>
                    <a:pt x="2411347" y="1089042"/>
                  </a:cubicBezTo>
                  <a:cubicBezTo>
                    <a:pt x="2340038" y="1036946"/>
                    <a:pt x="2360055" y="962524"/>
                    <a:pt x="2452631" y="924072"/>
                  </a:cubicBezTo>
                  <a:cubicBezTo>
                    <a:pt x="2498920" y="904226"/>
                    <a:pt x="2554904" y="897094"/>
                    <a:pt x="2608229" y="901435"/>
                  </a:cubicBezTo>
                  <a:close/>
                  <a:moveTo>
                    <a:pt x="2401537" y="675647"/>
                  </a:moveTo>
                  <a:lnTo>
                    <a:pt x="2465133" y="711706"/>
                  </a:lnTo>
                  <a:lnTo>
                    <a:pt x="1023634" y="1542306"/>
                  </a:lnTo>
                  <a:lnTo>
                    <a:pt x="961285" y="1505003"/>
                  </a:lnTo>
                  <a:close/>
                  <a:moveTo>
                    <a:pt x="2236854" y="582265"/>
                  </a:moveTo>
                  <a:lnTo>
                    <a:pt x="2300344" y="619567"/>
                  </a:lnTo>
                  <a:lnTo>
                    <a:pt x="861229" y="1448924"/>
                  </a:lnTo>
                  <a:lnTo>
                    <a:pt x="796494" y="1412865"/>
                  </a:lnTo>
                  <a:close/>
                  <a:moveTo>
                    <a:pt x="2077499" y="488882"/>
                  </a:moveTo>
                  <a:lnTo>
                    <a:pt x="2141042" y="524993"/>
                  </a:lnTo>
                  <a:lnTo>
                    <a:pt x="700736" y="1355539"/>
                  </a:lnTo>
                  <a:lnTo>
                    <a:pt x="637193" y="1319428"/>
                  </a:lnTo>
                  <a:close/>
                  <a:moveTo>
                    <a:pt x="1917011" y="395500"/>
                  </a:moveTo>
                  <a:lnTo>
                    <a:pt x="1981746" y="432985"/>
                  </a:lnTo>
                  <a:lnTo>
                    <a:pt x="541386" y="1267642"/>
                  </a:lnTo>
                  <a:lnTo>
                    <a:pt x="477896" y="1228908"/>
                  </a:lnTo>
                  <a:close/>
                  <a:moveTo>
                    <a:pt x="1754782" y="302119"/>
                  </a:moveTo>
                  <a:lnTo>
                    <a:pt x="1816955" y="338178"/>
                  </a:lnTo>
                  <a:lnTo>
                    <a:pt x="380769" y="1168778"/>
                  </a:lnTo>
                  <a:lnTo>
                    <a:pt x="318596" y="1131475"/>
                  </a:lnTo>
                  <a:close/>
                  <a:moveTo>
                    <a:pt x="1599551" y="208739"/>
                  </a:moveTo>
                  <a:lnTo>
                    <a:pt x="1663147" y="244798"/>
                  </a:lnTo>
                  <a:lnTo>
                    <a:pt x="222895" y="1075398"/>
                  </a:lnTo>
                  <a:lnTo>
                    <a:pt x="159299" y="1038095"/>
                  </a:lnTo>
                  <a:close/>
                  <a:moveTo>
                    <a:pt x="1440253" y="115356"/>
                  </a:moveTo>
                  <a:lnTo>
                    <a:pt x="1503848" y="152841"/>
                  </a:lnTo>
                  <a:lnTo>
                    <a:pt x="63596" y="987502"/>
                  </a:lnTo>
                  <a:lnTo>
                    <a:pt x="0" y="950018"/>
                  </a:lnTo>
                  <a:close/>
                  <a:moveTo>
                    <a:pt x="820765" y="0"/>
                  </a:moveTo>
                  <a:lnTo>
                    <a:pt x="1025956" y="117905"/>
                  </a:lnTo>
                  <a:lnTo>
                    <a:pt x="205191" y="592009"/>
                  </a:lnTo>
                  <a:lnTo>
                    <a:pt x="0" y="474104"/>
                  </a:lnTo>
                  <a:close/>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63" name="Freeform 190">
              <a:extLst>
                <a:ext uri="{FF2B5EF4-FFF2-40B4-BE49-F238E27FC236}">
                  <a16:creationId xmlns:a16="http://schemas.microsoft.com/office/drawing/2014/main" id="{A01CEED6-9D8C-4AD2-8155-13B70CC99652}"/>
                </a:ext>
              </a:extLst>
            </p:cNvPr>
            <p:cNvSpPr>
              <a:spLocks noChangeArrowheads="1"/>
            </p:cNvSpPr>
            <p:nvPr/>
          </p:nvSpPr>
          <p:spPr bwMode="auto">
            <a:xfrm>
              <a:off x="14462941" y="9511146"/>
              <a:ext cx="900860" cy="933817"/>
            </a:xfrm>
            <a:custGeom>
              <a:avLst/>
              <a:gdLst>
                <a:gd name="T0" fmla="*/ 556 w 723"/>
                <a:gd name="T1" fmla="*/ 464 h 751"/>
                <a:gd name="T2" fmla="*/ 556 w 723"/>
                <a:gd name="T3" fmla="*/ 327 h 751"/>
                <a:gd name="T4" fmla="*/ 0 w 723"/>
                <a:gd name="T5" fmla="*/ 6 h 751"/>
                <a:gd name="T6" fmla="*/ 17 w 723"/>
                <a:gd name="T7" fmla="*/ 0 h 751"/>
                <a:gd name="T8" fmla="*/ 722 w 723"/>
                <a:gd name="T9" fmla="*/ 406 h 751"/>
                <a:gd name="T10" fmla="*/ 136 w 723"/>
                <a:gd name="T11" fmla="*/ 750 h 751"/>
                <a:gd name="T12" fmla="*/ 101 w 723"/>
                <a:gd name="T13" fmla="*/ 728 h 751"/>
                <a:gd name="T14" fmla="*/ 556 w 723"/>
                <a:gd name="T15" fmla="*/ 464 h 7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3" h="751">
                  <a:moveTo>
                    <a:pt x="556" y="464"/>
                  </a:moveTo>
                  <a:lnTo>
                    <a:pt x="556" y="327"/>
                  </a:lnTo>
                  <a:lnTo>
                    <a:pt x="0" y="6"/>
                  </a:lnTo>
                  <a:lnTo>
                    <a:pt x="17" y="0"/>
                  </a:lnTo>
                  <a:lnTo>
                    <a:pt x="722" y="406"/>
                  </a:lnTo>
                  <a:lnTo>
                    <a:pt x="136" y="750"/>
                  </a:lnTo>
                  <a:lnTo>
                    <a:pt x="101" y="728"/>
                  </a:lnTo>
                  <a:lnTo>
                    <a:pt x="556" y="464"/>
                  </a:lnTo>
                </a:path>
              </a:pathLst>
            </a:custGeom>
            <a:solidFill>
              <a:srgbClr val="1161A3">
                <a:alpha val="69000"/>
              </a:srgbClr>
            </a:solidFill>
            <a:ln>
              <a:noFill/>
            </a:ln>
            <a:effectLst/>
          </p:spPr>
          <p:txBody>
            <a:bodyPr wrap="none" anchor="ctr"/>
            <a:lstStyle/>
            <a:p>
              <a:endParaRPr lang="en-US" sz="3599" dirty="0">
                <a:latin typeface="Poppins" pitchFamily="2" charset="77"/>
              </a:endParaRPr>
            </a:p>
          </p:txBody>
        </p:sp>
        <p:sp>
          <p:nvSpPr>
            <p:cNvPr id="164" name="Freeform 191">
              <a:extLst>
                <a:ext uri="{FF2B5EF4-FFF2-40B4-BE49-F238E27FC236}">
                  <a16:creationId xmlns:a16="http://schemas.microsoft.com/office/drawing/2014/main" id="{60ACBDFF-542A-46E4-B0A4-B8F7531D2BB8}"/>
                </a:ext>
              </a:extLst>
            </p:cNvPr>
            <p:cNvSpPr>
              <a:spLocks noChangeArrowheads="1"/>
            </p:cNvSpPr>
            <p:nvPr/>
          </p:nvSpPr>
          <p:spPr bwMode="auto">
            <a:xfrm>
              <a:off x="13715891" y="9802276"/>
              <a:ext cx="823956" cy="648180"/>
            </a:xfrm>
            <a:custGeom>
              <a:avLst/>
              <a:gdLst>
                <a:gd name="T0" fmla="*/ 0 w 662"/>
                <a:gd name="T1" fmla="*/ 0 h 520"/>
                <a:gd name="T2" fmla="*/ 0 w 662"/>
                <a:gd name="T3" fmla="*/ 137 h 520"/>
                <a:gd name="T4" fmla="*/ 661 w 662"/>
                <a:gd name="T5" fmla="*/ 519 h 520"/>
                <a:gd name="T6" fmla="*/ 661 w 662"/>
                <a:gd name="T7" fmla="*/ 382 h 520"/>
                <a:gd name="T8" fmla="*/ 0 w 662"/>
                <a:gd name="T9" fmla="*/ 0 h 520"/>
              </a:gdLst>
              <a:ahLst/>
              <a:cxnLst>
                <a:cxn ang="0">
                  <a:pos x="T0" y="T1"/>
                </a:cxn>
                <a:cxn ang="0">
                  <a:pos x="T2" y="T3"/>
                </a:cxn>
                <a:cxn ang="0">
                  <a:pos x="T4" y="T5"/>
                </a:cxn>
                <a:cxn ang="0">
                  <a:pos x="T6" y="T7"/>
                </a:cxn>
                <a:cxn ang="0">
                  <a:pos x="T8" y="T9"/>
                </a:cxn>
              </a:cxnLst>
              <a:rect l="0" t="0" r="r" b="b"/>
              <a:pathLst>
                <a:path w="662" h="520">
                  <a:moveTo>
                    <a:pt x="0" y="0"/>
                  </a:moveTo>
                  <a:lnTo>
                    <a:pt x="0" y="137"/>
                  </a:lnTo>
                  <a:lnTo>
                    <a:pt x="661" y="519"/>
                  </a:lnTo>
                  <a:lnTo>
                    <a:pt x="661" y="382"/>
                  </a:lnTo>
                  <a:lnTo>
                    <a:pt x="0"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5" name="Freeform 192">
              <a:extLst>
                <a:ext uri="{FF2B5EF4-FFF2-40B4-BE49-F238E27FC236}">
                  <a16:creationId xmlns:a16="http://schemas.microsoft.com/office/drawing/2014/main" id="{BDBE850C-AD77-4DFF-9D28-F0839F3149FF}"/>
                </a:ext>
              </a:extLst>
            </p:cNvPr>
            <p:cNvSpPr>
              <a:spLocks noChangeArrowheads="1"/>
            </p:cNvSpPr>
            <p:nvPr/>
          </p:nvSpPr>
          <p:spPr bwMode="auto">
            <a:xfrm>
              <a:off x="14539845" y="9917629"/>
              <a:ext cx="615221" cy="527332"/>
            </a:xfrm>
            <a:custGeom>
              <a:avLst/>
              <a:gdLst>
                <a:gd name="T0" fmla="*/ 0 w 496"/>
                <a:gd name="T1" fmla="*/ 286 h 424"/>
                <a:gd name="T2" fmla="*/ 495 w 496"/>
                <a:gd name="T3" fmla="*/ 0 h 424"/>
                <a:gd name="T4" fmla="*/ 495 w 496"/>
                <a:gd name="T5" fmla="*/ 137 h 424"/>
                <a:gd name="T6" fmla="*/ 0 w 496"/>
                <a:gd name="T7" fmla="*/ 423 h 424"/>
                <a:gd name="T8" fmla="*/ 0 w 496"/>
                <a:gd name="T9" fmla="*/ 286 h 424"/>
              </a:gdLst>
              <a:ahLst/>
              <a:cxnLst>
                <a:cxn ang="0">
                  <a:pos x="T0" y="T1"/>
                </a:cxn>
                <a:cxn ang="0">
                  <a:pos x="T2" y="T3"/>
                </a:cxn>
                <a:cxn ang="0">
                  <a:pos x="T4" y="T5"/>
                </a:cxn>
                <a:cxn ang="0">
                  <a:pos x="T6" y="T7"/>
                </a:cxn>
                <a:cxn ang="0">
                  <a:pos x="T8" y="T9"/>
                </a:cxn>
              </a:cxnLst>
              <a:rect l="0" t="0" r="r" b="b"/>
              <a:pathLst>
                <a:path w="496" h="424">
                  <a:moveTo>
                    <a:pt x="0" y="286"/>
                  </a:moveTo>
                  <a:lnTo>
                    <a:pt x="495" y="0"/>
                  </a:lnTo>
                  <a:lnTo>
                    <a:pt x="495" y="137"/>
                  </a:lnTo>
                  <a:lnTo>
                    <a:pt x="0" y="423"/>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6" name="Freeform 193">
              <a:extLst>
                <a:ext uri="{FF2B5EF4-FFF2-40B4-BE49-F238E27FC236}">
                  <a16:creationId xmlns:a16="http://schemas.microsoft.com/office/drawing/2014/main" id="{0F1FF15E-8CD8-41E5-A29A-1EEA795CCB8F}"/>
                </a:ext>
              </a:extLst>
            </p:cNvPr>
            <p:cNvSpPr>
              <a:spLocks noChangeArrowheads="1"/>
            </p:cNvSpPr>
            <p:nvPr/>
          </p:nvSpPr>
          <p:spPr bwMode="auto">
            <a:xfrm>
              <a:off x="13715891" y="9445227"/>
              <a:ext cx="1439177" cy="829449"/>
            </a:xfrm>
            <a:custGeom>
              <a:avLst/>
              <a:gdLst>
                <a:gd name="T0" fmla="*/ 0 w 1157"/>
                <a:gd name="T1" fmla="*/ 286 h 668"/>
                <a:gd name="T2" fmla="*/ 496 w 1157"/>
                <a:gd name="T3" fmla="*/ 0 h 668"/>
                <a:gd name="T4" fmla="*/ 1156 w 1157"/>
                <a:gd name="T5" fmla="*/ 381 h 668"/>
                <a:gd name="T6" fmla="*/ 661 w 1157"/>
                <a:gd name="T7" fmla="*/ 667 h 668"/>
                <a:gd name="T8" fmla="*/ 0 w 1157"/>
                <a:gd name="T9" fmla="*/ 286 h 668"/>
              </a:gdLst>
              <a:ahLst/>
              <a:cxnLst>
                <a:cxn ang="0">
                  <a:pos x="T0" y="T1"/>
                </a:cxn>
                <a:cxn ang="0">
                  <a:pos x="T2" y="T3"/>
                </a:cxn>
                <a:cxn ang="0">
                  <a:pos x="T4" y="T5"/>
                </a:cxn>
                <a:cxn ang="0">
                  <a:pos x="T6" y="T7"/>
                </a:cxn>
                <a:cxn ang="0">
                  <a:pos x="T8" y="T9"/>
                </a:cxn>
              </a:cxnLst>
              <a:rect l="0" t="0" r="r" b="b"/>
              <a:pathLst>
                <a:path w="1157" h="668">
                  <a:moveTo>
                    <a:pt x="0" y="286"/>
                  </a:moveTo>
                  <a:lnTo>
                    <a:pt x="496" y="0"/>
                  </a:lnTo>
                  <a:lnTo>
                    <a:pt x="1156" y="381"/>
                  </a:lnTo>
                  <a:lnTo>
                    <a:pt x="661" y="667"/>
                  </a:lnTo>
                  <a:lnTo>
                    <a:pt x="0" y="286"/>
                  </a:lnTo>
                </a:path>
              </a:pathLst>
            </a:custGeom>
            <a:solidFill>
              <a:srgbClr val="89C1E8">
                <a:alpha val="70000"/>
              </a:srgbClr>
            </a:solidFill>
            <a:ln>
              <a:noFill/>
            </a:ln>
            <a:effectLst/>
          </p:spPr>
          <p:txBody>
            <a:bodyPr wrap="none" anchor="ctr"/>
            <a:lstStyle/>
            <a:p>
              <a:endParaRPr lang="en-US" sz="3599" dirty="0">
                <a:latin typeface="Poppins" pitchFamily="2" charset="77"/>
              </a:endParaRPr>
            </a:p>
          </p:txBody>
        </p:sp>
        <p:sp>
          <p:nvSpPr>
            <p:cNvPr id="167" name="Freeform 194">
              <a:extLst>
                <a:ext uri="{FF2B5EF4-FFF2-40B4-BE49-F238E27FC236}">
                  <a16:creationId xmlns:a16="http://schemas.microsoft.com/office/drawing/2014/main" id="{8361A4F4-4ED5-4731-A7A4-46114A4113C0}"/>
                </a:ext>
              </a:extLst>
            </p:cNvPr>
            <p:cNvSpPr>
              <a:spLocks noChangeArrowheads="1"/>
            </p:cNvSpPr>
            <p:nvPr/>
          </p:nvSpPr>
          <p:spPr bwMode="auto">
            <a:xfrm>
              <a:off x="13715887" y="9445227"/>
              <a:ext cx="1032693" cy="593250"/>
            </a:xfrm>
            <a:custGeom>
              <a:avLst/>
              <a:gdLst>
                <a:gd name="T0" fmla="*/ 0 w 827"/>
                <a:gd name="T1" fmla="*/ 286 h 478"/>
                <a:gd name="T2" fmla="*/ 496 w 827"/>
                <a:gd name="T3" fmla="*/ 0 h 478"/>
                <a:gd name="T4" fmla="*/ 826 w 827"/>
                <a:gd name="T5" fmla="*/ 191 h 478"/>
                <a:gd name="T6" fmla="*/ 331 w 827"/>
                <a:gd name="T7" fmla="*/ 477 h 478"/>
                <a:gd name="T8" fmla="*/ 0 w 827"/>
                <a:gd name="T9" fmla="*/ 286 h 478"/>
              </a:gdLst>
              <a:ahLst/>
              <a:cxnLst>
                <a:cxn ang="0">
                  <a:pos x="T0" y="T1"/>
                </a:cxn>
                <a:cxn ang="0">
                  <a:pos x="T2" y="T3"/>
                </a:cxn>
                <a:cxn ang="0">
                  <a:pos x="T4" y="T5"/>
                </a:cxn>
                <a:cxn ang="0">
                  <a:pos x="T6" y="T7"/>
                </a:cxn>
                <a:cxn ang="0">
                  <a:pos x="T8" y="T9"/>
                </a:cxn>
              </a:cxnLst>
              <a:rect l="0" t="0" r="r" b="b"/>
              <a:pathLst>
                <a:path w="827" h="478">
                  <a:moveTo>
                    <a:pt x="0" y="286"/>
                  </a:moveTo>
                  <a:lnTo>
                    <a:pt x="496" y="0"/>
                  </a:lnTo>
                  <a:lnTo>
                    <a:pt x="826" y="191"/>
                  </a:lnTo>
                  <a:lnTo>
                    <a:pt x="331" y="477"/>
                  </a:lnTo>
                  <a:lnTo>
                    <a:pt x="0" y="286"/>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8" name="Freeform 195">
              <a:extLst>
                <a:ext uri="{FF2B5EF4-FFF2-40B4-BE49-F238E27FC236}">
                  <a16:creationId xmlns:a16="http://schemas.microsoft.com/office/drawing/2014/main" id="{75FD4272-125A-4619-8452-565BA38E8A39}"/>
                </a:ext>
              </a:extLst>
            </p:cNvPr>
            <p:cNvSpPr>
              <a:spLocks noChangeArrowheads="1"/>
            </p:cNvSpPr>
            <p:nvPr/>
          </p:nvSpPr>
          <p:spPr bwMode="auto">
            <a:xfrm>
              <a:off x="14078430" y="9494665"/>
              <a:ext cx="692124" cy="543814"/>
            </a:xfrm>
            <a:custGeom>
              <a:avLst/>
              <a:gdLst>
                <a:gd name="T0" fmla="*/ 555 w 557"/>
                <a:gd name="T1" fmla="*/ 92 h 437"/>
                <a:gd name="T2" fmla="*/ 555 w 557"/>
                <a:gd name="T3" fmla="*/ 92 h 437"/>
                <a:gd name="T4" fmla="*/ 473 w 557"/>
                <a:gd name="T5" fmla="*/ 0 h 437"/>
                <a:gd name="T6" fmla="*/ 473 w 557"/>
                <a:gd name="T7" fmla="*/ 0 h 437"/>
                <a:gd name="T8" fmla="*/ 460 w 557"/>
                <a:gd name="T9" fmla="*/ 3 h 437"/>
                <a:gd name="T10" fmla="*/ 8 w 557"/>
                <a:gd name="T11" fmla="*/ 265 h 437"/>
                <a:gd name="T12" fmla="*/ 8 w 557"/>
                <a:gd name="T13" fmla="*/ 265 h 437"/>
                <a:gd name="T14" fmla="*/ 11 w 557"/>
                <a:gd name="T15" fmla="*/ 281 h 437"/>
                <a:gd name="T16" fmla="*/ 11 w 557"/>
                <a:gd name="T17" fmla="*/ 281 h 437"/>
                <a:gd name="T18" fmla="*/ 16 w 557"/>
                <a:gd name="T19" fmla="*/ 282 h 437"/>
                <a:gd name="T20" fmla="*/ 16 w 557"/>
                <a:gd name="T21" fmla="*/ 282 h 437"/>
                <a:gd name="T22" fmla="*/ 91 w 557"/>
                <a:gd name="T23" fmla="*/ 373 h 437"/>
                <a:gd name="T24" fmla="*/ 91 w 557"/>
                <a:gd name="T25" fmla="*/ 373 h 437"/>
                <a:gd name="T26" fmla="*/ 82 w 557"/>
                <a:gd name="T27" fmla="*/ 399 h 437"/>
                <a:gd name="T28" fmla="*/ 82 w 557"/>
                <a:gd name="T29" fmla="*/ 399 h 437"/>
                <a:gd name="T30" fmla="*/ 41 w 557"/>
                <a:gd name="T31" fmla="*/ 436 h 437"/>
                <a:gd name="T32" fmla="*/ 521 w 557"/>
                <a:gd name="T33" fmla="*/ 159 h 437"/>
                <a:gd name="T34" fmla="*/ 521 w 557"/>
                <a:gd name="T35" fmla="*/ 159 h 437"/>
                <a:gd name="T36" fmla="*/ 555 w 557"/>
                <a:gd name="T37" fmla="*/ 92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437">
                  <a:moveTo>
                    <a:pt x="555" y="92"/>
                  </a:moveTo>
                  <a:lnTo>
                    <a:pt x="555" y="92"/>
                  </a:lnTo>
                  <a:cubicBezTo>
                    <a:pt x="556" y="37"/>
                    <a:pt x="516" y="3"/>
                    <a:pt x="473" y="0"/>
                  </a:cubicBezTo>
                  <a:lnTo>
                    <a:pt x="473" y="0"/>
                  </a:lnTo>
                  <a:cubicBezTo>
                    <a:pt x="469" y="0"/>
                    <a:pt x="464" y="1"/>
                    <a:pt x="460" y="3"/>
                  </a:cubicBezTo>
                  <a:lnTo>
                    <a:pt x="8" y="265"/>
                  </a:lnTo>
                  <a:lnTo>
                    <a:pt x="8" y="265"/>
                  </a:lnTo>
                  <a:cubicBezTo>
                    <a:pt x="0" y="269"/>
                    <a:pt x="2" y="280"/>
                    <a:pt x="11" y="281"/>
                  </a:cubicBezTo>
                  <a:lnTo>
                    <a:pt x="11" y="281"/>
                  </a:lnTo>
                  <a:cubicBezTo>
                    <a:pt x="13" y="282"/>
                    <a:pt x="15" y="282"/>
                    <a:pt x="16" y="282"/>
                  </a:cubicBezTo>
                  <a:lnTo>
                    <a:pt x="16" y="282"/>
                  </a:lnTo>
                  <a:cubicBezTo>
                    <a:pt x="60" y="289"/>
                    <a:pt x="90" y="329"/>
                    <a:pt x="91" y="373"/>
                  </a:cubicBezTo>
                  <a:lnTo>
                    <a:pt x="91" y="373"/>
                  </a:lnTo>
                  <a:cubicBezTo>
                    <a:pt x="91" y="386"/>
                    <a:pt x="87" y="391"/>
                    <a:pt x="82" y="399"/>
                  </a:cubicBezTo>
                  <a:lnTo>
                    <a:pt x="82" y="399"/>
                  </a:lnTo>
                  <a:cubicBezTo>
                    <a:pt x="73" y="410"/>
                    <a:pt x="70" y="416"/>
                    <a:pt x="41" y="436"/>
                  </a:cubicBezTo>
                  <a:lnTo>
                    <a:pt x="521" y="159"/>
                  </a:lnTo>
                  <a:lnTo>
                    <a:pt x="521" y="159"/>
                  </a:lnTo>
                  <a:cubicBezTo>
                    <a:pt x="539" y="144"/>
                    <a:pt x="554" y="118"/>
                    <a:pt x="555" y="92"/>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9" name="Freeform 51">
              <a:extLst>
                <a:ext uri="{FF2B5EF4-FFF2-40B4-BE49-F238E27FC236}">
                  <a16:creationId xmlns:a16="http://schemas.microsoft.com/office/drawing/2014/main" id="{034EBD8F-36D0-4C1D-A95A-6D1BC3B982FD}"/>
                </a:ext>
              </a:extLst>
            </p:cNvPr>
            <p:cNvSpPr>
              <a:spLocks noChangeArrowheads="1"/>
            </p:cNvSpPr>
            <p:nvPr/>
          </p:nvSpPr>
          <p:spPr bwMode="auto">
            <a:xfrm>
              <a:off x="14281674" y="9763825"/>
              <a:ext cx="745806" cy="427210"/>
            </a:xfrm>
            <a:custGeom>
              <a:avLst/>
              <a:gdLst>
                <a:gd name="connsiteX0" fmla="*/ 710850 w 745806"/>
                <a:gd name="connsiteY0" fmla="*/ 109861 h 427210"/>
                <a:gd name="connsiteX1" fmla="*/ 745806 w 745806"/>
                <a:gd name="connsiteY1" fmla="*/ 131101 h 427210"/>
                <a:gd name="connsiteX2" fmla="*/ 232706 w 745806"/>
                <a:gd name="connsiteY2" fmla="*/ 427210 h 427210"/>
                <a:gd name="connsiteX3" fmla="*/ 197750 w 745806"/>
                <a:gd name="connsiteY3" fmla="*/ 407219 h 427210"/>
                <a:gd name="connsiteX4" fmla="*/ 611974 w 745806"/>
                <a:gd name="connsiteY4" fmla="*/ 54930 h 427210"/>
                <a:gd name="connsiteX5" fmla="*/ 646930 w 745806"/>
                <a:gd name="connsiteY5" fmla="*/ 74999 h 427210"/>
                <a:gd name="connsiteX6" fmla="*/ 133830 w 745806"/>
                <a:gd name="connsiteY6" fmla="*/ 372274 h 427210"/>
                <a:gd name="connsiteX7" fmla="*/ 98874 w 745806"/>
                <a:gd name="connsiteY7" fmla="*/ 352205 h 427210"/>
                <a:gd name="connsiteX8" fmla="*/ 511851 w 745806"/>
                <a:gd name="connsiteY8" fmla="*/ 0 h 427210"/>
                <a:gd name="connsiteX9" fmla="*/ 548056 w 745806"/>
                <a:gd name="connsiteY9" fmla="*/ 20069 h 427210"/>
                <a:gd name="connsiteX10" fmla="*/ 34956 w 745806"/>
                <a:gd name="connsiteY10" fmla="*/ 317344 h 427210"/>
                <a:gd name="connsiteX11" fmla="*/ 0 w 745806"/>
                <a:gd name="connsiteY11" fmla="*/ 296020 h 42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5806" h="427210">
                  <a:moveTo>
                    <a:pt x="710850" y="109861"/>
                  </a:moveTo>
                  <a:lnTo>
                    <a:pt x="745806" y="131101"/>
                  </a:lnTo>
                  <a:lnTo>
                    <a:pt x="232706" y="427210"/>
                  </a:lnTo>
                  <a:lnTo>
                    <a:pt x="197750" y="407219"/>
                  </a:lnTo>
                  <a:close/>
                  <a:moveTo>
                    <a:pt x="611974" y="54930"/>
                  </a:moveTo>
                  <a:lnTo>
                    <a:pt x="646930" y="74999"/>
                  </a:lnTo>
                  <a:lnTo>
                    <a:pt x="133830" y="372274"/>
                  </a:lnTo>
                  <a:lnTo>
                    <a:pt x="98874" y="352205"/>
                  </a:lnTo>
                  <a:close/>
                  <a:moveTo>
                    <a:pt x="511851" y="0"/>
                  </a:moveTo>
                  <a:lnTo>
                    <a:pt x="548056" y="20069"/>
                  </a:lnTo>
                  <a:lnTo>
                    <a:pt x="34956" y="317344"/>
                  </a:lnTo>
                  <a:lnTo>
                    <a:pt x="0" y="296020"/>
                  </a:lnTo>
                  <a:close/>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0" name="Freeform 199">
              <a:extLst>
                <a:ext uri="{FF2B5EF4-FFF2-40B4-BE49-F238E27FC236}">
                  <a16:creationId xmlns:a16="http://schemas.microsoft.com/office/drawing/2014/main" id="{78F895EC-DBFF-4DF0-BACE-2D77FA2FB857}"/>
                </a:ext>
              </a:extLst>
            </p:cNvPr>
            <p:cNvSpPr>
              <a:spLocks noChangeArrowheads="1"/>
            </p:cNvSpPr>
            <p:nvPr/>
          </p:nvSpPr>
          <p:spPr bwMode="auto">
            <a:xfrm>
              <a:off x="15292393" y="8912400"/>
              <a:ext cx="1598474" cy="928326"/>
            </a:xfrm>
            <a:custGeom>
              <a:avLst/>
              <a:gdLst>
                <a:gd name="T0" fmla="*/ 648 w 1284"/>
                <a:gd name="T1" fmla="*/ 746 h 747"/>
                <a:gd name="T2" fmla="*/ 648 w 1284"/>
                <a:gd name="T3" fmla="*/ 746 h 747"/>
                <a:gd name="T4" fmla="*/ 160 w 1284"/>
                <a:gd name="T5" fmla="*/ 608 h 747"/>
                <a:gd name="T6" fmla="*/ 160 w 1284"/>
                <a:gd name="T7" fmla="*/ 608 h 747"/>
                <a:gd name="T8" fmla="*/ 49 w 1284"/>
                <a:gd name="T9" fmla="*/ 469 h 747"/>
                <a:gd name="T10" fmla="*/ 49 w 1284"/>
                <a:gd name="T11" fmla="*/ 469 h 747"/>
                <a:gd name="T12" fmla="*/ 282 w 1284"/>
                <a:gd name="T13" fmla="*/ 113 h 747"/>
                <a:gd name="T14" fmla="*/ 282 w 1284"/>
                <a:gd name="T15" fmla="*/ 113 h 747"/>
                <a:gd name="T16" fmla="*/ 1134 w 1284"/>
                <a:gd name="T17" fmla="*/ 183 h 747"/>
                <a:gd name="T18" fmla="*/ 1134 w 1284"/>
                <a:gd name="T19" fmla="*/ 183 h 747"/>
                <a:gd name="T20" fmla="*/ 1246 w 1284"/>
                <a:gd name="T21" fmla="*/ 469 h 747"/>
                <a:gd name="T22" fmla="*/ 1246 w 1284"/>
                <a:gd name="T23" fmla="*/ 469 h 747"/>
                <a:gd name="T24" fmla="*/ 1013 w 1284"/>
                <a:gd name="T25" fmla="*/ 677 h 747"/>
                <a:gd name="T26" fmla="*/ 1013 w 1284"/>
                <a:gd name="T27" fmla="*/ 677 h 747"/>
                <a:gd name="T28" fmla="*/ 648 w 1284"/>
                <a:gd name="T29" fmla="*/ 746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84" h="747">
                  <a:moveTo>
                    <a:pt x="648" y="746"/>
                  </a:moveTo>
                  <a:lnTo>
                    <a:pt x="648" y="746"/>
                  </a:lnTo>
                  <a:cubicBezTo>
                    <a:pt x="464" y="746"/>
                    <a:pt x="280" y="698"/>
                    <a:pt x="160" y="608"/>
                  </a:cubicBezTo>
                  <a:lnTo>
                    <a:pt x="160" y="608"/>
                  </a:lnTo>
                  <a:cubicBezTo>
                    <a:pt x="106" y="566"/>
                    <a:pt x="68" y="520"/>
                    <a:pt x="49" y="469"/>
                  </a:cubicBezTo>
                  <a:lnTo>
                    <a:pt x="49" y="469"/>
                  </a:lnTo>
                  <a:cubicBezTo>
                    <a:pt x="0" y="335"/>
                    <a:pt x="91" y="195"/>
                    <a:pt x="282" y="113"/>
                  </a:cubicBezTo>
                  <a:lnTo>
                    <a:pt x="282" y="113"/>
                  </a:lnTo>
                  <a:cubicBezTo>
                    <a:pt x="550" y="0"/>
                    <a:pt x="932" y="30"/>
                    <a:pt x="1134" y="183"/>
                  </a:cubicBezTo>
                  <a:lnTo>
                    <a:pt x="1134" y="183"/>
                  </a:lnTo>
                  <a:cubicBezTo>
                    <a:pt x="1242" y="264"/>
                    <a:pt x="1283" y="368"/>
                    <a:pt x="1246" y="469"/>
                  </a:cubicBezTo>
                  <a:lnTo>
                    <a:pt x="1246" y="469"/>
                  </a:lnTo>
                  <a:cubicBezTo>
                    <a:pt x="1215" y="552"/>
                    <a:pt x="1132" y="626"/>
                    <a:pt x="1013" y="677"/>
                  </a:cubicBezTo>
                  <a:lnTo>
                    <a:pt x="1013" y="677"/>
                  </a:lnTo>
                  <a:cubicBezTo>
                    <a:pt x="904" y="723"/>
                    <a:pt x="776" y="746"/>
                    <a:pt x="648" y="746"/>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1" name="Freeform 200">
              <a:extLst>
                <a:ext uri="{FF2B5EF4-FFF2-40B4-BE49-F238E27FC236}">
                  <a16:creationId xmlns:a16="http://schemas.microsoft.com/office/drawing/2014/main" id="{477C7710-6B52-433E-B6A6-7900E6F16BE6}"/>
                </a:ext>
              </a:extLst>
            </p:cNvPr>
            <p:cNvSpPr>
              <a:spLocks noChangeArrowheads="1"/>
            </p:cNvSpPr>
            <p:nvPr/>
          </p:nvSpPr>
          <p:spPr bwMode="auto">
            <a:xfrm>
              <a:off x="16594244" y="8132390"/>
              <a:ext cx="510855" cy="1021706"/>
            </a:xfrm>
            <a:custGeom>
              <a:avLst/>
              <a:gdLst>
                <a:gd name="T0" fmla="*/ 347 w 412"/>
                <a:gd name="T1" fmla="*/ 11 h 819"/>
                <a:gd name="T2" fmla="*/ 347 w 412"/>
                <a:gd name="T3" fmla="*/ 11 h 819"/>
                <a:gd name="T4" fmla="*/ 337 w 412"/>
                <a:gd name="T5" fmla="*/ 0 h 819"/>
                <a:gd name="T6" fmla="*/ 337 w 412"/>
                <a:gd name="T7" fmla="*/ 0 h 819"/>
                <a:gd name="T8" fmla="*/ 321 w 412"/>
                <a:gd name="T9" fmla="*/ 4 h 819"/>
                <a:gd name="T10" fmla="*/ 321 w 412"/>
                <a:gd name="T11" fmla="*/ 4 h 819"/>
                <a:gd name="T12" fmla="*/ 327 w 412"/>
                <a:gd name="T13" fmla="*/ 10 h 819"/>
                <a:gd name="T14" fmla="*/ 327 w 412"/>
                <a:gd name="T15" fmla="*/ 10 h 819"/>
                <a:gd name="T16" fmla="*/ 0 w 412"/>
                <a:gd name="T17" fmla="*/ 802 h 819"/>
                <a:gd name="T18" fmla="*/ 22 w 412"/>
                <a:gd name="T19" fmla="*/ 818 h 819"/>
                <a:gd name="T20" fmla="*/ 22 w 412"/>
                <a:gd name="T21" fmla="*/ 818 h 819"/>
                <a:gd name="T22" fmla="*/ 347 w 412"/>
                <a:gd name="T23" fmla="*/ 11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819">
                  <a:moveTo>
                    <a:pt x="347" y="11"/>
                  </a:moveTo>
                  <a:lnTo>
                    <a:pt x="347" y="11"/>
                  </a:lnTo>
                  <a:cubicBezTo>
                    <a:pt x="341" y="4"/>
                    <a:pt x="337" y="0"/>
                    <a:pt x="337" y="0"/>
                  </a:cubicBezTo>
                  <a:lnTo>
                    <a:pt x="337" y="0"/>
                  </a:lnTo>
                  <a:cubicBezTo>
                    <a:pt x="337" y="0"/>
                    <a:pt x="326" y="6"/>
                    <a:pt x="321" y="4"/>
                  </a:cubicBezTo>
                  <a:lnTo>
                    <a:pt x="321" y="4"/>
                  </a:lnTo>
                  <a:cubicBezTo>
                    <a:pt x="323" y="6"/>
                    <a:pt x="325" y="8"/>
                    <a:pt x="327" y="10"/>
                  </a:cubicBezTo>
                  <a:lnTo>
                    <a:pt x="327" y="10"/>
                  </a:lnTo>
                  <a:cubicBezTo>
                    <a:pt x="394" y="90"/>
                    <a:pt x="357" y="578"/>
                    <a:pt x="0" y="802"/>
                  </a:cubicBezTo>
                  <a:lnTo>
                    <a:pt x="22" y="818"/>
                  </a:lnTo>
                  <a:lnTo>
                    <a:pt x="22" y="818"/>
                  </a:lnTo>
                  <a:cubicBezTo>
                    <a:pt x="380" y="594"/>
                    <a:pt x="411" y="93"/>
                    <a:pt x="347" y="1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2" name="Freeform 201">
              <a:extLst>
                <a:ext uri="{FF2B5EF4-FFF2-40B4-BE49-F238E27FC236}">
                  <a16:creationId xmlns:a16="http://schemas.microsoft.com/office/drawing/2014/main" id="{A93DCF90-BB1A-4EE2-B69B-C6ADB8478968}"/>
                </a:ext>
              </a:extLst>
            </p:cNvPr>
            <p:cNvSpPr>
              <a:spLocks noChangeArrowheads="1"/>
            </p:cNvSpPr>
            <p:nvPr/>
          </p:nvSpPr>
          <p:spPr bwMode="auto">
            <a:xfrm>
              <a:off x="16484383" y="8121401"/>
              <a:ext cx="598744" cy="1010721"/>
            </a:xfrm>
            <a:custGeom>
              <a:avLst/>
              <a:gdLst>
                <a:gd name="T0" fmla="*/ 414 w 482"/>
                <a:gd name="T1" fmla="*/ 19 h 812"/>
                <a:gd name="T2" fmla="*/ 414 w 482"/>
                <a:gd name="T3" fmla="*/ 19 h 812"/>
                <a:gd name="T4" fmla="*/ 408 w 482"/>
                <a:gd name="T5" fmla="*/ 13 h 812"/>
                <a:gd name="T6" fmla="*/ 408 w 482"/>
                <a:gd name="T7" fmla="*/ 13 h 812"/>
                <a:gd name="T8" fmla="*/ 311 w 482"/>
                <a:gd name="T9" fmla="*/ 13 h 812"/>
                <a:gd name="T10" fmla="*/ 311 w 482"/>
                <a:gd name="T11" fmla="*/ 13 h 812"/>
                <a:gd name="T12" fmla="*/ 0 w 482"/>
                <a:gd name="T13" fmla="*/ 750 h 812"/>
                <a:gd name="T14" fmla="*/ 87 w 482"/>
                <a:gd name="T15" fmla="*/ 811 h 812"/>
                <a:gd name="T16" fmla="*/ 87 w 482"/>
                <a:gd name="T17" fmla="*/ 811 h 812"/>
                <a:gd name="T18" fmla="*/ 414 w 482"/>
                <a:gd name="T19" fmla="*/ 19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2" h="812">
                  <a:moveTo>
                    <a:pt x="414" y="19"/>
                  </a:moveTo>
                  <a:lnTo>
                    <a:pt x="414" y="19"/>
                  </a:lnTo>
                  <a:cubicBezTo>
                    <a:pt x="412" y="17"/>
                    <a:pt x="410" y="15"/>
                    <a:pt x="408" y="13"/>
                  </a:cubicBezTo>
                  <a:lnTo>
                    <a:pt x="408" y="13"/>
                  </a:lnTo>
                  <a:cubicBezTo>
                    <a:pt x="381" y="1"/>
                    <a:pt x="346" y="0"/>
                    <a:pt x="311" y="13"/>
                  </a:cubicBezTo>
                  <a:lnTo>
                    <a:pt x="311" y="13"/>
                  </a:lnTo>
                  <a:cubicBezTo>
                    <a:pt x="417" y="444"/>
                    <a:pt x="0" y="750"/>
                    <a:pt x="0" y="750"/>
                  </a:cubicBezTo>
                  <a:lnTo>
                    <a:pt x="87" y="811"/>
                  </a:lnTo>
                  <a:lnTo>
                    <a:pt x="87" y="811"/>
                  </a:lnTo>
                  <a:cubicBezTo>
                    <a:pt x="444" y="587"/>
                    <a:pt x="481" y="99"/>
                    <a:pt x="414" y="19"/>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3" name="Freeform 202">
              <a:extLst>
                <a:ext uri="{FF2B5EF4-FFF2-40B4-BE49-F238E27FC236}">
                  <a16:creationId xmlns:a16="http://schemas.microsoft.com/office/drawing/2014/main" id="{B2F5A4B9-654C-4D50-8813-A7C6045920A3}"/>
                </a:ext>
              </a:extLst>
            </p:cNvPr>
            <p:cNvSpPr>
              <a:spLocks noChangeArrowheads="1"/>
            </p:cNvSpPr>
            <p:nvPr/>
          </p:nvSpPr>
          <p:spPr bwMode="auto">
            <a:xfrm>
              <a:off x="16649176" y="8060982"/>
              <a:ext cx="384513" cy="159297"/>
            </a:xfrm>
            <a:custGeom>
              <a:avLst/>
              <a:gdLst>
                <a:gd name="T0" fmla="*/ 0 w 308"/>
                <a:gd name="T1" fmla="*/ 119 h 130"/>
                <a:gd name="T2" fmla="*/ 15 w 308"/>
                <a:gd name="T3" fmla="*/ 129 h 130"/>
                <a:gd name="T4" fmla="*/ 15 w 308"/>
                <a:gd name="T5" fmla="*/ 129 h 130"/>
                <a:gd name="T6" fmla="*/ 307 w 308"/>
                <a:gd name="T7" fmla="*/ 86 h 130"/>
                <a:gd name="T8" fmla="*/ 307 w 308"/>
                <a:gd name="T9" fmla="*/ 86 h 130"/>
                <a:gd name="T10" fmla="*/ 293 w 308"/>
                <a:gd name="T11" fmla="*/ 57 h 130"/>
                <a:gd name="T12" fmla="*/ 293 w 308"/>
                <a:gd name="T13" fmla="*/ 57 h 130"/>
                <a:gd name="T14" fmla="*/ 0 w 308"/>
                <a:gd name="T15" fmla="*/ 119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8" h="130">
                  <a:moveTo>
                    <a:pt x="0" y="119"/>
                  </a:moveTo>
                  <a:lnTo>
                    <a:pt x="15" y="129"/>
                  </a:lnTo>
                  <a:lnTo>
                    <a:pt x="15" y="129"/>
                  </a:lnTo>
                  <a:cubicBezTo>
                    <a:pt x="222" y="0"/>
                    <a:pt x="307" y="86"/>
                    <a:pt x="307" y="86"/>
                  </a:cubicBezTo>
                  <a:lnTo>
                    <a:pt x="307" y="86"/>
                  </a:lnTo>
                  <a:cubicBezTo>
                    <a:pt x="303" y="77"/>
                    <a:pt x="297" y="65"/>
                    <a:pt x="293" y="57"/>
                  </a:cubicBezTo>
                  <a:lnTo>
                    <a:pt x="293" y="57"/>
                  </a:lnTo>
                  <a:cubicBezTo>
                    <a:pt x="254" y="38"/>
                    <a:pt x="162" y="19"/>
                    <a:pt x="0" y="11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4" name="Freeform 203">
              <a:extLst>
                <a:ext uri="{FF2B5EF4-FFF2-40B4-BE49-F238E27FC236}">
                  <a16:creationId xmlns:a16="http://schemas.microsoft.com/office/drawing/2014/main" id="{C3E6A8C1-3546-43E5-8A9F-B0E8E457E761}"/>
                </a:ext>
              </a:extLst>
            </p:cNvPr>
            <p:cNvSpPr>
              <a:spLocks noChangeArrowheads="1"/>
            </p:cNvSpPr>
            <p:nvPr/>
          </p:nvSpPr>
          <p:spPr bwMode="auto">
            <a:xfrm>
              <a:off x="16528327" y="7857736"/>
              <a:ext cx="483389" cy="351554"/>
            </a:xfrm>
            <a:custGeom>
              <a:avLst/>
              <a:gdLst>
                <a:gd name="T0" fmla="*/ 388 w 389"/>
                <a:gd name="T1" fmla="*/ 220 h 283"/>
                <a:gd name="T2" fmla="*/ 388 w 389"/>
                <a:gd name="T3" fmla="*/ 220 h 283"/>
                <a:gd name="T4" fmla="*/ 0 w 389"/>
                <a:gd name="T5" fmla="*/ 224 h 283"/>
                <a:gd name="T6" fmla="*/ 95 w 389"/>
                <a:gd name="T7" fmla="*/ 282 h 283"/>
                <a:gd name="T8" fmla="*/ 95 w 389"/>
                <a:gd name="T9" fmla="*/ 282 h 283"/>
                <a:gd name="T10" fmla="*/ 388 w 389"/>
                <a:gd name="T11" fmla="*/ 220 h 283"/>
              </a:gdLst>
              <a:ahLst/>
              <a:cxnLst>
                <a:cxn ang="0">
                  <a:pos x="T0" y="T1"/>
                </a:cxn>
                <a:cxn ang="0">
                  <a:pos x="T2" y="T3"/>
                </a:cxn>
                <a:cxn ang="0">
                  <a:pos x="T4" y="T5"/>
                </a:cxn>
                <a:cxn ang="0">
                  <a:pos x="T6" y="T7"/>
                </a:cxn>
                <a:cxn ang="0">
                  <a:pos x="T8" y="T9"/>
                </a:cxn>
                <a:cxn ang="0">
                  <a:pos x="T10" y="T11"/>
                </a:cxn>
              </a:cxnLst>
              <a:rect l="0" t="0" r="r" b="b"/>
              <a:pathLst>
                <a:path w="389" h="283">
                  <a:moveTo>
                    <a:pt x="388" y="220"/>
                  </a:moveTo>
                  <a:lnTo>
                    <a:pt x="388" y="220"/>
                  </a:lnTo>
                  <a:cubicBezTo>
                    <a:pt x="261" y="0"/>
                    <a:pt x="0" y="224"/>
                    <a:pt x="0" y="224"/>
                  </a:cubicBezTo>
                  <a:lnTo>
                    <a:pt x="95" y="282"/>
                  </a:lnTo>
                  <a:lnTo>
                    <a:pt x="95" y="282"/>
                  </a:lnTo>
                  <a:cubicBezTo>
                    <a:pt x="257" y="182"/>
                    <a:pt x="349" y="201"/>
                    <a:pt x="388" y="220"/>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5" name="Freeform 204">
              <a:extLst>
                <a:ext uri="{FF2B5EF4-FFF2-40B4-BE49-F238E27FC236}">
                  <a16:creationId xmlns:a16="http://schemas.microsoft.com/office/drawing/2014/main" id="{CC0BE251-1029-4217-9C0B-37E5BE74A8DB}"/>
                </a:ext>
              </a:extLst>
            </p:cNvPr>
            <p:cNvSpPr>
              <a:spLocks noChangeArrowheads="1"/>
            </p:cNvSpPr>
            <p:nvPr/>
          </p:nvSpPr>
          <p:spPr bwMode="auto">
            <a:xfrm>
              <a:off x="15319860" y="8159856"/>
              <a:ext cx="1356785" cy="1680873"/>
            </a:xfrm>
            <a:custGeom>
              <a:avLst/>
              <a:gdLst>
                <a:gd name="T0" fmla="*/ 1090 w 1091"/>
                <a:gd name="T1" fmla="*/ 968 h 1351"/>
                <a:gd name="T2" fmla="*/ 1090 w 1091"/>
                <a:gd name="T3" fmla="*/ 0 h 1351"/>
                <a:gd name="T4" fmla="*/ 0 w 1091"/>
                <a:gd name="T5" fmla="*/ 0 h 1351"/>
                <a:gd name="T6" fmla="*/ 2 w 1091"/>
                <a:gd name="T7" fmla="*/ 972 h 1351"/>
                <a:gd name="T8" fmla="*/ 2 w 1091"/>
                <a:gd name="T9" fmla="*/ 972 h 1351"/>
                <a:gd name="T10" fmla="*/ 109 w 1091"/>
                <a:gd name="T11" fmla="*/ 1186 h 1351"/>
                <a:gd name="T12" fmla="*/ 109 w 1091"/>
                <a:gd name="T13" fmla="*/ 1186 h 1351"/>
                <a:gd name="T14" fmla="*/ 874 w 1091"/>
                <a:gd name="T15" fmla="*/ 1247 h 1351"/>
                <a:gd name="T16" fmla="*/ 874 w 1091"/>
                <a:gd name="T17" fmla="*/ 1247 h 1351"/>
                <a:gd name="T18" fmla="*/ 1090 w 1091"/>
                <a:gd name="T19" fmla="*/ 968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1" h="1351">
                  <a:moveTo>
                    <a:pt x="1090" y="968"/>
                  </a:moveTo>
                  <a:lnTo>
                    <a:pt x="1090" y="0"/>
                  </a:lnTo>
                  <a:lnTo>
                    <a:pt x="0" y="0"/>
                  </a:lnTo>
                  <a:lnTo>
                    <a:pt x="2" y="972"/>
                  </a:lnTo>
                  <a:lnTo>
                    <a:pt x="2" y="972"/>
                  </a:lnTo>
                  <a:cubicBezTo>
                    <a:pt x="2" y="1043"/>
                    <a:pt x="24" y="1122"/>
                    <a:pt x="109" y="1186"/>
                  </a:cubicBezTo>
                  <a:lnTo>
                    <a:pt x="109" y="1186"/>
                  </a:lnTo>
                  <a:cubicBezTo>
                    <a:pt x="291" y="1322"/>
                    <a:pt x="633" y="1350"/>
                    <a:pt x="874" y="1247"/>
                  </a:cubicBezTo>
                  <a:lnTo>
                    <a:pt x="874" y="1247"/>
                  </a:lnTo>
                  <a:cubicBezTo>
                    <a:pt x="1033" y="1179"/>
                    <a:pt x="1090" y="1069"/>
                    <a:pt x="1090" y="968"/>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6" name="Freeform 205">
              <a:extLst>
                <a:ext uri="{FF2B5EF4-FFF2-40B4-BE49-F238E27FC236}">
                  <a16:creationId xmlns:a16="http://schemas.microsoft.com/office/drawing/2014/main" id="{704C1A01-8129-4869-9E3D-D9610EC967DD}"/>
                </a:ext>
              </a:extLst>
            </p:cNvPr>
            <p:cNvSpPr>
              <a:spLocks noChangeArrowheads="1"/>
            </p:cNvSpPr>
            <p:nvPr/>
          </p:nvSpPr>
          <p:spPr bwMode="auto">
            <a:xfrm>
              <a:off x="15957051" y="8159856"/>
              <a:ext cx="725082" cy="1636927"/>
            </a:xfrm>
            <a:custGeom>
              <a:avLst/>
              <a:gdLst>
                <a:gd name="T0" fmla="*/ 5 w 580"/>
                <a:gd name="T1" fmla="*/ 0 h 1314"/>
                <a:gd name="T2" fmla="*/ 5 w 580"/>
                <a:gd name="T3" fmla="*/ 0 h 1314"/>
                <a:gd name="T4" fmla="*/ 0 w 580"/>
                <a:gd name="T5" fmla="*/ 1308 h 1314"/>
                <a:gd name="T6" fmla="*/ 0 w 580"/>
                <a:gd name="T7" fmla="*/ 1308 h 1314"/>
                <a:gd name="T8" fmla="*/ 363 w 580"/>
                <a:gd name="T9" fmla="*/ 1247 h 1314"/>
                <a:gd name="T10" fmla="*/ 363 w 580"/>
                <a:gd name="T11" fmla="*/ 1247 h 1314"/>
                <a:gd name="T12" fmla="*/ 579 w 580"/>
                <a:gd name="T13" fmla="*/ 968 h 1314"/>
                <a:gd name="T14" fmla="*/ 579 w 580"/>
                <a:gd name="T15" fmla="*/ 0 h 1314"/>
                <a:gd name="T16" fmla="*/ 5 w 580"/>
                <a:gd name="T17"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0" h="1314">
                  <a:moveTo>
                    <a:pt x="5" y="0"/>
                  </a:moveTo>
                  <a:lnTo>
                    <a:pt x="5" y="0"/>
                  </a:lnTo>
                  <a:cubicBezTo>
                    <a:pt x="141" y="141"/>
                    <a:pt x="474" y="594"/>
                    <a:pt x="0" y="1308"/>
                  </a:cubicBezTo>
                  <a:lnTo>
                    <a:pt x="0" y="1308"/>
                  </a:lnTo>
                  <a:cubicBezTo>
                    <a:pt x="126" y="1313"/>
                    <a:pt x="255" y="1293"/>
                    <a:pt x="363" y="1247"/>
                  </a:cubicBezTo>
                  <a:lnTo>
                    <a:pt x="363" y="1247"/>
                  </a:lnTo>
                  <a:cubicBezTo>
                    <a:pt x="522" y="1179"/>
                    <a:pt x="579" y="1069"/>
                    <a:pt x="579" y="968"/>
                  </a:cubicBezTo>
                  <a:lnTo>
                    <a:pt x="579" y="0"/>
                  </a:lnTo>
                  <a:lnTo>
                    <a:pt x="5"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7" name="Freeform 206">
              <a:extLst>
                <a:ext uri="{FF2B5EF4-FFF2-40B4-BE49-F238E27FC236}">
                  <a16:creationId xmlns:a16="http://schemas.microsoft.com/office/drawing/2014/main" id="{EBA8DBF7-9C44-4B4C-ABE9-88A15121E202}"/>
                </a:ext>
              </a:extLst>
            </p:cNvPr>
            <p:cNvSpPr>
              <a:spLocks noChangeArrowheads="1"/>
            </p:cNvSpPr>
            <p:nvPr/>
          </p:nvSpPr>
          <p:spPr bwMode="auto">
            <a:xfrm>
              <a:off x="15281409" y="7709428"/>
              <a:ext cx="1422696" cy="516346"/>
            </a:xfrm>
            <a:custGeom>
              <a:avLst/>
              <a:gdLst>
                <a:gd name="T0" fmla="*/ 249 w 1144"/>
                <a:gd name="T1" fmla="*/ 230 h 415"/>
                <a:gd name="T2" fmla="*/ 249 w 1144"/>
                <a:gd name="T3" fmla="*/ 230 h 415"/>
                <a:gd name="T4" fmla="*/ 1014 w 1144"/>
                <a:gd name="T5" fmla="*/ 291 h 415"/>
                <a:gd name="T6" fmla="*/ 1014 w 1144"/>
                <a:gd name="T7" fmla="*/ 291 h 415"/>
                <a:gd name="T8" fmla="*/ 1111 w 1144"/>
                <a:gd name="T9" fmla="*/ 413 h 415"/>
                <a:gd name="T10" fmla="*/ 1111 w 1144"/>
                <a:gd name="T11" fmla="*/ 413 h 415"/>
                <a:gd name="T12" fmla="*/ 1014 w 1144"/>
                <a:gd name="T13" fmla="*/ 164 h 415"/>
                <a:gd name="T14" fmla="*/ 1014 w 1144"/>
                <a:gd name="T15" fmla="*/ 164 h 415"/>
                <a:gd name="T16" fmla="*/ 249 w 1144"/>
                <a:gd name="T17" fmla="*/ 103 h 415"/>
                <a:gd name="T18" fmla="*/ 249 w 1144"/>
                <a:gd name="T19" fmla="*/ 103 h 415"/>
                <a:gd name="T20" fmla="*/ 42 w 1144"/>
                <a:gd name="T21" fmla="*/ 414 h 415"/>
                <a:gd name="T22" fmla="*/ 42 w 1144"/>
                <a:gd name="T23" fmla="*/ 414 h 415"/>
                <a:gd name="T24" fmla="*/ 249 w 1144"/>
                <a:gd name="T25" fmla="*/ 230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4" h="415">
                  <a:moveTo>
                    <a:pt x="249" y="230"/>
                  </a:moveTo>
                  <a:lnTo>
                    <a:pt x="249" y="230"/>
                  </a:lnTo>
                  <a:cubicBezTo>
                    <a:pt x="490" y="128"/>
                    <a:pt x="832" y="155"/>
                    <a:pt x="1014" y="291"/>
                  </a:cubicBezTo>
                  <a:lnTo>
                    <a:pt x="1014" y="291"/>
                  </a:lnTo>
                  <a:cubicBezTo>
                    <a:pt x="1063" y="329"/>
                    <a:pt x="1096" y="371"/>
                    <a:pt x="1111" y="413"/>
                  </a:cubicBezTo>
                  <a:lnTo>
                    <a:pt x="1111" y="413"/>
                  </a:lnTo>
                  <a:cubicBezTo>
                    <a:pt x="1143" y="329"/>
                    <a:pt x="1112" y="238"/>
                    <a:pt x="1014" y="164"/>
                  </a:cubicBezTo>
                  <a:lnTo>
                    <a:pt x="1014" y="164"/>
                  </a:lnTo>
                  <a:cubicBezTo>
                    <a:pt x="832" y="28"/>
                    <a:pt x="490" y="0"/>
                    <a:pt x="249" y="103"/>
                  </a:cubicBezTo>
                  <a:lnTo>
                    <a:pt x="249" y="103"/>
                  </a:lnTo>
                  <a:cubicBezTo>
                    <a:pt x="73" y="177"/>
                    <a:pt x="0" y="299"/>
                    <a:pt x="42" y="414"/>
                  </a:cubicBezTo>
                  <a:lnTo>
                    <a:pt x="42" y="414"/>
                  </a:lnTo>
                  <a:cubicBezTo>
                    <a:pt x="69" y="343"/>
                    <a:pt x="139" y="277"/>
                    <a:pt x="249" y="23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8" name="Freeform 207">
              <a:extLst>
                <a:ext uri="{FF2B5EF4-FFF2-40B4-BE49-F238E27FC236}">
                  <a16:creationId xmlns:a16="http://schemas.microsoft.com/office/drawing/2014/main" id="{63038739-AAFA-447F-BBC1-6BA81351FDC0}"/>
                </a:ext>
              </a:extLst>
            </p:cNvPr>
            <p:cNvSpPr>
              <a:spLocks noChangeArrowheads="1"/>
            </p:cNvSpPr>
            <p:nvPr/>
          </p:nvSpPr>
          <p:spPr bwMode="auto">
            <a:xfrm>
              <a:off x="15336337" y="7868724"/>
              <a:ext cx="1334809" cy="714095"/>
            </a:xfrm>
            <a:custGeom>
              <a:avLst/>
              <a:gdLst>
                <a:gd name="T0" fmla="*/ 98 w 1070"/>
                <a:gd name="T1" fmla="*/ 408 h 573"/>
                <a:gd name="T2" fmla="*/ 98 w 1070"/>
                <a:gd name="T3" fmla="*/ 408 h 573"/>
                <a:gd name="T4" fmla="*/ 863 w 1070"/>
                <a:gd name="T5" fmla="*/ 469 h 573"/>
                <a:gd name="T6" fmla="*/ 863 w 1070"/>
                <a:gd name="T7" fmla="*/ 469 h 573"/>
                <a:gd name="T8" fmla="*/ 1069 w 1070"/>
                <a:gd name="T9" fmla="*/ 285 h 573"/>
                <a:gd name="T10" fmla="*/ 1069 w 1070"/>
                <a:gd name="T11" fmla="*/ 285 h 573"/>
                <a:gd name="T12" fmla="*/ 972 w 1070"/>
                <a:gd name="T13" fmla="*/ 163 h 573"/>
                <a:gd name="T14" fmla="*/ 972 w 1070"/>
                <a:gd name="T15" fmla="*/ 163 h 573"/>
                <a:gd name="T16" fmla="*/ 207 w 1070"/>
                <a:gd name="T17" fmla="*/ 102 h 573"/>
                <a:gd name="T18" fmla="*/ 207 w 1070"/>
                <a:gd name="T19" fmla="*/ 102 h 573"/>
                <a:gd name="T20" fmla="*/ 0 w 1070"/>
                <a:gd name="T21" fmla="*/ 286 h 573"/>
                <a:gd name="T22" fmla="*/ 0 w 1070"/>
                <a:gd name="T23" fmla="*/ 286 h 573"/>
                <a:gd name="T24" fmla="*/ 98 w 1070"/>
                <a:gd name="T25" fmla="*/ 408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0" h="573">
                  <a:moveTo>
                    <a:pt x="98" y="408"/>
                  </a:moveTo>
                  <a:lnTo>
                    <a:pt x="98" y="408"/>
                  </a:lnTo>
                  <a:cubicBezTo>
                    <a:pt x="280" y="544"/>
                    <a:pt x="622" y="572"/>
                    <a:pt x="863" y="469"/>
                  </a:cubicBezTo>
                  <a:lnTo>
                    <a:pt x="863" y="469"/>
                  </a:lnTo>
                  <a:cubicBezTo>
                    <a:pt x="974" y="422"/>
                    <a:pt x="1043" y="356"/>
                    <a:pt x="1069" y="285"/>
                  </a:cubicBezTo>
                  <a:lnTo>
                    <a:pt x="1069" y="285"/>
                  </a:lnTo>
                  <a:cubicBezTo>
                    <a:pt x="1054" y="243"/>
                    <a:pt x="1021" y="201"/>
                    <a:pt x="972" y="163"/>
                  </a:cubicBezTo>
                  <a:lnTo>
                    <a:pt x="972" y="163"/>
                  </a:lnTo>
                  <a:cubicBezTo>
                    <a:pt x="790" y="27"/>
                    <a:pt x="448" y="0"/>
                    <a:pt x="207" y="102"/>
                  </a:cubicBezTo>
                  <a:lnTo>
                    <a:pt x="207" y="102"/>
                  </a:lnTo>
                  <a:cubicBezTo>
                    <a:pt x="97" y="149"/>
                    <a:pt x="27" y="215"/>
                    <a:pt x="0" y="286"/>
                  </a:cubicBezTo>
                  <a:lnTo>
                    <a:pt x="0" y="286"/>
                  </a:lnTo>
                  <a:cubicBezTo>
                    <a:pt x="16" y="329"/>
                    <a:pt x="49" y="370"/>
                    <a:pt x="98" y="408"/>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9" name="Freeform 208">
              <a:extLst>
                <a:ext uri="{FF2B5EF4-FFF2-40B4-BE49-F238E27FC236}">
                  <a16:creationId xmlns:a16="http://schemas.microsoft.com/office/drawing/2014/main" id="{A86C1661-66C1-4BAB-B9A1-88DD764E1989}"/>
                </a:ext>
              </a:extLst>
            </p:cNvPr>
            <p:cNvSpPr>
              <a:spLocks noChangeArrowheads="1"/>
            </p:cNvSpPr>
            <p:nvPr/>
          </p:nvSpPr>
          <p:spPr bwMode="auto">
            <a:xfrm>
              <a:off x="15918602" y="7918162"/>
              <a:ext cx="747054" cy="620712"/>
            </a:xfrm>
            <a:custGeom>
              <a:avLst/>
              <a:gdLst>
                <a:gd name="T0" fmla="*/ 503 w 601"/>
                <a:gd name="T1" fmla="*/ 123 h 499"/>
                <a:gd name="T2" fmla="*/ 503 w 601"/>
                <a:gd name="T3" fmla="*/ 123 h 499"/>
                <a:gd name="T4" fmla="*/ 68 w 601"/>
                <a:gd name="T5" fmla="*/ 0 h 499"/>
                <a:gd name="T6" fmla="*/ 68 w 601"/>
                <a:gd name="T7" fmla="*/ 0 h 499"/>
                <a:gd name="T8" fmla="*/ 0 w 601"/>
                <a:gd name="T9" fmla="*/ 489 h 499"/>
                <a:gd name="T10" fmla="*/ 0 w 601"/>
                <a:gd name="T11" fmla="*/ 489 h 499"/>
                <a:gd name="T12" fmla="*/ 394 w 601"/>
                <a:gd name="T13" fmla="*/ 429 h 499"/>
                <a:gd name="T14" fmla="*/ 394 w 601"/>
                <a:gd name="T15" fmla="*/ 429 h 499"/>
                <a:gd name="T16" fmla="*/ 600 w 601"/>
                <a:gd name="T17" fmla="*/ 245 h 499"/>
                <a:gd name="T18" fmla="*/ 600 w 601"/>
                <a:gd name="T19" fmla="*/ 245 h 499"/>
                <a:gd name="T20" fmla="*/ 503 w 601"/>
                <a:gd name="T21" fmla="*/ 123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1" h="499">
                  <a:moveTo>
                    <a:pt x="503" y="123"/>
                  </a:moveTo>
                  <a:lnTo>
                    <a:pt x="503" y="123"/>
                  </a:lnTo>
                  <a:cubicBezTo>
                    <a:pt x="396" y="43"/>
                    <a:pt x="233" y="0"/>
                    <a:pt x="68" y="0"/>
                  </a:cubicBezTo>
                  <a:lnTo>
                    <a:pt x="68" y="0"/>
                  </a:lnTo>
                  <a:cubicBezTo>
                    <a:pt x="207" y="112"/>
                    <a:pt x="364" y="315"/>
                    <a:pt x="0" y="489"/>
                  </a:cubicBezTo>
                  <a:lnTo>
                    <a:pt x="0" y="489"/>
                  </a:lnTo>
                  <a:cubicBezTo>
                    <a:pt x="136" y="498"/>
                    <a:pt x="277" y="479"/>
                    <a:pt x="394" y="429"/>
                  </a:cubicBezTo>
                  <a:lnTo>
                    <a:pt x="394" y="429"/>
                  </a:lnTo>
                  <a:cubicBezTo>
                    <a:pt x="505" y="382"/>
                    <a:pt x="574" y="316"/>
                    <a:pt x="600" y="245"/>
                  </a:cubicBezTo>
                  <a:lnTo>
                    <a:pt x="600" y="245"/>
                  </a:lnTo>
                  <a:cubicBezTo>
                    <a:pt x="585" y="203"/>
                    <a:pt x="552" y="161"/>
                    <a:pt x="503" y="12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0" name="Freeform 209">
              <a:extLst>
                <a:ext uri="{FF2B5EF4-FFF2-40B4-BE49-F238E27FC236}">
                  <a16:creationId xmlns:a16="http://schemas.microsoft.com/office/drawing/2014/main" id="{17874BD8-0BA4-477C-9FD0-3EC7EE5966CC}"/>
                </a:ext>
              </a:extLst>
            </p:cNvPr>
            <p:cNvSpPr>
              <a:spLocks noChangeArrowheads="1"/>
            </p:cNvSpPr>
            <p:nvPr/>
          </p:nvSpPr>
          <p:spPr bwMode="auto">
            <a:xfrm>
              <a:off x="15264927" y="7692946"/>
              <a:ext cx="1455659" cy="873396"/>
            </a:xfrm>
            <a:custGeom>
              <a:avLst/>
              <a:gdLst>
                <a:gd name="T0" fmla="*/ 588 w 1167"/>
                <a:gd name="T1" fmla="*/ 60 h 700"/>
                <a:gd name="T2" fmla="*/ 588 w 1167"/>
                <a:gd name="T3" fmla="*/ 60 h 700"/>
                <a:gd name="T4" fmla="*/ 264 w 1167"/>
                <a:gd name="T5" fmla="*/ 121 h 700"/>
                <a:gd name="T6" fmla="*/ 264 w 1167"/>
                <a:gd name="T7" fmla="*/ 121 h 700"/>
                <a:gd name="T8" fmla="*/ 63 w 1167"/>
                <a:gd name="T9" fmla="*/ 420 h 700"/>
                <a:gd name="T10" fmla="*/ 63 w 1167"/>
                <a:gd name="T11" fmla="*/ 420 h 700"/>
                <a:gd name="T12" fmla="*/ 158 w 1167"/>
                <a:gd name="T13" fmla="*/ 538 h 700"/>
                <a:gd name="T14" fmla="*/ 158 w 1167"/>
                <a:gd name="T15" fmla="*/ 538 h 700"/>
                <a:gd name="T16" fmla="*/ 914 w 1167"/>
                <a:gd name="T17" fmla="*/ 598 h 700"/>
                <a:gd name="T18" fmla="*/ 914 w 1167"/>
                <a:gd name="T19" fmla="*/ 598 h 700"/>
                <a:gd name="T20" fmla="*/ 1115 w 1167"/>
                <a:gd name="T21" fmla="*/ 420 h 700"/>
                <a:gd name="T22" fmla="*/ 1115 w 1167"/>
                <a:gd name="T23" fmla="*/ 420 h 700"/>
                <a:gd name="T24" fmla="*/ 1020 w 1167"/>
                <a:gd name="T25" fmla="*/ 182 h 700"/>
                <a:gd name="T26" fmla="*/ 1020 w 1167"/>
                <a:gd name="T27" fmla="*/ 182 h 700"/>
                <a:gd name="T28" fmla="*/ 588 w 1167"/>
                <a:gd name="T29" fmla="*/ 60 h 700"/>
                <a:gd name="T30" fmla="*/ 589 w 1167"/>
                <a:gd name="T31" fmla="*/ 678 h 700"/>
                <a:gd name="T32" fmla="*/ 589 w 1167"/>
                <a:gd name="T33" fmla="*/ 678 h 700"/>
                <a:gd name="T34" fmla="*/ 147 w 1167"/>
                <a:gd name="T35" fmla="*/ 553 h 700"/>
                <a:gd name="T36" fmla="*/ 147 w 1167"/>
                <a:gd name="T37" fmla="*/ 553 h 700"/>
                <a:gd name="T38" fmla="*/ 45 w 1167"/>
                <a:gd name="T39" fmla="*/ 427 h 700"/>
                <a:gd name="T40" fmla="*/ 45 w 1167"/>
                <a:gd name="T41" fmla="*/ 427 h 700"/>
                <a:gd name="T42" fmla="*/ 257 w 1167"/>
                <a:gd name="T43" fmla="*/ 104 h 700"/>
                <a:gd name="T44" fmla="*/ 257 w 1167"/>
                <a:gd name="T45" fmla="*/ 104 h 700"/>
                <a:gd name="T46" fmla="*/ 1031 w 1167"/>
                <a:gd name="T47" fmla="*/ 166 h 700"/>
                <a:gd name="T48" fmla="*/ 1031 w 1167"/>
                <a:gd name="T49" fmla="*/ 166 h 700"/>
                <a:gd name="T50" fmla="*/ 1133 w 1167"/>
                <a:gd name="T51" fmla="*/ 426 h 700"/>
                <a:gd name="T52" fmla="*/ 1133 w 1167"/>
                <a:gd name="T53" fmla="*/ 426 h 700"/>
                <a:gd name="T54" fmla="*/ 921 w 1167"/>
                <a:gd name="T55" fmla="*/ 615 h 700"/>
                <a:gd name="T56" fmla="*/ 921 w 1167"/>
                <a:gd name="T57" fmla="*/ 615 h 700"/>
                <a:gd name="T58" fmla="*/ 589 w 1167"/>
                <a:gd name="T59" fmla="*/ 678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67" h="700">
                  <a:moveTo>
                    <a:pt x="588" y="60"/>
                  </a:moveTo>
                  <a:lnTo>
                    <a:pt x="588" y="60"/>
                  </a:lnTo>
                  <a:cubicBezTo>
                    <a:pt x="475" y="60"/>
                    <a:pt x="362" y="80"/>
                    <a:pt x="264" y="121"/>
                  </a:cubicBezTo>
                  <a:lnTo>
                    <a:pt x="264" y="121"/>
                  </a:lnTo>
                  <a:cubicBezTo>
                    <a:pt x="100" y="191"/>
                    <a:pt x="21" y="308"/>
                    <a:pt x="63" y="420"/>
                  </a:cubicBezTo>
                  <a:lnTo>
                    <a:pt x="63" y="420"/>
                  </a:lnTo>
                  <a:cubicBezTo>
                    <a:pt x="79" y="463"/>
                    <a:pt x="111" y="503"/>
                    <a:pt x="158" y="538"/>
                  </a:cubicBezTo>
                  <a:lnTo>
                    <a:pt x="158" y="538"/>
                  </a:lnTo>
                  <a:cubicBezTo>
                    <a:pt x="336" y="672"/>
                    <a:pt x="676" y="699"/>
                    <a:pt x="914" y="598"/>
                  </a:cubicBezTo>
                  <a:lnTo>
                    <a:pt x="914" y="598"/>
                  </a:lnTo>
                  <a:cubicBezTo>
                    <a:pt x="1017" y="554"/>
                    <a:pt x="1089" y="491"/>
                    <a:pt x="1115" y="420"/>
                  </a:cubicBezTo>
                  <a:lnTo>
                    <a:pt x="1115" y="420"/>
                  </a:lnTo>
                  <a:cubicBezTo>
                    <a:pt x="1145" y="337"/>
                    <a:pt x="1111" y="250"/>
                    <a:pt x="1020" y="182"/>
                  </a:cubicBezTo>
                  <a:lnTo>
                    <a:pt x="1020" y="182"/>
                  </a:lnTo>
                  <a:cubicBezTo>
                    <a:pt x="914" y="102"/>
                    <a:pt x="752" y="60"/>
                    <a:pt x="588" y="60"/>
                  </a:cubicBezTo>
                  <a:close/>
                  <a:moveTo>
                    <a:pt x="589" y="678"/>
                  </a:moveTo>
                  <a:lnTo>
                    <a:pt x="589" y="678"/>
                  </a:lnTo>
                  <a:cubicBezTo>
                    <a:pt x="421" y="678"/>
                    <a:pt x="255" y="635"/>
                    <a:pt x="147" y="553"/>
                  </a:cubicBezTo>
                  <a:lnTo>
                    <a:pt x="147" y="553"/>
                  </a:lnTo>
                  <a:cubicBezTo>
                    <a:pt x="97" y="516"/>
                    <a:pt x="62" y="474"/>
                    <a:pt x="45" y="427"/>
                  </a:cubicBezTo>
                  <a:lnTo>
                    <a:pt x="45" y="427"/>
                  </a:lnTo>
                  <a:cubicBezTo>
                    <a:pt x="0" y="305"/>
                    <a:pt x="83" y="178"/>
                    <a:pt x="257" y="104"/>
                  </a:cubicBezTo>
                  <a:lnTo>
                    <a:pt x="257" y="104"/>
                  </a:lnTo>
                  <a:cubicBezTo>
                    <a:pt x="500" y="0"/>
                    <a:pt x="848" y="28"/>
                    <a:pt x="1031" y="166"/>
                  </a:cubicBezTo>
                  <a:lnTo>
                    <a:pt x="1031" y="166"/>
                  </a:lnTo>
                  <a:cubicBezTo>
                    <a:pt x="1130" y="240"/>
                    <a:pt x="1166" y="335"/>
                    <a:pt x="1133" y="426"/>
                  </a:cubicBezTo>
                  <a:lnTo>
                    <a:pt x="1133" y="426"/>
                  </a:lnTo>
                  <a:cubicBezTo>
                    <a:pt x="1105" y="502"/>
                    <a:pt x="1029" y="570"/>
                    <a:pt x="921" y="615"/>
                  </a:cubicBezTo>
                  <a:lnTo>
                    <a:pt x="921" y="615"/>
                  </a:lnTo>
                  <a:cubicBezTo>
                    <a:pt x="822" y="658"/>
                    <a:pt x="705" y="678"/>
                    <a:pt x="589" y="67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1" name="Freeform 210">
              <a:extLst>
                <a:ext uri="{FF2B5EF4-FFF2-40B4-BE49-F238E27FC236}">
                  <a16:creationId xmlns:a16="http://schemas.microsoft.com/office/drawing/2014/main" id="{05CAD100-C94B-4F4D-B656-6B99BA02E127}"/>
                </a:ext>
              </a:extLst>
            </p:cNvPr>
            <p:cNvSpPr>
              <a:spLocks noChangeArrowheads="1"/>
            </p:cNvSpPr>
            <p:nvPr/>
          </p:nvSpPr>
          <p:spPr bwMode="auto">
            <a:xfrm>
              <a:off x="15610993" y="7072233"/>
              <a:ext cx="686629" cy="1186497"/>
            </a:xfrm>
            <a:custGeom>
              <a:avLst/>
              <a:gdLst>
                <a:gd name="T0" fmla="*/ 297 w 551"/>
                <a:gd name="T1" fmla="*/ 952 h 953"/>
                <a:gd name="T2" fmla="*/ 297 w 551"/>
                <a:gd name="T3" fmla="*/ 952 h 953"/>
                <a:gd name="T4" fmla="*/ 291 w 551"/>
                <a:gd name="T5" fmla="*/ 666 h 953"/>
                <a:gd name="T6" fmla="*/ 291 w 551"/>
                <a:gd name="T7" fmla="*/ 666 h 953"/>
                <a:gd name="T8" fmla="*/ 355 w 551"/>
                <a:gd name="T9" fmla="*/ 315 h 953"/>
                <a:gd name="T10" fmla="*/ 355 w 551"/>
                <a:gd name="T11" fmla="*/ 315 h 953"/>
                <a:gd name="T12" fmla="*/ 458 w 551"/>
                <a:gd name="T13" fmla="*/ 0 h 953"/>
                <a:gd name="T14" fmla="*/ 458 w 551"/>
                <a:gd name="T15" fmla="*/ 0 h 953"/>
                <a:gd name="T16" fmla="*/ 201 w 551"/>
                <a:gd name="T17" fmla="*/ 245 h 953"/>
                <a:gd name="T18" fmla="*/ 201 w 551"/>
                <a:gd name="T19" fmla="*/ 245 h 953"/>
                <a:gd name="T20" fmla="*/ 157 w 551"/>
                <a:gd name="T21" fmla="*/ 446 h 953"/>
                <a:gd name="T22" fmla="*/ 157 w 551"/>
                <a:gd name="T23" fmla="*/ 446 h 953"/>
                <a:gd name="T24" fmla="*/ 247 w 551"/>
                <a:gd name="T25" fmla="*/ 746 h 953"/>
                <a:gd name="T26" fmla="*/ 247 w 551"/>
                <a:gd name="T27" fmla="*/ 746 h 953"/>
                <a:gd name="T28" fmla="*/ 297 w 551"/>
                <a:gd name="T29" fmla="*/ 952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953">
                  <a:moveTo>
                    <a:pt x="297" y="952"/>
                  </a:moveTo>
                  <a:lnTo>
                    <a:pt x="297" y="952"/>
                  </a:lnTo>
                  <a:cubicBezTo>
                    <a:pt x="297" y="952"/>
                    <a:pt x="445" y="776"/>
                    <a:pt x="291" y="666"/>
                  </a:cubicBezTo>
                  <a:lnTo>
                    <a:pt x="291" y="666"/>
                  </a:lnTo>
                  <a:cubicBezTo>
                    <a:pt x="43" y="490"/>
                    <a:pt x="550" y="501"/>
                    <a:pt x="355" y="315"/>
                  </a:cubicBezTo>
                  <a:lnTo>
                    <a:pt x="355" y="315"/>
                  </a:lnTo>
                  <a:cubicBezTo>
                    <a:pt x="174" y="143"/>
                    <a:pt x="380" y="43"/>
                    <a:pt x="458" y="0"/>
                  </a:cubicBezTo>
                  <a:lnTo>
                    <a:pt x="458" y="0"/>
                  </a:lnTo>
                  <a:cubicBezTo>
                    <a:pt x="458" y="0"/>
                    <a:pt x="149" y="84"/>
                    <a:pt x="201" y="245"/>
                  </a:cubicBezTo>
                  <a:lnTo>
                    <a:pt x="201" y="245"/>
                  </a:lnTo>
                  <a:cubicBezTo>
                    <a:pt x="252" y="406"/>
                    <a:pt x="264" y="389"/>
                    <a:pt x="157" y="446"/>
                  </a:cubicBezTo>
                  <a:lnTo>
                    <a:pt x="157" y="446"/>
                  </a:lnTo>
                  <a:cubicBezTo>
                    <a:pt x="0" y="528"/>
                    <a:pt x="62" y="632"/>
                    <a:pt x="247" y="746"/>
                  </a:cubicBezTo>
                  <a:lnTo>
                    <a:pt x="247" y="746"/>
                  </a:lnTo>
                  <a:cubicBezTo>
                    <a:pt x="347" y="808"/>
                    <a:pt x="297" y="952"/>
                    <a:pt x="297" y="952"/>
                  </a:cubicBezTo>
                </a:path>
              </a:pathLst>
            </a:custGeom>
            <a:solidFill>
              <a:srgbClr val="FFFFFF">
                <a:alpha val="80000"/>
              </a:srgbClr>
            </a:solidFill>
            <a:ln>
              <a:noFill/>
            </a:ln>
            <a:effectLst/>
          </p:spPr>
          <p:txBody>
            <a:bodyPr wrap="none" anchor="ctr"/>
            <a:lstStyle/>
            <a:p>
              <a:endParaRPr lang="en-US" sz="3599" dirty="0">
                <a:latin typeface="Poppins" pitchFamily="2" charset="77"/>
              </a:endParaRPr>
            </a:p>
          </p:txBody>
        </p:sp>
        <p:sp>
          <p:nvSpPr>
            <p:cNvPr id="182" name="Freeform 211">
              <a:extLst>
                <a:ext uri="{FF2B5EF4-FFF2-40B4-BE49-F238E27FC236}">
                  <a16:creationId xmlns:a16="http://schemas.microsoft.com/office/drawing/2014/main" id="{7695D02E-3158-4984-B3FB-F96FDD02DE9A}"/>
                </a:ext>
              </a:extLst>
            </p:cNvPr>
            <p:cNvSpPr>
              <a:spLocks noChangeArrowheads="1"/>
            </p:cNvSpPr>
            <p:nvPr/>
          </p:nvSpPr>
          <p:spPr bwMode="auto">
            <a:xfrm>
              <a:off x="13628002" y="6676735"/>
              <a:ext cx="2186231" cy="1263401"/>
            </a:xfrm>
            <a:custGeom>
              <a:avLst/>
              <a:gdLst>
                <a:gd name="T0" fmla="*/ 455 w 1757"/>
                <a:gd name="T1" fmla="*/ 1015 h 1016"/>
                <a:gd name="T2" fmla="*/ 1756 w 1757"/>
                <a:gd name="T3" fmla="*/ 261 h 1016"/>
                <a:gd name="T4" fmla="*/ 1301 w 1757"/>
                <a:gd name="T5" fmla="*/ 0 h 1016"/>
                <a:gd name="T6" fmla="*/ 0 w 1757"/>
                <a:gd name="T7" fmla="*/ 752 h 1016"/>
                <a:gd name="T8" fmla="*/ 455 w 1757"/>
                <a:gd name="T9" fmla="*/ 1015 h 1016"/>
              </a:gdLst>
              <a:ahLst/>
              <a:cxnLst>
                <a:cxn ang="0">
                  <a:pos x="T0" y="T1"/>
                </a:cxn>
                <a:cxn ang="0">
                  <a:pos x="T2" y="T3"/>
                </a:cxn>
                <a:cxn ang="0">
                  <a:pos x="T4" y="T5"/>
                </a:cxn>
                <a:cxn ang="0">
                  <a:pos x="T6" y="T7"/>
                </a:cxn>
                <a:cxn ang="0">
                  <a:pos x="T8" y="T9"/>
                </a:cxn>
              </a:cxnLst>
              <a:rect l="0" t="0" r="r" b="b"/>
              <a:pathLst>
                <a:path w="1757" h="1016">
                  <a:moveTo>
                    <a:pt x="455" y="1015"/>
                  </a:moveTo>
                  <a:lnTo>
                    <a:pt x="1756" y="261"/>
                  </a:lnTo>
                  <a:lnTo>
                    <a:pt x="1301" y="0"/>
                  </a:lnTo>
                  <a:lnTo>
                    <a:pt x="0" y="752"/>
                  </a:lnTo>
                  <a:lnTo>
                    <a:pt x="455"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3" name="Freeform 212">
              <a:extLst>
                <a:ext uri="{FF2B5EF4-FFF2-40B4-BE49-F238E27FC236}">
                  <a16:creationId xmlns:a16="http://schemas.microsoft.com/office/drawing/2014/main" id="{D3074BCE-A6EF-4630-B2A4-DDC875EA4272}"/>
                </a:ext>
              </a:extLst>
            </p:cNvPr>
            <p:cNvSpPr>
              <a:spLocks noChangeArrowheads="1"/>
            </p:cNvSpPr>
            <p:nvPr/>
          </p:nvSpPr>
          <p:spPr bwMode="auto">
            <a:xfrm>
              <a:off x="12815031" y="6209823"/>
              <a:ext cx="2191728" cy="1263401"/>
            </a:xfrm>
            <a:custGeom>
              <a:avLst/>
              <a:gdLst>
                <a:gd name="T0" fmla="*/ 456 w 1758"/>
                <a:gd name="T1" fmla="*/ 1015 h 1016"/>
                <a:gd name="T2" fmla="*/ 1757 w 1758"/>
                <a:gd name="T3" fmla="*/ 263 h 1016"/>
                <a:gd name="T4" fmla="*/ 1302 w 1758"/>
                <a:gd name="T5" fmla="*/ 0 h 1016"/>
                <a:gd name="T6" fmla="*/ 0 w 1758"/>
                <a:gd name="T7" fmla="*/ 752 h 1016"/>
                <a:gd name="T8" fmla="*/ 456 w 1758"/>
                <a:gd name="T9" fmla="*/ 1015 h 1016"/>
              </a:gdLst>
              <a:ahLst/>
              <a:cxnLst>
                <a:cxn ang="0">
                  <a:pos x="T0" y="T1"/>
                </a:cxn>
                <a:cxn ang="0">
                  <a:pos x="T2" y="T3"/>
                </a:cxn>
                <a:cxn ang="0">
                  <a:pos x="T4" y="T5"/>
                </a:cxn>
                <a:cxn ang="0">
                  <a:pos x="T6" y="T7"/>
                </a:cxn>
                <a:cxn ang="0">
                  <a:pos x="T8" y="T9"/>
                </a:cxn>
              </a:cxnLst>
              <a:rect l="0" t="0" r="r" b="b"/>
              <a:pathLst>
                <a:path w="1758" h="1016">
                  <a:moveTo>
                    <a:pt x="456" y="1015"/>
                  </a:moveTo>
                  <a:lnTo>
                    <a:pt x="1757" y="263"/>
                  </a:lnTo>
                  <a:lnTo>
                    <a:pt x="1302" y="0"/>
                  </a:lnTo>
                  <a:lnTo>
                    <a:pt x="0" y="752"/>
                  </a:lnTo>
                  <a:lnTo>
                    <a:pt x="456" y="10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4" name="Freeform 213">
              <a:extLst>
                <a:ext uri="{FF2B5EF4-FFF2-40B4-BE49-F238E27FC236}">
                  <a16:creationId xmlns:a16="http://schemas.microsoft.com/office/drawing/2014/main" id="{362D432D-65EF-4EB3-B9B7-2539CC189DFD}"/>
                </a:ext>
              </a:extLst>
            </p:cNvPr>
            <p:cNvSpPr>
              <a:spLocks noChangeArrowheads="1"/>
            </p:cNvSpPr>
            <p:nvPr/>
          </p:nvSpPr>
          <p:spPr bwMode="auto">
            <a:xfrm>
              <a:off x="13309404" y="3968659"/>
              <a:ext cx="1439177" cy="3460620"/>
            </a:xfrm>
            <a:custGeom>
              <a:avLst/>
              <a:gdLst>
                <a:gd name="T0" fmla="*/ 0 w 1157"/>
                <a:gd name="T1" fmla="*/ 2776 h 2777"/>
                <a:gd name="T2" fmla="*/ 1156 w 1157"/>
                <a:gd name="T3" fmla="*/ 2110 h 2777"/>
                <a:gd name="T4" fmla="*/ 1156 w 1157"/>
                <a:gd name="T5" fmla="*/ 0 h 2777"/>
                <a:gd name="T6" fmla="*/ 0 w 1157"/>
                <a:gd name="T7" fmla="*/ 668 h 2777"/>
                <a:gd name="T8" fmla="*/ 0 w 1157"/>
                <a:gd name="T9" fmla="*/ 2776 h 2777"/>
              </a:gdLst>
              <a:ahLst/>
              <a:cxnLst>
                <a:cxn ang="0">
                  <a:pos x="T0" y="T1"/>
                </a:cxn>
                <a:cxn ang="0">
                  <a:pos x="T2" y="T3"/>
                </a:cxn>
                <a:cxn ang="0">
                  <a:pos x="T4" y="T5"/>
                </a:cxn>
                <a:cxn ang="0">
                  <a:pos x="T6" y="T7"/>
                </a:cxn>
                <a:cxn ang="0">
                  <a:pos x="T8" y="T9"/>
                </a:cxn>
              </a:cxnLst>
              <a:rect l="0" t="0" r="r" b="b"/>
              <a:pathLst>
                <a:path w="1157" h="2777">
                  <a:moveTo>
                    <a:pt x="0" y="2776"/>
                  </a:moveTo>
                  <a:lnTo>
                    <a:pt x="1156" y="2110"/>
                  </a:lnTo>
                  <a:lnTo>
                    <a:pt x="1156" y="0"/>
                  </a:lnTo>
                  <a:lnTo>
                    <a:pt x="0" y="668"/>
                  </a:lnTo>
                  <a:lnTo>
                    <a:pt x="0" y="2776"/>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5" name="Freeform 214">
              <a:extLst>
                <a:ext uri="{FF2B5EF4-FFF2-40B4-BE49-F238E27FC236}">
                  <a16:creationId xmlns:a16="http://schemas.microsoft.com/office/drawing/2014/main" id="{CECF3C11-B6E8-49CD-87AA-37A329205151}"/>
                </a:ext>
              </a:extLst>
            </p:cNvPr>
            <p:cNvSpPr>
              <a:spLocks noChangeArrowheads="1"/>
            </p:cNvSpPr>
            <p:nvPr/>
          </p:nvSpPr>
          <p:spPr bwMode="auto">
            <a:xfrm>
              <a:off x="13512649" y="5407839"/>
              <a:ext cx="620712" cy="2493842"/>
            </a:xfrm>
            <a:custGeom>
              <a:avLst/>
              <a:gdLst>
                <a:gd name="T0" fmla="*/ 0 w 497"/>
                <a:gd name="T1" fmla="*/ 0 h 2002"/>
                <a:gd name="T2" fmla="*/ 0 w 497"/>
                <a:gd name="T3" fmla="*/ 1715 h 2002"/>
                <a:gd name="T4" fmla="*/ 496 w 497"/>
                <a:gd name="T5" fmla="*/ 2001 h 2002"/>
                <a:gd name="T6" fmla="*/ 496 w 497"/>
                <a:gd name="T7" fmla="*/ 286 h 2002"/>
                <a:gd name="T8" fmla="*/ 0 w 497"/>
                <a:gd name="T9" fmla="*/ 0 h 2002"/>
              </a:gdLst>
              <a:ahLst/>
              <a:cxnLst>
                <a:cxn ang="0">
                  <a:pos x="T0" y="T1"/>
                </a:cxn>
                <a:cxn ang="0">
                  <a:pos x="T2" y="T3"/>
                </a:cxn>
                <a:cxn ang="0">
                  <a:pos x="T4" y="T5"/>
                </a:cxn>
                <a:cxn ang="0">
                  <a:pos x="T6" y="T7"/>
                </a:cxn>
                <a:cxn ang="0">
                  <a:pos x="T8" y="T9"/>
                </a:cxn>
              </a:cxnLst>
              <a:rect l="0" t="0" r="r" b="b"/>
              <a:pathLst>
                <a:path w="497" h="2002">
                  <a:moveTo>
                    <a:pt x="0" y="0"/>
                  </a:moveTo>
                  <a:lnTo>
                    <a:pt x="0" y="1715"/>
                  </a:lnTo>
                  <a:lnTo>
                    <a:pt x="496" y="2001"/>
                  </a:lnTo>
                  <a:lnTo>
                    <a:pt x="496" y="286"/>
                  </a:lnTo>
                  <a:lnTo>
                    <a:pt x="0"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6" name="Freeform 215">
              <a:extLst>
                <a:ext uri="{FF2B5EF4-FFF2-40B4-BE49-F238E27FC236}">
                  <a16:creationId xmlns:a16="http://schemas.microsoft.com/office/drawing/2014/main" id="{C340D620-DD26-447D-B26B-B8ADCE9B540C}"/>
                </a:ext>
              </a:extLst>
            </p:cNvPr>
            <p:cNvSpPr>
              <a:spLocks noChangeArrowheads="1"/>
            </p:cNvSpPr>
            <p:nvPr/>
          </p:nvSpPr>
          <p:spPr bwMode="auto">
            <a:xfrm>
              <a:off x="12688691" y="4441063"/>
              <a:ext cx="615221" cy="2982725"/>
            </a:xfrm>
            <a:custGeom>
              <a:avLst/>
              <a:gdLst>
                <a:gd name="T0" fmla="*/ 0 w 496"/>
                <a:gd name="T1" fmla="*/ 0 h 2395"/>
                <a:gd name="T2" fmla="*/ 0 w 496"/>
                <a:gd name="T3" fmla="*/ 2108 h 2395"/>
                <a:gd name="T4" fmla="*/ 495 w 496"/>
                <a:gd name="T5" fmla="*/ 2394 h 2395"/>
                <a:gd name="T6" fmla="*/ 495 w 496"/>
                <a:gd name="T7" fmla="*/ 286 h 2395"/>
                <a:gd name="T8" fmla="*/ 0 w 496"/>
                <a:gd name="T9" fmla="*/ 0 h 2395"/>
              </a:gdLst>
              <a:ahLst/>
              <a:cxnLst>
                <a:cxn ang="0">
                  <a:pos x="T0" y="T1"/>
                </a:cxn>
                <a:cxn ang="0">
                  <a:pos x="T2" y="T3"/>
                </a:cxn>
                <a:cxn ang="0">
                  <a:pos x="T4" y="T5"/>
                </a:cxn>
                <a:cxn ang="0">
                  <a:pos x="T6" y="T7"/>
                </a:cxn>
                <a:cxn ang="0">
                  <a:pos x="T8" y="T9"/>
                </a:cxn>
              </a:cxnLst>
              <a:rect l="0" t="0" r="r" b="b"/>
              <a:pathLst>
                <a:path w="496" h="2395">
                  <a:moveTo>
                    <a:pt x="0" y="0"/>
                  </a:moveTo>
                  <a:lnTo>
                    <a:pt x="0" y="2108"/>
                  </a:lnTo>
                  <a:lnTo>
                    <a:pt x="495" y="2394"/>
                  </a:lnTo>
                  <a:lnTo>
                    <a:pt x="495" y="286"/>
                  </a:lnTo>
                  <a:lnTo>
                    <a:pt x="0" y="0"/>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7" name="Freeform 216">
              <a:extLst>
                <a:ext uri="{FF2B5EF4-FFF2-40B4-BE49-F238E27FC236}">
                  <a16:creationId xmlns:a16="http://schemas.microsoft.com/office/drawing/2014/main" id="{852AFF2C-5419-432E-9D76-A57FC8EF1937}"/>
                </a:ext>
              </a:extLst>
            </p:cNvPr>
            <p:cNvSpPr>
              <a:spLocks noChangeArrowheads="1"/>
            </p:cNvSpPr>
            <p:nvPr/>
          </p:nvSpPr>
          <p:spPr bwMode="auto">
            <a:xfrm>
              <a:off x="12688691" y="3611615"/>
              <a:ext cx="2059889" cy="1191990"/>
            </a:xfrm>
            <a:custGeom>
              <a:avLst/>
              <a:gdLst>
                <a:gd name="T0" fmla="*/ 1206 w 1652"/>
                <a:gd name="T1" fmla="*/ 30 h 955"/>
                <a:gd name="T2" fmla="*/ 1156 w 1652"/>
                <a:gd name="T3" fmla="*/ 0 h 955"/>
                <a:gd name="T4" fmla="*/ 0 w 1652"/>
                <a:gd name="T5" fmla="*/ 668 h 955"/>
                <a:gd name="T6" fmla="*/ 495 w 1652"/>
                <a:gd name="T7" fmla="*/ 954 h 955"/>
                <a:gd name="T8" fmla="*/ 1651 w 1652"/>
                <a:gd name="T9" fmla="*/ 286 h 955"/>
                <a:gd name="T10" fmla="*/ 1594 w 1652"/>
                <a:gd name="T11" fmla="*/ 254 h 955"/>
                <a:gd name="T12" fmla="*/ 1206 w 1652"/>
                <a:gd name="T13" fmla="*/ 30 h 955"/>
              </a:gdLst>
              <a:ahLst/>
              <a:cxnLst>
                <a:cxn ang="0">
                  <a:pos x="T0" y="T1"/>
                </a:cxn>
                <a:cxn ang="0">
                  <a:pos x="T2" y="T3"/>
                </a:cxn>
                <a:cxn ang="0">
                  <a:pos x="T4" y="T5"/>
                </a:cxn>
                <a:cxn ang="0">
                  <a:pos x="T6" y="T7"/>
                </a:cxn>
                <a:cxn ang="0">
                  <a:pos x="T8" y="T9"/>
                </a:cxn>
                <a:cxn ang="0">
                  <a:pos x="T10" y="T11"/>
                </a:cxn>
                <a:cxn ang="0">
                  <a:pos x="T12" y="T13"/>
                </a:cxn>
              </a:cxnLst>
              <a:rect l="0" t="0" r="r" b="b"/>
              <a:pathLst>
                <a:path w="1652" h="955">
                  <a:moveTo>
                    <a:pt x="1206" y="30"/>
                  </a:moveTo>
                  <a:lnTo>
                    <a:pt x="1156" y="0"/>
                  </a:lnTo>
                  <a:lnTo>
                    <a:pt x="0" y="668"/>
                  </a:lnTo>
                  <a:lnTo>
                    <a:pt x="495" y="954"/>
                  </a:lnTo>
                  <a:lnTo>
                    <a:pt x="1651" y="286"/>
                  </a:lnTo>
                  <a:lnTo>
                    <a:pt x="1594" y="254"/>
                  </a:lnTo>
                  <a:lnTo>
                    <a:pt x="1206" y="30"/>
                  </a:ln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8" name="Freeform 217">
              <a:extLst>
                <a:ext uri="{FF2B5EF4-FFF2-40B4-BE49-F238E27FC236}">
                  <a16:creationId xmlns:a16="http://schemas.microsoft.com/office/drawing/2014/main" id="{9F5F80EF-E5B2-40D9-9234-9938979B0F72}"/>
                </a:ext>
              </a:extLst>
            </p:cNvPr>
            <p:cNvSpPr>
              <a:spLocks noChangeArrowheads="1"/>
            </p:cNvSpPr>
            <p:nvPr/>
          </p:nvSpPr>
          <p:spPr bwMode="auto">
            <a:xfrm>
              <a:off x="12815031" y="3650062"/>
              <a:ext cx="1862143" cy="1076636"/>
            </a:xfrm>
            <a:custGeom>
              <a:avLst/>
              <a:gdLst>
                <a:gd name="T0" fmla="*/ 387 w 1495"/>
                <a:gd name="T1" fmla="*/ 864 h 865"/>
                <a:gd name="T2" fmla="*/ 1494 w 1495"/>
                <a:gd name="T3" fmla="*/ 224 h 865"/>
                <a:gd name="T4" fmla="*/ 1106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4"/>
                  </a:lnTo>
                  <a:lnTo>
                    <a:pt x="1106"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9" name="Freeform 71">
              <a:extLst>
                <a:ext uri="{FF2B5EF4-FFF2-40B4-BE49-F238E27FC236}">
                  <a16:creationId xmlns:a16="http://schemas.microsoft.com/office/drawing/2014/main" id="{3DB4A0A4-32B8-491B-85C4-813D35D17FE1}"/>
                </a:ext>
              </a:extLst>
            </p:cNvPr>
            <p:cNvSpPr>
              <a:spLocks noChangeArrowheads="1"/>
            </p:cNvSpPr>
            <p:nvPr/>
          </p:nvSpPr>
          <p:spPr bwMode="auto">
            <a:xfrm>
              <a:off x="12924889" y="3831333"/>
              <a:ext cx="1619206" cy="773264"/>
            </a:xfrm>
            <a:custGeom>
              <a:avLst/>
              <a:gdLst>
                <a:gd name="connsiteX0" fmla="*/ 762864 w 1619206"/>
                <a:gd name="connsiteY0" fmla="*/ 384513 h 773264"/>
                <a:gd name="connsiteX1" fmla="*/ 795250 w 1619206"/>
                <a:gd name="connsiteY1" fmla="*/ 404578 h 773264"/>
                <a:gd name="connsiteX2" fmla="*/ 158731 w 1619206"/>
                <a:gd name="connsiteY2" fmla="*/ 773264 h 773264"/>
                <a:gd name="connsiteX3" fmla="*/ 126344 w 1619206"/>
                <a:gd name="connsiteY3" fmla="*/ 754454 h 773264"/>
                <a:gd name="connsiteX4" fmla="*/ 1025359 w 1619206"/>
                <a:gd name="connsiteY4" fmla="*/ 82395 h 773264"/>
                <a:gd name="connsiteX5" fmla="*/ 1058916 w 1619206"/>
                <a:gd name="connsiteY5" fmla="*/ 101114 h 773264"/>
                <a:gd name="connsiteX6" fmla="*/ 32314 w 1619206"/>
                <a:gd name="connsiteY6" fmla="*/ 696368 h 773264"/>
                <a:gd name="connsiteX7" fmla="*/ 0 w 1619206"/>
                <a:gd name="connsiteY7" fmla="*/ 677650 h 773264"/>
                <a:gd name="connsiteX8" fmla="*/ 1586820 w 1619206"/>
                <a:gd name="connsiteY8" fmla="*/ 0 h 773264"/>
                <a:gd name="connsiteX9" fmla="*/ 1619206 w 1619206"/>
                <a:gd name="connsiteY9" fmla="*/ 18810 h 773264"/>
                <a:gd name="connsiteX10" fmla="*/ 983932 w 1619206"/>
                <a:gd name="connsiteY10" fmla="*/ 388751 h 773264"/>
                <a:gd name="connsiteX11" fmla="*/ 950300 w 1619206"/>
                <a:gd name="connsiteY11" fmla="*/ 369941 h 773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6" h="773264">
                  <a:moveTo>
                    <a:pt x="762864" y="384513"/>
                  </a:moveTo>
                  <a:lnTo>
                    <a:pt x="795250" y="404578"/>
                  </a:lnTo>
                  <a:lnTo>
                    <a:pt x="158731" y="773264"/>
                  </a:lnTo>
                  <a:lnTo>
                    <a:pt x="126344" y="754454"/>
                  </a:lnTo>
                  <a:close/>
                  <a:moveTo>
                    <a:pt x="1025359" y="82395"/>
                  </a:moveTo>
                  <a:lnTo>
                    <a:pt x="1058916" y="101114"/>
                  </a:lnTo>
                  <a:lnTo>
                    <a:pt x="32314" y="696368"/>
                  </a:lnTo>
                  <a:lnTo>
                    <a:pt x="0" y="677650"/>
                  </a:lnTo>
                  <a:close/>
                  <a:moveTo>
                    <a:pt x="1586820" y="0"/>
                  </a:moveTo>
                  <a:lnTo>
                    <a:pt x="1619206" y="18810"/>
                  </a:lnTo>
                  <a:lnTo>
                    <a:pt x="983932" y="388751"/>
                  </a:lnTo>
                  <a:lnTo>
                    <a:pt x="950300" y="369941"/>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0" name="Freeform 221">
              <a:extLst>
                <a:ext uri="{FF2B5EF4-FFF2-40B4-BE49-F238E27FC236}">
                  <a16:creationId xmlns:a16="http://schemas.microsoft.com/office/drawing/2014/main" id="{E9C4069B-2B48-40CE-B74D-C418089C5DDB}"/>
                </a:ext>
              </a:extLst>
            </p:cNvPr>
            <p:cNvSpPr>
              <a:spLocks noChangeArrowheads="1"/>
            </p:cNvSpPr>
            <p:nvPr/>
          </p:nvSpPr>
          <p:spPr bwMode="auto">
            <a:xfrm>
              <a:off x="14127870" y="4929945"/>
              <a:ext cx="1439177" cy="2966244"/>
            </a:xfrm>
            <a:custGeom>
              <a:avLst/>
              <a:gdLst>
                <a:gd name="T0" fmla="*/ 0 w 1156"/>
                <a:gd name="T1" fmla="*/ 2382 h 2383"/>
                <a:gd name="T2" fmla="*/ 1155 w 1156"/>
                <a:gd name="T3" fmla="*/ 1715 h 2383"/>
                <a:gd name="T4" fmla="*/ 1155 w 1156"/>
                <a:gd name="T5" fmla="*/ 0 h 2383"/>
                <a:gd name="T6" fmla="*/ 0 w 1156"/>
                <a:gd name="T7" fmla="*/ 667 h 2383"/>
                <a:gd name="T8" fmla="*/ 0 w 1156"/>
                <a:gd name="T9" fmla="*/ 2382 h 2383"/>
              </a:gdLst>
              <a:ahLst/>
              <a:cxnLst>
                <a:cxn ang="0">
                  <a:pos x="T0" y="T1"/>
                </a:cxn>
                <a:cxn ang="0">
                  <a:pos x="T2" y="T3"/>
                </a:cxn>
                <a:cxn ang="0">
                  <a:pos x="T4" y="T5"/>
                </a:cxn>
                <a:cxn ang="0">
                  <a:pos x="T6" y="T7"/>
                </a:cxn>
                <a:cxn ang="0">
                  <a:pos x="T8" y="T9"/>
                </a:cxn>
              </a:cxnLst>
              <a:rect l="0" t="0" r="r" b="b"/>
              <a:pathLst>
                <a:path w="1156" h="2383">
                  <a:moveTo>
                    <a:pt x="0" y="2382"/>
                  </a:moveTo>
                  <a:lnTo>
                    <a:pt x="1155" y="1715"/>
                  </a:lnTo>
                  <a:lnTo>
                    <a:pt x="1155" y="0"/>
                  </a:lnTo>
                  <a:lnTo>
                    <a:pt x="0" y="667"/>
                  </a:lnTo>
                  <a:lnTo>
                    <a:pt x="0" y="2382"/>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1" name="Freeform 222">
              <a:extLst>
                <a:ext uri="{FF2B5EF4-FFF2-40B4-BE49-F238E27FC236}">
                  <a16:creationId xmlns:a16="http://schemas.microsoft.com/office/drawing/2014/main" id="{B10EE331-5C4F-4C74-8D3C-E5D6AFFFB0A2}"/>
                </a:ext>
              </a:extLst>
            </p:cNvPr>
            <p:cNvSpPr>
              <a:spLocks noChangeArrowheads="1"/>
            </p:cNvSpPr>
            <p:nvPr/>
          </p:nvSpPr>
          <p:spPr bwMode="auto">
            <a:xfrm>
              <a:off x="13512647" y="4572894"/>
              <a:ext cx="2059889" cy="1191994"/>
            </a:xfrm>
            <a:custGeom>
              <a:avLst/>
              <a:gdLst>
                <a:gd name="T0" fmla="*/ 1156 w 1652"/>
                <a:gd name="T1" fmla="*/ 0 h 955"/>
                <a:gd name="T2" fmla="*/ 0 w 1652"/>
                <a:gd name="T3" fmla="*/ 668 h 955"/>
                <a:gd name="T4" fmla="*/ 496 w 1652"/>
                <a:gd name="T5" fmla="*/ 954 h 955"/>
                <a:gd name="T6" fmla="*/ 1651 w 1652"/>
                <a:gd name="T7" fmla="*/ 287 h 955"/>
                <a:gd name="T8" fmla="*/ 1156 w 1652"/>
                <a:gd name="T9" fmla="*/ 0 h 955"/>
              </a:gdLst>
              <a:ahLst/>
              <a:cxnLst>
                <a:cxn ang="0">
                  <a:pos x="T0" y="T1"/>
                </a:cxn>
                <a:cxn ang="0">
                  <a:pos x="T2" y="T3"/>
                </a:cxn>
                <a:cxn ang="0">
                  <a:pos x="T4" y="T5"/>
                </a:cxn>
                <a:cxn ang="0">
                  <a:pos x="T6" y="T7"/>
                </a:cxn>
                <a:cxn ang="0">
                  <a:pos x="T8" y="T9"/>
                </a:cxn>
              </a:cxnLst>
              <a:rect l="0" t="0" r="r" b="b"/>
              <a:pathLst>
                <a:path w="1652" h="955">
                  <a:moveTo>
                    <a:pt x="1156" y="0"/>
                  </a:moveTo>
                  <a:lnTo>
                    <a:pt x="0" y="668"/>
                  </a:lnTo>
                  <a:lnTo>
                    <a:pt x="496" y="954"/>
                  </a:lnTo>
                  <a:lnTo>
                    <a:pt x="1651" y="287"/>
                  </a:lnTo>
                  <a:lnTo>
                    <a:pt x="1156" y="0"/>
                  </a:lnTo>
                </a:path>
              </a:pathLst>
            </a:custGeom>
            <a:solidFill>
              <a:srgbClr val="1B5E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2" name="Freeform 223">
              <a:extLst>
                <a:ext uri="{FF2B5EF4-FFF2-40B4-BE49-F238E27FC236}">
                  <a16:creationId xmlns:a16="http://schemas.microsoft.com/office/drawing/2014/main" id="{35F7A5E6-BE5F-45FF-B2E3-988B372284B8}"/>
                </a:ext>
              </a:extLst>
            </p:cNvPr>
            <p:cNvSpPr>
              <a:spLocks noChangeArrowheads="1"/>
            </p:cNvSpPr>
            <p:nvPr/>
          </p:nvSpPr>
          <p:spPr bwMode="auto">
            <a:xfrm>
              <a:off x="13638987" y="4611347"/>
              <a:ext cx="1862143" cy="1076636"/>
            </a:xfrm>
            <a:custGeom>
              <a:avLst/>
              <a:gdLst>
                <a:gd name="T0" fmla="*/ 387 w 1495"/>
                <a:gd name="T1" fmla="*/ 864 h 865"/>
                <a:gd name="T2" fmla="*/ 1494 w 1495"/>
                <a:gd name="T3" fmla="*/ 223 h 865"/>
                <a:gd name="T4" fmla="*/ 1107 w 1495"/>
                <a:gd name="T5" fmla="*/ 0 h 865"/>
                <a:gd name="T6" fmla="*/ 0 w 1495"/>
                <a:gd name="T7" fmla="*/ 640 h 865"/>
                <a:gd name="T8" fmla="*/ 387 w 1495"/>
                <a:gd name="T9" fmla="*/ 864 h 865"/>
              </a:gdLst>
              <a:ahLst/>
              <a:cxnLst>
                <a:cxn ang="0">
                  <a:pos x="T0" y="T1"/>
                </a:cxn>
                <a:cxn ang="0">
                  <a:pos x="T2" y="T3"/>
                </a:cxn>
                <a:cxn ang="0">
                  <a:pos x="T4" y="T5"/>
                </a:cxn>
                <a:cxn ang="0">
                  <a:pos x="T6" y="T7"/>
                </a:cxn>
                <a:cxn ang="0">
                  <a:pos x="T8" y="T9"/>
                </a:cxn>
              </a:cxnLst>
              <a:rect l="0" t="0" r="r" b="b"/>
              <a:pathLst>
                <a:path w="1495" h="865">
                  <a:moveTo>
                    <a:pt x="387" y="864"/>
                  </a:moveTo>
                  <a:lnTo>
                    <a:pt x="1494" y="223"/>
                  </a:lnTo>
                  <a:lnTo>
                    <a:pt x="1107" y="0"/>
                  </a:lnTo>
                  <a:lnTo>
                    <a:pt x="0" y="640"/>
                  </a:lnTo>
                  <a:lnTo>
                    <a:pt x="387" y="8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3" name="Freeform 75">
              <a:extLst>
                <a:ext uri="{FF2B5EF4-FFF2-40B4-BE49-F238E27FC236}">
                  <a16:creationId xmlns:a16="http://schemas.microsoft.com/office/drawing/2014/main" id="{8E7DDC52-404C-4ABD-8E37-8C0330C28465}"/>
                </a:ext>
              </a:extLst>
            </p:cNvPr>
            <p:cNvSpPr>
              <a:spLocks noChangeArrowheads="1"/>
            </p:cNvSpPr>
            <p:nvPr/>
          </p:nvSpPr>
          <p:spPr bwMode="auto">
            <a:xfrm>
              <a:off x="13743357" y="4792617"/>
              <a:ext cx="1619203" cy="778756"/>
            </a:xfrm>
            <a:custGeom>
              <a:avLst/>
              <a:gdLst>
                <a:gd name="connsiteX0" fmla="*/ 767107 w 1619203"/>
                <a:gd name="connsiteY0" fmla="*/ 390005 h 778756"/>
                <a:gd name="connsiteX1" fmla="*/ 800739 w 1619203"/>
                <a:gd name="connsiteY1" fmla="*/ 408816 h 778756"/>
                <a:gd name="connsiteX2" fmla="*/ 164220 w 1619203"/>
                <a:gd name="connsiteY2" fmla="*/ 778756 h 778756"/>
                <a:gd name="connsiteX3" fmla="*/ 131833 w 1619203"/>
                <a:gd name="connsiteY3" fmla="*/ 759946 h 778756"/>
                <a:gd name="connsiteX4" fmla="*/ 1026598 w 1619203"/>
                <a:gd name="connsiteY4" fmla="*/ 87887 h 778756"/>
                <a:gd name="connsiteX5" fmla="*/ 1058912 w 1619203"/>
                <a:gd name="connsiteY5" fmla="*/ 106606 h 778756"/>
                <a:gd name="connsiteX6" fmla="*/ 32314 w 1619203"/>
                <a:gd name="connsiteY6" fmla="*/ 701860 h 778756"/>
                <a:gd name="connsiteX7" fmla="*/ 0 w 1619203"/>
                <a:gd name="connsiteY7" fmla="*/ 681894 h 778756"/>
                <a:gd name="connsiteX8" fmla="*/ 1585633 w 1619203"/>
                <a:gd name="connsiteY8" fmla="*/ 0 h 778756"/>
                <a:gd name="connsiteX9" fmla="*/ 1619203 w 1619203"/>
                <a:gd name="connsiteY9" fmla="*/ 18810 h 778756"/>
                <a:gd name="connsiteX10" fmla="*/ 983864 w 1619203"/>
                <a:gd name="connsiteY10" fmla="*/ 388753 h 778756"/>
                <a:gd name="connsiteX11" fmla="*/ 950294 w 1619203"/>
                <a:gd name="connsiteY11" fmla="*/ 368689 h 778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9203" h="778756">
                  <a:moveTo>
                    <a:pt x="767107" y="390005"/>
                  </a:moveTo>
                  <a:lnTo>
                    <a:pt x="800739" y="408816"/>
                  </a:lnTo>
                  <a:lnTo>
                    <a:pt x="164220" y="778756"/>
                  </a:lnTo>
                  <a:lnTo>
                    <a:pt x="131833" y="759946"/>
                  </a:lnTo>
                  <a:close/>
                  <a:moveTo>
                    <a:pt x="1026598" y="87887"/>
                  </a:moveTo>
                  <a:lnTo>
                    <a:pt x="1058912" y="106606"/>
                  </a:lnTo>
                  <a:lnTo>
                    <a:pt x="32314" y="701860"/>
                  </a:lnTo>
                  <a:lnTo>
                    <a:pt x="0" y="681894"/>
                  </a:lnTo>
                  <a:close/>
                  <a:moveTo>
                    <a:pt x="1585633" y="0"/>
                  </a:moveTo>
                  <a:lnTo>
                    <a:pt x="1619203" y="18810"/>
                  </a:lnTo>
                  <a:lnTo>
                    <a:pt x="983864" y="388753"/>
                  </a:lnTo>
                  <a:lnTo>
                    <a:pt x="950294" y="368689"/>
                  </a:lnTo>
                  <a:close/>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4" name="Freeform 227">
              <a:extLst>
                <a:ext uri="{FF2B5EF4-FFF2-40B4-BE49-F238E27FC236}">
                  <a16:creationId xmlns:a16="http://schemas.microsoft.com/office/drawing/2014/main" id="{ABFC598C-2AF1-4580-9E8A-ED64EE214291}"/>
                </a:ext>
              </a:extLst>
            </p:cNvPr>
            <p:cNvSpPr>
              <a:spLocks noChangeArrowheads="1"/>
            </p:cNvSpPr>
            <p:nvPr/>
          </p:nvSpPr>
          <p:spPr bwMode="auto">
            <a:xfrm>
              <a:off x="16055927" y="3424852"/>
              <a:ext cx="1686367" cy="1389740"/>
            </a:xfrm>
            <a:custGeom>
              <a:avLst/>
              <a:gdLst>
                <a:gd name="T0" fmla="*/ 0 w 1352"/>
                <a:gd name="T1" fmla="*/ 980 h 1115"/>
                <a:gd name="T2" fmla="*/ 0 w 1352"/>
                <a:gd name="T3" fmla="*/ 980 h 1115"/>
                <a:gd name="T4" fmla="*/ 144 w 1352"/>
                <a:gd name="T5" fmla="*/ 667 h 1115"/>
                <a:gd name="T6" fmla="*/ 144 w 1352"/>
                <a:gd name="T7" fmla="*/ 667 h 1115"/>
                <a:gd name="T8" fmla="*/ 287 w 1352"/>
                <a:gd name="T9" fmla="*/ 663 h 1115"/>
                <a:gd name="T10" fmla="*/ 287 w 1352"/>
                <a:gd name="T11" fmla="*/ 663 h 1115"/>
                <a:gd name="T12" fmla="*/ 438 w 1352"/>
                <a:gd name="T13" fmla="*/ 394 h 1115"/>
                <a:gd name="T14" fmla="*/ 438 w 1352"/>
                <a:gd name="T15" fmla="*/ 394 h 1115"/>
                <a:gd name="T16" fmla="*/ 604 w 1352"/>
                <a:gd name="T17" fmla="*/ 388 h 1115"/>
                <a:gd name="T18" fmla="*/ 604 w 1352"/>
                <a:gd name="T19" fmla="*/ 388 h 1115"/>
                <a:gd name="T20" fmla="*/ 777 w 1352"/>
                <a:gd name="T21" fmla="*/ 64 h 1115"/>
                <a:gd name="T22" fmla="*/ 777 w 1352"/>
                <a:gd name="T23" fmla="*/ 64 h 1115"/>
                <a:gd name="T24" fmla="*/ 997 w 1352"/>
                <a:gd name="T25" fmla="*/ 243 h 1115"/>
                <a:gd name="T26" fmla="*/ 997 w 1352"/>
                <a:gd name="T27" fmla="*/ 243 h 1115"/>
                <a:gd name="T28" fmla="*/ 1023 w 1352"/>
                <a:gd name="T29" fmla="*/ 226 h 1115"/>
                <a:gd name="T30" fmla="*/ 1023 w 1352"/>
                <a:gd name="T31" fmla="*/ 226 h 1115"/>
                <a:gd name="T32" fmla="*/ 1260 w 1352"/>
                <a:gd name="T33" fmla="*/ 254 h 1115"/>
                <a:gd name="T34" fmla="*/ 1260 w 1352"/>
                <a:gd name="T35" fmla="*/ 254 h 1115"/>
                <a:gd name="T36" fmla="*/ 1351 w 1352"/>
                <a:gd name="T37" fmla="*/ 393 h 1115"/>
                <a:gd name="T38" fmla="*/ 103 w 1352"/>
                <a:gd name="T39" fmla="*/ 1114 h 1115"/>
                <a:gd name="T40" fmla="*/ 10 w 1352"/>
                <a:gd name="T41" fmla="*/ 1058 h 1115"/>
                <a:gd name="T42" fmla="*/ 10 w 1352"/>
                <a:gd name="T43" fmla="*/ 1058 h 1115"/>
                <a:gd name="T44" fmla="*/ 0 w 1352"/>
                <a:gd name="T45" fmla="*/ 98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5">
                  <a:moveTo>
                    <a:pt x="0" y="980"/>
                  </a:moveTo>
                  <a:lnTo>
                    <a:pt x="0" y="980"/>
                  </a:lnTo>
                  <a:cubicBezTo>
                    <a:pt x="0" y="853"/>
                    <a:pt x="65" y="712"/>
                    <a:pt x="144" y="667"/>
                  </a:cubicBezTo>
                  <a:lnTo>
                    <a:pt x="144" y="667"/>
                  </a:lnTo>
                  <a:cubicBezTo>
                    <a:pt x="191" y="640"/>
                    <a:pt x="262" y="621"/>
                    <a:pt x="287" y="663"/>
                  </a:cubicBezTo>
                  <a:lnTo>
                    <a:pt x="287" y="663"/>
                  </a:lnTo>
                  <a:cubicBezTo>
                    <a:pt x="316" y="531"/>
                    <a:pt x="365" y="449"/>
                    <a:pt x="438" y="394"/>
                  </a:cubicBezTo>
                  <a:lnTo>
                    <a:pt x="438" y="394"/>
                  </a:lnTo>
                  <a:cubicBezTo>
                    <a:pt x="485" y="359"/>
                    <a:pt x="569" y="355"/>
                    <a:pt x="604" y="388"/>
                  </a:cubicBezTo>
                  <a:lnTo>
                    <a:pt x="604" y="388"/>
                  </a:lnTo>
                  <a:cubicBezTo>
                    <a:pt x="638" y="239"/>
                    <a:pt x="684" y="118"/>
                    <a:pt x="777" y="64"/>
                  </a:cubicBezTo>
                  <a:lnTo>
                    <a:pt x="777" y="64"/>
                  </a:lnTo>
                  <a:cubicBezTo>
                    <a:pt x="889" y="0"/>
                    <a:pt x="981" y="80"/>
                    <a:pt x="997" y="243"/>
                  </a:cubicBezTo>
                  <a:lnTo>
                    <a:pt x="997" y="243"/>
                  </a:lnTo>
                  <a:cubicBezTo>
                    <a:pt x="1005" y="237"/>
                    <a:pt x="1015" y="231"/>
                    <a:pt x="1023" y="226"/>
                  </a:cubicBezTo>
                  <a:lnTo>
                    <a:pt x="1023" y="226"/>
                  </a:lnTo>
                  <a:cubicBezTo>
                    <a:pt x="1121" y="169"/>
                    <a:pt x="1145" y="188"/>
                    <a:pt x="1260" y="254"/>
                  </a:cubicBezTo>
                  <a:lnTo>
                    <a:pt x="1260" y="254"/>
                  </a:lnTo>
                  <a:cubicBezTo>
                    <a:pt x="1308" y="282"/>
                    <a:pt x="1351" y="393"/>
                    <a:pt x="1351" y="393"/>
                  </a:cubicBezTo>
                  <a:lnTo>
                    <a:pt x="103" y="1114"/>
                  </a:lnTo>
                  <a:lnTo>
                    <a:pt x="10" y="1058"/>
                  </a:lnTo>
                  <a:lnTo>
                    <a:pt x="10" y="1058"/>
                  </a:lnTo>
                  <a:cubicBezTo>
                    <a:pt x="4" y="1036"/>
                    <a:pt x="0" y="1010"/>
                    <a:pt x="0" y="980"/>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5" name="Freeform 228">
              <a:extLst>
                <a:ext uri="{FF2B5EF4-FFF2-40B4-BE49-F238E27FC236}">
                  <a16:creationId xmlns:a16="http://schemas.microsoft.com/office/drawing/2014/main" id="{F2034B6E-F620-4420-82CA-57CF6D6EE136}"/>
                </a:ext>
              </a:extLst>
            </p:cNvPr>
            <p:cNvSpPr>
              <a:spLocks noChangeArrowheads="1"/>
            </p:cNvSpPr>
            <p:nvPr/>
          </p:nvSpPr>
          <p:spPr bwMode="auto">
            <a:xfrm>
              <a:off x="16171284" y="3496257"/>
              <a:ext cx="1571010" cy="1318332"/>
            </a:xfrm>
            <a:custGeom>
              <a:avLst/>
              <a:gdLst>
                <a:gd name="T0" fmla="*/ 0 w 1259"/>
                <a:gd name="T1" fmla="*/ 980 h 1059"/>
                <a:gd name="T2" fmla="*/ 0 w 1259"/>
                <a:gd name="T3" fmla="*/ 980 h 1059"/>
                <a:gd name="T4" fmla="*/ 143 w 1259"/>
                <a:gd name="T5" fmla="*/ 666 h 1059"/>
                <a:gd name="T6" fmla="*/ 143 w 1259"/>
                <a:gd name="T7" fmla="*/ 666 h 1059"/>
                <a:gd name="T8" fmla="*/ 258 w 1259"/>
                <a:gd name="T9" fmla="*/ 694 h 1059"/>
                <a:gd name="T10" fmla="*/ 258 w 1259"/>
                <a:gd name="T11" fmla="*/ 694 h 1059"/>
                <a:gd name="T12" fmla="*/ 438 w 1259"/>
                <a:gd name="T13" fmla="*/ 393 h 1059"/>
                <a:gd name="T14" fmla="*/ 438 w 1259"/>
                <a:gd name="T15" fmla="*/ 393 h 1059"/>
                <a:gd name="T16" fmla="*/ 572 w 1259"/>
                <a:gd name="T17" fmla="*/ 403 h 1059"/>
                <a:gd name="T18" fmla="*/ 572 w 1259"/>
                <a:gd name="T19" fmla="*/ 403 h 1059"/>
                <a:gd name="T20" fmla="*/ 777 w 1259"/>
                <a:gd name="T21" fmla="*/ 64 h 1059"/>
                <a:gd name="T22" fmla="*/ 777 w 1259"/>
                <a:gd name="T23" fmla="*/ 64 h 1059"/>
                <a:gd name="T24" fmla="*/ 997 w 1259"/>
                <a:gd name="T25" fmla="*/ 242 h 1059"/>
                <a:gd name="T26" fmla="*/ 997 w 1259"/>
                <a:gd name="T27" fmla="*/ 242 h 1059"/>
                <a:gd name="T28" fmla="*/ 1023 w 1259"/>
                <a:gd name="T29" fmla="*/ 225 h 1059"/>
                <a:gd name="T30" fmla="*/ 1023 w 1259"/>
                <a:gd name="T31" fmla="*/ 225 h 1059"/>
                <a:gd name="T32" fmla="*/ 1258 w 1259"/>
                <a:gd name="T33" fmla="*/ 337 h 1059"/>
                <a:gd name="T34" fmla="*/ 10 w 1259"/>
                <a:gd name="T35" fmla="*/ 1058 h 1059"/>
                <a:gd name="T36" fmla="*/ 10 w 1259"/>
                <a:gd name="T37" fmla="*/ 1058 h 1059"/>
                <a:gd name="T38" fmla="*/ 0 w 1259"/>
                <a:gd name="T39" fmla="*/ 980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0" y="980"/>
                  </a:moveTo>
                  <a:lnTo>
                    <a:pt x="0" y="980"/>
                  </a:lnTo>
                  <a:cubicBezTo>
                    <a:pt x="0" y="852"/>
                    <a:pt x="65" y="712"/>
                    <a:pt x="143" y="666"/>
                  </a:cubicBezTo>
                  <a:lnTo>
                    <a:pt x="143" y="666"/>
                  </a:lnTo>
                  <a:cubicBezTo>
                    <a:pt x="191" y="639"/>
                    <a:pt x="233" y="652"/>
                    <a:pt x="258" y="694"/>
                  </a:cubicBezTo>
                  <a:lnTo>
                    <a:pt x="258" y="694"/>
                  </a:lnTo>
                  <a:cubicBezTo>
                    <a:pt x="287" y="562"/>
                    <a:pt x="357" y="440"/>
                    <a:pt x="438" y="393"/>
                  </a:cubicBezTo>
                  <a:lnTo>
                    <a:pt x="438" y="393"/>
                  </a:lnTo>
                  <a:cubicBezTo>
                    <a:pt x="490" y="364"/>
                    <a:pt x="537" y="370"/>
                    <a:pt x="572" y="403"/>
                  </a:cubicBezTo>
                  <a:lnTo>
                    <a:pt x="572" y="403"/>
                  </a:lnTo>
                  <a:cubicBezTo>
                    <a:pt x="605" y="254"/>
                    <a:pt x="684" y="117"/>
                    <a:pt x="777" y="64"/>
                  </a:cubicBezTo>
                  <a:lnTo>
                    <a:pt x="777" y="64"/>
                  </a:lnTo>
                  <a:cubicBezTo>
                    <a:pt x="888" y="0"/>
                    <a:pt x="981" y="78"/>
                    <a:pt x="997" y="242"/>
                  </a:cubicBezTo>
                  <a:lnTo>
                    <a:pt x="997" y="242"/>
                  </a:lnTo>
                  <a:cubicBezTo>
                    <a:pt x="1005" y="236"/>
                    <a:pt x="1014" y="231"/>
                    <a:pt x="1023" y="225"/>
                  </a:cubicBezTo>
                  <a:lnTo>
                    <a:pt x="1023" y="225"/>
                  </a:lnTo>
                  <a:cubicBezTo>
                    <a:pt x="1150" y="152"/>
                    <a:pt x="1252" y="203"/>
                    <a:pt x="1258" y="337"/>
                  </a:cubicBezTo>
                  <a:lnTo>
                    <a:pt x="10" y="1058"/>
                  </a:lnTo>
                  <a:lnTo>
                    <a:pt x="10" y="1058"/>
                  </a:lnTo>
                  <a:cubicBezTo>
                    <a:pt x="4" y="1035"/>
                    <a:pt x="0" y="1009"/>
                    <a:pt x="0" y="98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6" name="Freeform 229">
              <a:extLst>
                <a:ext uri="{FF2B5EF4-FFF2-40B4-BE49-F238E27FC236}">
                  <a16:creationId xmlns:a16="http://schemas.microsoft.com/office/drawing/2014/main" id="{5EBBF67F-5728-44BD-91D2-54DB53AFA523}"/>
                </a:ext>
              </a:extLst>
            </p:cNvPr>
            <p:cNvSpPr>
              <a:spLocks noChangeArrowheads="1"/>
            </p:cNvSpPr>
            <p:nvPr/>
          </p:nvSpPr>
          <p:spPr bwMode="auto">
            <a:xfrm>
              <a:off x="6635355" y="4226836"/>
              <a:ext cx="1686363" cy="1389740"/>
            </a:xfrm>
            <a:custGeom>
              <a:avLst/>
              <a:gdLst>
                <a:gd name="T0" fmla="*/ 1351 w 1352"/>
                <a:gd name="T1" fmla="*/ 981 h 1114"/>
                <a:gd name="T2" fmla="*/ 1351 w 1352"/>
                <a:gd name="T3" fmla="*/ 981 h 1114"/>
                <a:gd name="T4" fmla="*/ 1208 w 1352"/>
                <a:gd name="T5" fmla="*/ 667 h 1114"/>
                <a:gd name="T6" fmla="*/ 1208 w 1352"/>
                <a:gd name="T7" fmla="*/ 667 h 1114"/>
                <a:gd name="T8" fmla="*/ 1064 w 1352"/>
                <a:gd name="T9" fmla="*/ 663 h 1114"/>
                <a:gd name="T10" fmla="*/ 1064 w 1352"/>
                <a:gd name="T11" fmla="*/ 663 h 1114"/>
                <a:gd name="T12" fmla="*/ 913 w 1352"/>
                <a:gd name="T13" fmla="*/ 394 h 1114"/>
                <a:gd name="T14" fmla="*/ 913 w 1352"/>
                <a:gd name="T15" fmla="*/ 394 h 1114"/>
                <a:gd name="T16" fmla="*/ 747 w 1352"/>
                <a:gd name="T17" fmla="*/ 388 h 1114"/>
                <a:gd name="T18" fmla="*/ 747 w 1352"/>
                <a:gd name="T19" fmla="*/ 388 h 1114"/>
                <a:gd name="T20" fmla="*/ 575 w 1352"/>
                <a:gd name="T21" fmla="*/ 65 h 1114"/>
                <a:gd name="T22" fmla="*/ 575 w 1352"/>
                <a:gd name="T23" fmla="*/ 65 h 1114"/>
                <a:gd name="T24" fmla="*/ 354 w 1352"/>
                <a:gd name="T25" fmla="*/ 243 h 1114"/>
                <a:gd name="T26" fmla="*/ 354 w 1352"/>
                <a:gd name="T27" fmla="*/ 243 h 1114"/>
                <a:gd name="T28" fmla="*/ 328 w 1352"/>
                <a:gd name="T29" fmla="*/ 226 h 1114"/>
                <a:gd name="T30" fmla="*/ 328 w 1352"/>
                <a:gd name="T31" fmla="*/ 226 h 1114"/>
                <a:gd name="T32" fmla="*/ 91 w 1352"/>
                <a:gd name="T33" fmla="*/ 255 h 1114"/>
                <a:gd name="T34" fmla="*/ 91 w 1352"/>
                <a:gd name="T35" fmla="*/ 255 h 1114"/>
                <a:gd name="T36" fmla="*/ 0 w 1352"/>
                <a:gd name="T37" fmla="*/ 394 h 1114"/>
                <a:gd name="T38" fmla="*/ 1248 w 1352"/>
                <a:gd name="T39" fmla="*/ 1113 h 1114"/>
                <a:gd name="T40" fmla="*/ 1341 w 1352"/>
                <a:gd name="T41" fmla="*/ 1058 h 1114"/>
                <a:gd name="T42" fmla="*/ 1341 w 1352"/>
                <a:gd name="T43" fmla="*/ 1058 h 1114"/>
                <a:gd name="T44" fmla="*/ 1351 w 1352"/>
                <a:gd name="T45" fmla="*/ 981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52" h="1114">
                  <a:moveTo>
                    <a:pt x="1351" y="981"/>
                  </a:moveTo>
                  <a:lnTo>
                    <a:pt x="1351" y="981"/>
                  </a:lnTo>
                  <a:cubicBezTo>
                    <a:pt x="1351" y="853"/>
                    <a:pt x="1287" y="713"/>
                    <a:pt x="1208" y="667"/>
                  </a:cubicBezTo>
                  <a:lnTo>
                    <a:pt x="1208" y="667"/>
                  </a:lnTo>
                  <a:cubicBezTo>
                    <a:pt x="1161" y="639"/>
                    <a:pt x="1089" y="621"/>
                    <a:pt x="1064" y="663"/>
                  </a:cubicBezTo>
                  <a:lnTo>
                    <a:pt x="1064" y="663"/>
                  </a:lnTo>
                  <a:cubicBezTo>
                    <a:pt x="1035" y="531"/>
                    <a:pt x="986" y="449"/>
                    <a:pt x="913" y="394"/>
                  </a:cubicBezTo>
                  <a:lnTo>
                    <a:pt x="913" y="394"/>
                  </a:lnTo>
                  <a:cubicBezTo>
                    <a:pt x="866" y="359"/>
                    <a:pt x="782" y="354"/>
                    <a:pt x="747" y="388"/>
                  </a:cubicBezTo>
                  <a:lnTo>
                    <a:pt x="747" y="388"/>
                  </a:lnTo>
                  <a:cubicBezTo>
                    <a:pt x="714" y="239"/>
                    <a:pt x="667" y="118"/>
                    <a:pt x="575" y="65"/>
                  </a:cubicBezTo>
                  <a:lnTo>
                    <a:pt x="575" y="65"/>
                  </a:lnTo>
                  <a:cubicBezTo>
                    <a:pt x="463" y="0"/>
                    <a:pt x="370" y="79"/>
                    <a:pt x="354" y="243"/>
                  </a:cubicBezTo>
                  <a:lnTo>
                    <a:pt x="354" y="243"/>
                  </a:lnTo>
                  <a:cubicBezTo>
                    <a:pt x="346" y="237"/>
                    <a:pt x="337" y="231"/>
                    <a:pt x="328" y="226"/>
                  </a:cubicBezTo>
                  <a:lnTo>
                    <a:pt x="328" y="226"/>
                  </a:lnTo>
                  <a:cubicBezTo>
                    <a:pt x="230" y="170"/>
                    <a:pt x="206" y="189"/>
                    <a:pt x="91" y="255"/>
                  </a:cubicBezTo>
                  <a:lnTo>
                    <a:pt x="91" y="255"/>
                  </a:lnTo>
                  <a:cubicBezTo>
                    <a:pt x="43" y="283"/>
                    <a:pt x="0" y="394"/>
                    <a:pt x="0" y="394"/>
                  </a:cubicBezTo>
                  <a:lnTo>
                    <a:pt x="1248" y="1113"/>
                  </a:lnTo>
                  <a:lnTo>
                    <a:pt x="1341" y="1058"/>
                  </a:lnTo>
                  <a:lnTo>
                    <a:pt x="1341" y="1058"/>
                  </a:lnTo>
                  <a:cubicBezTo>
                    <a:pt x="1347" y="1036"/>
                    <a:pt x="1351" y="1010"/>
                    <a:pt x="1351" y="981"/>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7" name="Freeform 230">
              <a:extLst>
                <a:ext uri="{FF2B5EF4-FFF2-40B4-BE49-F238E27FC236}">
                  <a16:creationId xmlns:a16="http://schemas.microsoft.com/office/drawing/2014/main" id="{F1F56BCA-4990-4C1F-BF8E-56C06BA1AA87}"/>
                </a:ext>
              </a:extLst>
            </p:cNvPr>
            <p:cNvSpPr>
              <a:spLocks noChangeArrowheads="1"/>
            </p:cNvSpPr>
            <p:nvPr/>
          </p:nvSpPr>
          <p:spPr bwMode="auto">
            <a:xfrm>
              <a:off x="6635357" y="4292749"/>
              <a:ext cx="1571010" cy="1318332"/>
            </a:xfrm>
            <a:custGeom>
              <a:avLst/>
              <a:gdLst>
                <a:gd name="T0" fmla="*/ 1258 w 1259"/>
                <a:gd name="T1" fmla="*/ 981 h 1059"/>
                <a:gd name="T2" fmla="*/ 1258 w 1259"/>
                <a:gd name="T3" fmla="*/ 981 h 1059"/>
                <a:gd name="T4" fmla="*/ 1115 w 1259"/>
                <a:gd name="T5" fmla="*/ 667 h 1059"/>
                <a:gd name="T6" fmla="*/ 1115 w 1259"/>
                <a:gd name="T7" fmla="*/ 667 h 1059"/>
                <a:gd name="T8" fmla="*/ 1000 w 1259"/>
                <a:gd name="T9" fmla="*/ 695 h 1059"/>
                <a:gd name="T10" fmla="*/ 1000 w 1259"/>
                <a:gd name="T11" fmla="*/ 695 h 1059"/>
                <a:gd name="T12" fmla="*/ 820 w 1259"/>
                <a:gd name="T13" fmla="*/ 395 h 1059"/>
                <a:gd name="T14" fmla="*/ 820 w 1259"/>
                <a:gd name="T15" fmla="*/ 395 h 1059"/>
                <a:gd name="T16" fmla="*/ 687 w 1259"/>
                <a:gd name="T17" fmla="*/ 404 h 1059"/>
                <a:gd name="T18" fmla="*/ 687 w 1259"/>
                <a:gd name="T19" fmla="*/ 404 h 1059"/>
                <a:gd name="T20" fmla="*/ 482 w 1259"/>
                <a:gd name="T21" fmla="*/ 65 h 1059"/>
                <a:gd name="T22" fmla="*/ 482 w 1259"/>
                <a:gd name="T23" fmla="*/ 65 h 1059"/>
                <a:gd name="T24" fmla="*/ 262 w 1259"/>
                <a:gd name="T25" fmla="*/ 243 h 1059"/>
                <a:gd name="T26" fmla="*/ 262 w 1259"/>
                <a:gd name="T27" fmla="*/ 243 h 1059"/>
                <a:gd name="T28" fmla="*/ 235 w 1259"/>
                <a:gd name="T29" fmla="*/ 226 h 1059"/>
                <a:gd name="T30" fmla="*/ 235 w 1259"/>
                <a:gd name="T31" fmla="*/ 226 h 1059"/>
                <a:gd name="T32" fmla="*/ 0 w 1259"/>
                <a:gd name="T33" fmla="*/ 339 h 1059"/>
                <a:gd name="T34" fmla="*/ 1248 w 1259"/>
                <a:gd name="T35" fmla="*/ 1058 h 1059"/>
                <a:gd name="T36" fmla="*/ 1248 w 1259"/>
                <a:gd name="T37" fmla="*/ 1058 h 1059"/>
                <a:gd name="T38" fmla="*/ 1258 w 1259"/>
                <a:gd name="T39" fmla="*/ 981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9" h="1059">
                  <a:moveTo>
                    <a:pt x="1258" y="981"/>
                  </a:moveTo>
                  <a:lnTo>
                    <a:pt x="1258" y="981"/>
                  </a:lnTo>
                  <a:cubicBezTo>
                    <a:pt x="1258" y="853"/>
                    <a:pt x="1193" y="713"/>
                    <a:pt x="1115" y="667"/>
                  </a:cubicBezTo>
                  <a:lnTo>
                    <a:pt x="1115" y="667"/>
                  </a:lnTo>
                  <a:cubicBezTo>
                    <a:pt x="1067" y="640"/>
                    <a:pt x="1025" y="654"/>
                    <a:pt x="1000" y="695"/>
                  </a:cubicBezTo>
                  <a:lnTo>
                    <a:pt x="1000" y="695"/>
                  </a:lnTo>
                  <a:cubicBezTo>
                    <a:pt x="971" y="564"/>
                    <a:pt x="901" y="442"/>
                    <a:pt x="820" y="395"/>
                  </a:cubicBezTo>
                  <a:lnTo>
                    <a:pt x="820" y="395"/>
                  </a:lnTo>
                  <a:cubicBezTo>
                    <a:pt x="768" y="365"/>
                    <a:pt x="721" y="370"/>
                    <a:pt x="687" y="404"/>
                  </a:cubicBezTo>
                  <a:lnTo>
                    <a:pt x="687" y="404"/>
                  </a:lnTo>
                  <a:cubicBezTo>
                    <a:pt x="653" y="255"/>
                    <a:pt x="574" y="118"/>
                    <a:pt x="482" y="65"/>
                  </a:cubicBezTo>
                  <a:lnTo>
                    <a:pt x="482" y="65"/>
                  </a:lnTo>
                  <a:cubicBezTo>
                    <a:pt x="370" y="0"/>
                    <a:pt x="278" y="80"/>
                    <a:pt x="262" y="243"/>
                  </a:cubicBezTo>
                  <a:lnTo>
                    <a:pt x="262" y="243"/>
                  </a:lnTo>
                  <a:cubicBezTo>
                    <a:pt x="253" y="237"/>
                    <a:pt x="244" y="231"/>
                    <a:pt x="235" y="226"/>
                  </a:cubicBezTo>
                  <a:lnTo>
                    <a:pt x="235" y="226"/>
                  </a:lnTo>
                  <a:cubicBezTo>
                    <a:pt x="109" y="153"/>
                    <a:pt x="6" y="204"/>
                    <a:pt x="0" y="339"/>
                  </a:cubicBezTo>
                  <a:lnTo>
                    <a:pt x="1248" y="1058"/>
                  </a:lnTo>
                  <a:lnTo>
                    <a:pt x="1248" y="1058"/>
                  </a:lnTo>
                  <a:cubicBezTo>
                    <a:pt x="1254" y="1036"/>
                    <a:pt x="1258" y="1010"/>
                    <a:pt x="1258" y="98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8" name="Freeform 231">
              <a:extLst>
                <a:ext uri="{FF2B5EF4-FFF2-40B4-BE49-F238E27FC236}">
                  <a16:creationId xmlns:a16="http://schemas.microsoft.com/office/drawing/2014/main" id="{44F71CD0-0BFC-4B11-87EF-D59395F48495}"/>
                </a:ext>
              </a:extLst>
            </p:cNvPr>
            <p:cNvSpPr>
              <a:spLocks noChangeArrowheads="1"/>
            </p:cNvSpPr>
            <p:nvPr/>
          </p:nvSpPr>
          <p:spPr bwMode="auto">
            <a:xfrm>
              <a:off x="15358311" y="11356809"/>
              <a:ext cx="1159031" cy="258171"/>
            </a:xfrm>
            <a:custGeom>
              <a:avLst/>
              <a:gdLst>
                <a:gd name="T0" fmla="*/ 712 w 931"/>
                <a:gd name="T1" fmla="*/ 176 h 207"/>
                <a:gd name="T2" fmla="*/ 712 w 931"/>
                <a:gd name="T3" fmla="*/ 176 h 207"/>
                <a:gd name="T4" fmla="*/ 793 w 931"/>
                <a:gd name="T5" fmla="*/ 49 h 207"/>
                <a:gd name="T6" fmla="*/ 793 w 931"/>
                <a:gd name="T7" fmla="*/ 49 h 207"/>
                <a:gd name="T8" fmla="*/ 218 w 931"/>
                <a:gd name="T9" fmla="*/ 30 h 207"/>
                <a:gd name="T10" fmla="*/ 218 w 931"/>
                <a:gd name="T11" fmla="*/ 30 h 207"/>
                <a:gd name="T12" fmla="*/ 136 w 931"/>
                <a:gd name="T13" fmla="*/ 157 h 207"/>
                <a:gd name="T14" fmla="*/ 136 w 931"/>
                <a:gd name="T15" fmla="*/ 157 h 207"/>
                <a:gd name="T16" fmla="*/ 712 w 931"/>
                <a:gd name="T17" fmla="*/ 17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1" h="207">
                  <a:moveTo>
                    <a:pt x="712" y="176"/>
                  </a:moveTo>
                  <a:lnTo>
                    <a:pt x="712" y="176"/>
                  </a:lnTo>
                  <a:cubicBezTo>
                    <a:pt x="894" y="146"/>
                    <a:pt x="930" y="88"/>
                    <a:pt x="793" y="49"/>
                  </a:cubicBezTo>
                  <a:lnTo>
                    <a:pt x="793" y="49"/>
                  </a:lnTo>
                  <a:cubicBezTo>
                    <a:pt x="657" y="8"/>
                    <a:pt x="399" y="0"/>
                    <a:pt x="218" y="30"/>
                  </a:cubicBezTo>
                  <a:lnTo>
                    <a:pt x="218" y="30"/>
                  </a:lnTo>
                  <a:cubicBezTo>
                    <a:pt x="36" y="60"/>
                    <a:pt x="0" y="118"/>
                    <a:pt x="136" y="157"/>
                  </a:cubicBezTo>
                  <a:lnTo>
                    <a:pt x="136" y="157"/>
                  </a:lnTo>
                  <a:cubicBezTo>
                    <a:pt x="273" y="198"/>
                    <a:pt x="530" y="206"/>
                    <a:pt x="712" y="176"/>
                  </a:cubicBezTo>
                </a:path>
              </a:pathLst>
            </a:custGeom>
            <a:solidFill>
              <a:srgbClr val="368B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9" name="Freeform 232">
              <a:extLst>
                <a:ext uri="{FF2B5EF4-FFF2-40B4-BE49-F238E27FC236}">
                  <a16:creationId xmlns:a16="http://schemas.microsoft.com/office/drawing/2014/main" id="{EDFC74E5-B0A6-4B3B-A1CD-C5139B902C48}"/>
                </a:ext>
              </a:extLst>
            </p:cNvPr>
            <p:cNvSpPr>
              <a:spLocks noChangeArrowheads="1"/>
            </p:cNvSpPr>
            <p:nvPr/>
          </p:nvSpPr>
          <p:spPr bwMode="auto">
            <a:xfrm>
              <a:off x="15918604" y="11362301"/>
              <a:ext cx="252680" cy="192257"/>
            </a:xfrm>
            <a:custGeom>
              <a:avLst/>
              <a:gdLst>
                <a:gd name="T0" fmla="*/ 66 w 202"/>
                <a:gd name="T1" fmla="*/ 0 h 155"/>
                <a:gd name="T2" fmla="*/ 66 w 202"/>
                <a:gd name="T3" fmla="*/ 0 h 155"/>
                <a:gd name="T4" fmla="*/ 53 w 202"/>
                <a:gd name="T5" fmla="*/ 98 h 155"/>
                <a:gd name="T6" fmla="*/ 53 w 202"/>
                <a:gd name="T7" fmla="*/ 98 h 155"/>
                <a:gd name="T8" fmla="*/ 173 w 202"/>
                <a:gd name="T9" fmla="*/ 113 h 155"/>
                <a:gd name="T10" fmla="*/ 173 w 202"/>
                <a:gd name="T11" fmla="*/ 113 h 155"/>
                <a:gd name="T12" fmla="*/ 142 w 202"/>
                <a:gd name="T13" fmla="*/ 73 h 155"/>
                <a:gd name="T14" fmla="*/ 142 w 202"/>
                <a:gd name="T15" fmla="*/ 73 h 155"/>
                <a:gd name="T16" fmla="*/ 131 w 202"/>
                <a:gd name="T17" fmla="*/ 37 h 155"/>
                <a:gd name="T18" fmla="*/ 133 w 202"/>
                <a:gd name="T19" fmla="*/ 20 h 155"/>
                <a:gd name="T20" fmla="*/ 66 w 202"/>
                <a:gd name="T2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2" h="155">
                  <a:moveTo>
                    <a:pt x="66" y="0"/>
                  </a:moveTo>
                  <a:lnTo>
                    <a:pt x="66" y="0"/>
                  </a:lnTo>
                  <a:cubicBezTo>
                    <a:pt x="66" y="0"/>
                    <a:pt x="0" y="61"/>
                    <a:pt x="53" y="98"/>
                  </a:cubicBezTo>
                  <a:lnTo>
                    <a:pt x="53" y="98"/>
                  </a:lnTo>
                  <a:cubicBezTo>
                    <a:pt x="133" y="154"/>
                    <a:pt x="201" y="150"/>
                    <a:pt x="173" y="113"/>
                  </a:cubicBezTo>
                  <a:lnTo>
                    <a:pt x="173" y="113"/>
                  </a:lnTo>
                  <a:cubicBezTo>
                    <a:pt x="160" y="96"/>
                    <a:pt x="149" y="82"/>
                    <a:pt x="142" y="73"/>
                  </a:cubicBezTo>
                  <a:lnTo>
                    <a:pt x="142" y="73"/>
                  </a:lnTo>
                  <a:cubicBezTo>
                    <a:pt x="134" y="63"/>
                    <a:pt x="130" y="50"/>
                    <a:pt x="131" y="37"/>
                  </a:cubicBezTo>
                  <a:lnTo>
                    <a:pt x="133" y="20"/>
                  </a:lnTo>
                  <a:lnTo>
                    <a:pt x="66" y="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0" name="Freeform 233">
              <a:extLst>
                <a:ext uri="{FF2B5EF4-FFF2-40B4-BE49-F238E27FC236}">
                  <a16:creationId xmlns:a16="http://schemas.microsoft.com/office/drawing/2014/main" id="{EA4958ED-DBE2-4F10-9D20-A14FFDDCFC9C}"/>
                </a:ext>
              </a:extLst>
            </p:cNvPr>
            <p:cNvSpPr>
              <a:spLocks noChangeArrowheads="1"/>
            </p:cNvSpPr>
            <p:nvPr/>
          </p:nvSpPr>
          <p:spPr bwMode="auto">
            <a:xfrm>
              <a:off x="15226478" y="10944830"/>
              <a:ext cx="159297" cy="274652"/>
            </a:xfrm>
            <a:custGeom>
              <a:avLst/>
              <a:gdLst>
                <a:gd name="T0" fmla="*/ 126 w 129"/>
                <a:gd name="T1" fmla="*/ 45 h 220"/>
                <a:gd name="T2" fmla="*/ 126 w 129"/>
                <a:gd name="T3" fmla="*/ 45 h 220"/>
                <a:gd name="T4" fmla="*/ 29 w 129"/>
                <a:gd name="T5" fmla="*/ 63 h 220"/>
                <a:gd name="T6" fmla="*/ 29 w 129"/>
                <a:gd name="T7" fmla="*/ 63 h 220"/>
                <a:gd name="T8" fmla="*/ 52 w 129"/>
                <a:gd name="T9" fmla="*/ 181 h 220"/>
                <a:gd name="T10" fmla="*/ 52 w 129"/>
                <a:gd name="T11" fmla="*/ 181 h 220"/>
                <a:gd name="T12" fmla="*/ 80 w 129"/>
                <a:gd name="T13" fmla="*/ 139 h 220"/>
                <a:gd name="T14" fmla="*/ 80 w 129"/>
                <a:gd name="T15" fmla="*/ 139 h 220"/>
                <a:gd name="T16" fmla="*/ 110 w 129"/>
                <a:gd name="T17" fmla="*/ 118 h 220"/>
                <a:gd name="T18" fmla="*/ 128 w 129"/>
                <a:gd name="T19" fmla="*/ 115 h 220"/>
                <a:gd name="T20" fmla="*/ 126 w 129"/>
                <a:gd name="T21" fmla="*/ 45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 h="220">
                  <a:moveTo>
                    <a:pt x="126" y="45"/>
                  </a:moveTo>
                  <a:lnTo>
                    <a:pt x="126" y="45"/>
                  </a:lnTo>
                  <a:cubicBezTo>
                    <a:pt x="126" y="45"/>
                    <a:pt x="48" y="0"/>
                    <a:pt x="29" y="63"/>
                  </a:cubicBezTo>
                  <a:lnTo>
                    <a:pt x="29" y="63"/>
                  </a:lnTo>
                  <a:cubicBezTo>
                    <a:pt x="0" y="155"/>
                    <a:pt x="25" y="219"/>
                    <a:pt x="52" y="181"/>
                  </a:cubicBezTo>
                  <a:lnTo>
                    <a:pt x="52" y="181"/>
                  </a:lnTo>
                  <a:cubicBezTo>
                    <a:pt x="64" y="163"/>
                    <a:pt x="73" y="149"/>
                    <a:pt x="80" y="139"/>
                  </a:cubicBezTo>
                  <a:lnTo>
                    <a:pt x="80" y="139"/>
                  </a:lnTo>
                  <a:cubicBezTo>
                    <a:pt x="87" y="128"/>
                    <a:pt x="98" y="121"/>
                    <a:pt x="110" y="118"/>
                  </a:cubicBezTo>
                  <a:lnTo>
                    <a:pt x="128" y="115"/>
                  </a:lnTo>
                  <a:lnTo>
                    <a:pt x="126" y="4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1" name="Freeform 234">
              <a:extLst>
                <a:ext uri="{FF2B5EF4-FFF2-40B4-BE49-F238E27FC236}">
                  <a16:creationId xmlns:a16="http://schemas.microsoft.com/office/drawing/2014/main" id="{36C27DC5-218B-4A65-9E74-3185D50F2E54}"/>
                </a:ext>
              </a:extLst>
            </p:cNvPr>
            <p:cNvSpPr>
              <a:spLocks noChangeArrowheads="1"/>
            </p:cNvSpPr>
            <p:nvPr/>
          </p:nvSpPr>
          <p:spPr bwMode="auto">
            <a:xfrm>
              <a:off x="15352818" y="10637217"/>
              <a:ext cx="873396" cy="774522"/>
            </a:xfrm>
            <a:custGeom>
              <a:avLst/>
              <a:gdLst>
                <a:gd name="T0" fmla="*/ 284 w 701"/>
                <a:gd name="T1" fmla="*/ 10 h 620"/>
                <a:gd name="T2" fmla="*/ 284 w 701"/>
                <a:gd name="T3" fmla="*/ 10 h 620"/>
                <a:gd name="T4" fmla="*/ 215 w 701"/>
                <a:gd name="T5" fmla="*/ 207 h 620"/>
                <a:gd name="T6" fmla="*/ 215 w 701"/>
                <a:gd name="T7" fmla="*/ 207 h 620"/>
                <a:gd name="T8" fmla="*/ 0 w 701"/>
                <a:gd name="T9" fmla="*/ 262 h 620"/>
                <a:gd name="T10" fmla="*/ 15 w 701"/>
                <a:gd name="T11" fmla="*/ 372 h 620"/>
                <a:gd name="T12" fmla="*/ 15 w 701"/>
                <a:gd name="T13" fmla="*/ 372 h 620"/>
                <a:gd name="T14" fmla="*/ 439 w 701"/>
                <a:gd name="T15" fmla="*/ 201 h 620"/>
                <a:gd name="T16" fmla="*/ 439 w 701"/>
                <a:gd name="T17" fmla="*/ 201 h 620"/>
                <a:gd name="T18" fmla="*/ 504 w 701"/>
                <a:gd name="T19" fmla="*/ 583 h 620"/>
                <a:gd name="T20" fmla="*/ 605 w 701"/>
                <a:gd name="T21" fmla="*/ 619 h 620"/>
                <a:gd name="T22" fmla="*/ 605 w 701"/>
                <a:gd name="T23" fmla="*/ 619 h 620"/>
                <a:gd name="T24" fmla="*/ 564 w 701"/>
                <a:gd name="T25" fmla="*/ 0 h 620"/>
                <a:gd name="T26" fmla="*/ 284 w 701"/>
                <a:gd name="T27" fmla="*/ 1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1" h="620">
                  <a:moveTo>
                    <a:pt x="284" y="10"/>
                  </a:moveTo>
                  <a:lnTo>
                    <a:pt x="284" y="10"/>
                  </a:lnTo>
                  <a:cubicBezTo>
                    <a:pt x="284" y="10"/>
                    <a:pt x="283" y="139"/>
                    <a:pt x="215" y="207"/>
                  </a:cubicBezTo>
                  <a:lnTo>
                    <a:pt x="215" y="207"/>
                  </a:lnTo>
                  <a:cubicBezTo>
                    <a:pt x="147" y="273"/>
                    <a:pt x="0" y="262"/>
                    <a:pt x="0" y="262"/>
                  </a:cubicBezTo>
                  <a:lnTo>
                    <a:pt x="15" y="372"/>
                  </a:lnTo>
                  <a:lnTo>
                    <a:pt x="15" y="372"/>
                  </a:lnTo>
                  <a:cubicBezTo>
                    <a:pt x="15" y="372"/>
                    <a:pt x="293" y="433"/>
                    <a:pt x="439" y="201"/>
                  </a:cubicBezTo>
                  <a:lnTo>
                    <a:pt x="439" y="201"/>
                  </a:lnTo>
                  <a:cubicBezTo>
                    <a:pt x="439" y="201"/>
                    <a:pt x="528" y="386"/>
                    <a:pt x="504" y="583"/>
                  </a:cubicBezTo>
                  <a:lnTo>
                    <a:pt x="605" y="619"/>
                  </a:lnTo>
                  <a:lnTo>
                    <a:pt x="605" y="619"/>
                  </a:lnTo>
                  <a:cubicBezTo>
                    <a:pt x="605" y="619"/>
                    <a:pt x="700" y="220"/>
                    <a:pt x="564" y="0"/>
                  </a:cubicBezTo>
                  <a:lnTo>
                    <a:pt x="284" y="10"/>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2" name="Freeform 235">
              <a:extLst>
                <a:ext uri="{FF2B5EF4-FFF2-40B4-BE49-F238E27FC236}">
                  <a16:creationId xmlns:a16="http://schemas.microsoft.com/office/drawing/2014/main" id="{76AA5897-B9F5-47AF-AD0C-BA0ADF8D2D95}"/>
                </a:ext>
              </a:extLst>
            </p:cNvPr>
            <p:cNvSpPr>
              <a:spLocks noChangeArrowheads="1"/>
            </p:cNvSpPr>
            <p:nvPr/>
          </p:nvSpPr>
          <p:spPr bwMode="auto">
            <a:xfrm>
              <a:off x="15671414" y="10219747"/>
              <a:ext cx="428458" cy="521842"/>
            </a:xfrm>
            <a:custGeom>
              <a:avLst/>
              <a:gdLst>
                <a:gd name="T0" fmla="*/ 253 w 346"/>
                <a:gd name="T1" fmla="*/ 54 h 418"/>
                <a:gd name="T2" fmla="*/ 253 w 346"/>
                <a:gd name="T3" fmla="*/ 54 h 418"/>
                <a:gd name="T4" fmla="*/ 170 w 346"/>
                <a:gd name="T5" fmla="*/ 3 h 418"/>
                <a:gd name="T6" fmla="*/ 170 w 346"/>
                <a:gd name="T7" fmla="*/ 3 h 418"/>
                <a:gd name="T8" fmla="*/ 43 w 346"/>
                <a:gd name="T9" fmla="*/ 114 h 418"/>
                <a:gd name="T10" fmla="*/ 43 w 346"/>
                <a:gd name="T11" fmla="*/ 114 h 418"/>
                <a:gd name="T12" fmla="*/ 19 w 346"/>
                <a:gd name="T13" fmla="*/ 337 h 418"/>
                <a:gd name="T14" fmla="*/ 19 w 346"/>
                <a:gd name="T15" fmla="*/ 337 h 418"/>
                <a:gd name="T16" fmla="*/ 205 w 346"/>
                <a:gd name="T17" fmla="*/ 409 h 418"/>
                <a:gd name="T18" fmla="*/ 205 w 346"/>
                <a:gd name="T19" fmla="*/ 409 h 418"/>
                <a:gd name="T20" fmla="*/ 253 w 346"/>
                <a:gd name="T21" fmla="*/ 54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6" h="418">
                  <a:moveTo>
                    <a:pt x="253" y="54"/>
                  </a:moveTo>
                  <a:lnTo>
                    <a:pt x="253" y="54"/>
                  </a:lnTo>
                  <a:cubicBezTo>
                    <a:pt x="236" y="24"/>
                    <a:pt x="205" y="4"/>
                    <a:pt x="170" y="3"/>
                  </a:cubicBezTo>
                  <a:lnTo>
                    <a:pt x="170" y="3"/>
                  </a:lnTo>
                  <a:cubicBezTo>
                    <a:pt x="113" y="0"/>
                    <a:pt x="36" y="15"/>
                    <a:pt x="43" y="114"/>
                  </a:cubicBezTo>
                  <a:lnTo>
                    <a:pt x="43" y="114"/>
                  </a:lnTo>
                  <a:cubicBezTo>
                    <a:pt x="56" y="289"/>
                    <a:pt x="0" y="300"/>
                    <a:pt x="19" y="337"/>
                  </a:cubicBezTo>
                  <a:lnTo>
                    <a:pt x="19" y="337"/>
                  </a:lnTo>
                  <a:cubicBezTo>
                    <a:pt x="36" y="371"/>
                    <a:pt x="139" y="417"/>
                    <a:pt x="205" y="409"/>
                  </a:cubicBezTo>
                  <a:lnTo>
                    <a:pt x="205" y="409"/>
                  </a:lnTo>
                  <a:cubicBezTo>
                    <a:pt x="345" y="392"/>
                    <a:pt x="334" y="208"/>
                    <a:pt x="253" y="54"/>
                  </a:cubicBez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3" name="Freeform 236">
              <a:extLst>
                <a:ext uri="{FF2B5EF4-FFF2-40B4-BE49-F238E27FC236}">
                  <a16:creationId xmlns:a16="http://schemas.microsoft.com/office/drawing/2014/main" id="{435313BD-6874-440E-9DEE-A5B1B6A58614}"/>
                </a:ext>
              </a:extLst>
            </p:cNvPr>
            <p:cNvSpPr>
              <a:spLocks noChangeArrowheads="1"/>
            </p:cNvSpPr>
            <p:nvPr/>
          </p:nvSpPr>
          <p:spPr bwMode="auto">
            <a:xfrm>
              <a:off x="15643950" y="10263691"/>
              <a:ext cx="444936" cy="455925"/>
            </a:xfrm>
            <a:custGeom>
              <a:avLst/>
              <a:gdLst>
                <a:gd name="T0" fmla="*/ 72 w 355"/>
                <a:gd name="T1" fmla="*/ 32 h 367"/>
                <a:gd name="T2" fmla="*/ 72 w 355"/>
                <a:gd name="T3" fmla="*/ 32 h 367"/>
                <a:gd name="T4" fmla="*/ 124 w 355"/>
                <a:gd name="T5" fmla="*/ 301 h 367"/>
                <a:gd name="T6" fmla="*/ 124 w 355"/>
                <a:gd name="T7" fmla="*/ 301 h 367"/>
                <a:gd name="T8" fmla="*/ 329 w 355"/>
                <a:gd name="T9" fmla="*/ 366 h 367"/>
                <a:gd name="T10" fmla="*/ 354 w 355"/>
                <a:gd name="T11" fmla="*/ 324 h 367"/>
                <a:gd name="T12" fmla="*/ 354 w 355"/>
                <a:gd name="T13" fmla="*/ 324 h 367"/>
                <a:gd name="T14" fmla="*/ 179 w 355"/>
                <a:gd name="T15" fmla="*/ 134 h 367"/>
                <a:gd name="T16" fmla="*/ 179 w 355"/>
                <a:gd name="T17" fmla="*/ 134 h 367"/>
                <a:gd name="T18" fmla="*/ 72 w 355"/>
                <a:gd name="T19" fmla="*/ 32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 h="367">
                  <a:moveTo>
                    <a:pt x="72" y="32"/>
                  </a:moveTo>
                  <a:lnTo>
                    <a:pt x="72" y="32"/>
                  </a:lnTo>
                  <a:cubicBezTo>
                    <a:pt x="72" y="32"/>
                    <a:pt x="0" y="220"/>
                    <a:pt x="124" y="301"/>
                  </a:cubicBezTo>
                  <a:lnTo>
                    <a:pt x="124" y="301"/>
                  </a:lnTo>
                  <a:cubicBezTo>
                    <a:pt x="201" y="351"/>
                    <a:pt x="329" y="366"/>
                    <a:pt x="329" y="366"/>
                  </a:cubicBezTo>
                  <a:lnTo>
                    <a:pt x="354" y="324"/>
                  </a:lnTo>
                  <a:lnTo>
                    <a:pt x="354" y="324"/>
                  </a:lnTo>
                  <a:cubicBezTo>
                    <a:pt x="354" y="324"/>
                    <a:pt x="168" y="303"/>
                    <a:pt x="179" y="134"/>
                  </a:cubicBezTo>
                  <a:lnTo>
                    <a:pt x="179" y="134"/>
                  </a:lnTo>
                  <a:cubicBezTo>
                    <a:pt x="188" y="0"/>
                    <a:pt x="72" y="32"/>
                    <a:pt x="72" y="32"/>
                  </a:cubicBez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4" name="Freeform 237">
              <a:extLst>
                <a:ext uri="{FF2B5EF4-FFF2-40B4-BE49-F238E27FC236}">
                  <a16:creationId xmlns:a16="http://schemas.microsoft.com/office/drawing/2014/main" id="{3CE994B5-5B74-43C7-AE89-B2CD5D5FAE29}"/>
                </a:ext>
              </a:extLst>
            </p:cNvPr>
            <p:cNvSpPr>
              <a:spLocks noChangeArrowheads="1"/>
            </p:cNvSpPr>
            <p:nvPr/>
          </p:nvSpPr>
          <p:spPr bwMode="auto">
            <a:xfrm>
              <a:off x="15830713" y="10027490"/>
              <a:ext cx="192255" cy="236199"/>
            </a:xfrm>
            <a:custGeom>
              <a:avLst/>
              <a:gdLst>
                <a:gd name="T0" fmla="*/ 154 w 155"/>
                <a:gd name="T1" fmla="*/ 76 h 191"/>
                <a:gd name="T2" fmla="*/ 154 w 155"/>
                <a:gd name="T3" fmla="*/ 76 h 191"/>
                <a:gd name="T4" fmla="*/ 77 w 155"/>
                <a:gd name="T5" fmla="*/ 190 h 191"/>
                <a:gd name="T6" fmla="*/ 77 w 155"/>
                <a:gd name="T7" fmla="*/ 190 h 191"/>
                <a:gd name="T8" fmla="*/ 0 w 155"/>
                <a:gd name="T9" fmla="*/ 76 h 191"/>
                <a:gd name="T10" fmla="*/ 0 w 155"/>
                <a:gd name="T11" fmla="*/ 76 h 191"/>
                <a:gd name="T12" fmla="*/ 77 w 155"/>
                <a:gd name="T13" fmla="*/ 0 h 191"/>
                <a:gd name="T14" fmla="*/ 77 w 155"/>
                <a:gd name="T15" fmla="*/ 0 h 191"/>
                <a:gd name="T16" fmla="*/ 154 w 155"/>
                <a:gd name="T17" fmla="*/ 76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91">
                  <a:moveTo>
                    <a:pt x="154" y="76"/>
                  </a:moveTo>
                  <a:lnTo>
                    <a:pt x="154" y="76"/>
                  </a:lnTo>
                  <a:cubicBezTo>
                    <a:pt x="154" y="119"/>
                    <a:pt x="134" y="190"/>
                    <a:pt x="77" y="190"/>
                  </a:cubicBezTo>
                  <a:lnTo>
                    <a:pt x="77" y="190"/>
                  </a:lnTo>
                  <a:cubicBezTo>
                    <a:pt x="19" y="190"/>
                    <a:pt x="0" y="119"/>
                    <a:pt x="0" y="76"/>
                  </a:cubicBezTo>
                  <a:lnTo>
                    <a:pt x="0" y="76"/>
                  </a:lnTo>
                  <a:cubicBezTo>
                    <a:pt x="0" y="34"/>
                    <a:pt x="34" y="0"/>
                    <a:pt x="77" y="0"/>
                  </a:cubicBezTo>
                  <a:lnTo>
                    <a:pt x="77" y="0"/>
                  </a:lnTo>
                  <a:cubicBezTo>
                    <a:pt x="119" y="0"/>
                    <a:pt x="154" y="34"/>
                    <a:pt x="154" y="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5" name="Freeform 238">
              <a:extLst>
                <a:ext uri="{FF2B5EF4-FFF2-40B4-BE49-F238E27FC236}">
                  <a16:creationId xmlns:a16="http://schemas.microsoft.com/office/drawing/2014/main" id="{8046466C-6547-40BA-894B-22808F43ABCF}"/>
                </a:ext>
              </a:extLst>
            </p:cNvPr>
            <p:cNvSpPr>
              <a:spLocks noChangeArrowheads="1"/>
            </p:cNvSpPr>
            <p:nvPr/>
          </p:nvSpPr>
          <p:spPr bwMode="auto">
            <a:xfrm>
              <a:off x="15539581" y="9912137"/>
              <a:ext cx="538319" cy="362541"/>
            </a:xfrm>
            <a:custGeom>
              <a:avLst/>
              <a:gdLst>
                <a:gd name="T0" fmla="*/ 240 w 433"/>
                <a:gd name="T1" fmla="*/ 185 h 291"/>
                <a:gd name="T2" fmla="*/ 240 w 433"/>
                <a:gd name="T3" fmla="*/ 185 h 291"/>
                <a:gd name="T4" fmla="*/ 341 w 433"/>
                <a:gd name="T5" fmla="*/ 111 h 291"/>
                <a:gd name="T6" fmla="*/ 341 w 433"/>
                <a:gd name="T7" fmla="*/ 111 h 291"/>
                <a:gd name="T8" fmla="*/ 388 w 433"/>
                <a:gd name="T9" fmla="*/ 178 h 291"/>
                <a:gd name="T10" fmla="*/ 388 w 433"/>
                <a:gd name="T11" fmla="*/ 178 h 291"/>
                <a:gd name="T12" fmla="*/ 339 w 433"/>
                <a:gd name="T13" fmla="*/ 25 h 291"/>
                <a:gd name="T14" fmla="*/ 339 w 433"/>
                <a:gd name="T15" fmla="*/ 25 h 291"/>
                <a:gd name="T16" fmla="*/ 168 w 433"/>
                <a:gd name="T17" fmla="*/ 91 h 291"/>
                <a:gd name="T18" fmla="*/ 168 w 433"/>
                <a:gd name="T19" fmla="*/ 91 h 291"/>
                <a:gd name="T20" fmla="*/ 62 w 433"/>
                <a:gd name="T21" fmla="*/ 139 h 291"/>
                <a:gd name="T22" fmla="*/ 31 w 433"/>
                <a:gd name="T23" fmla="*/ 147 h 291"/>
                <a:gd name="T24" fmla="*/ 31 w 433"/>
                <a:gd name="T25" fmla="*/ 147 h 291"/>
                <a:gd name="T26" fmla="*/ 8 w 433"/>
                <a:gd name="T27" fmla="*/ 191 h 291"/>
                <a:gd name="T28" fmla="*/ 8 w 433"/>
                <a:gd name="T29" fmla="*/ 191 h 291"/>
                <a:gd name="T30" fmla="*/ 36 w 433"/>
                <a:gd name="T31" fmla="*/ 243 h 291"/>
                <a:gd name="T32" fmla="*/ 36 w 433"/>
                <a:gd name="T33" fmla="*/ 243 h 291"/>
                <a:gd name="T34" fmla="*/ 189 w 433"/>
                <a:gd name="T35" fmla="*/ 263 h 291"/>
                <a:gd name="T36" fmla="*/ 189 w 433"/>
                <a:gd name="T37" fmla="*/ 263 h 291"/>
                <a:gd name="T38" fmla="*/ 240 w 433"/>
                <a:gd name="T39" fmla="*/ 185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3" h="291">
                  <a:moveTo>
                    <a:pt x="240" y="185"/>
                  </a:moveTo>
                  <a:lnTo>
                    <a:pt x="240" y="185"/>
                  </a:lnTo>
                  <a:cubicBezTo>
                    <a:pt x="240" y="185"/>
                    <a:pt x="336" y="176"/>
                    <a:pt x="341" y="111"/>
                  </a:cubicBezTo>
                  <a:lnTo>
                    <a:pt x="341" y="111"/>
                  </a:lnTo>
                  <a:cubicBezTo>
                    <a:pt x="341" y="111"/>
                    <a:pt x="372" y="189"/>
                    <a:pt x="388" y="178"/>
                  </a:cubicBezTo>
                  <a:lnTo>
                    <a:pt x="388" y="178"/>
                  </a:lnTo>
                  <a:cubicBezTo>
                    <a:pt x="417" y="158"/>
                    <a:pt x="432" y="61"/>
                    <a:pt x="339" y="25"/>
                  </a:cubicBezTo>
                  <a:lnTo>
                    <a:pt x="339" y="25"/>
                  </a:lnTo>
                  <a:cubicBezTo>
                    <a:pt x="275" y="0"/>
                    <a:pt x="202" y="3"/>
                    <a:pt x="168" y="91"/>
                  </a:cubicBezTo>
                  <a:lnTo>
                    <a:pt x="168" y="91"/>
                  </a:lnTo>
                  <a:cubicBezTo>
                    <a:pt x="155" y="123"/>
                    <a:pt x="62" y="91"/>
                    <a:pt x="62" y="139"/>
                  </a:cubicBezTo>
                  <a:lnTo>
                    <a:pt x="31" y="147"/>
                  </a:lnTo>
                  <a:lnTo>
                    <a:pt x="31" y="147"/>
                  </a:lnTo>
                  <a:cubicBezTo>
                    <a:pt x="11" y="152"/>
                    <a:pt x="0" y="173"/>
                    <a:pt x="8" y="191"/>
                  </a:cubicBezTo>
                  <a:lnTo>
                    <a:pt x="8" y="191"/>
                  </a:lnTo>
                  <a:cubicBezTo>
                    <a:pt x="14" y="207"/>
                    <a:pt x="23" y="225"/>
                    <a:pt x="36" y="243"/>
                  </a:cubicBezTo>
                  <a:lnTo>
                    <a:pt x="36" y="243"/>
                  </a:lnTo>
                  <a:cubicBezTo>
                    <a:pt x="68" y="285"/>
                    <a:pt x="144" y="290"/>
                    <a:pt x="189" y="263"/>
                  </a:cubicBezTo>
                  <a:lnTo>
                    <a:pt x="189" y="263"/>
                  </a:lnTo>
                  <a:cubicBezTo>
                    <a:pt x="228" y="238"/>
                    <a:pt x="237" y="213"/>
                    <a:pt x="240" y="18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6" name="Freeform 239">
              <a:extLst>
                <a:ext uri="{FF2B5EF4-FFF2-40B4-BE49-F238E27FC236}">
                  <a16:creationId xmlns:a16="http://schemas.microsoft.com/office/drawing/2014/main" id="{38DBC032-05C8-4587-AF93-53648344469B}"/>
                </a:ext>
              </a:extLst>
            </p:cNvPr>
            <p:cNvSpPr>
              <a:spLocks noChangeArrowheads="1"/>
            </p:cNvSpPr>
            <p:nvPr/>
          </p:nvSpPr>
          <p:spPr bwMode="auto">
            <a:xfrm>
              <a:off x="15808739" y="10104394"/>
              <a:ext cx="65917" cy="71408"/>
            </a:xfrm>
            <a:custGeom>
              <a:avLst/>
              <a:gdLst>
                <a:gd name="T0" fmla="*/ 41 w 53"/>
                <a:gd name="T1" fmla="*/ 18 h 59"/>
                <a:gd name="T2" fmla="*/ 41 w 53"/>
                <a:gd name="T3" fmla="*/ 18 h 59"/>
                <a:gd name="T4" fmla="*/ 44 w 53"/>
                <a:gd name="T5" fmla="*/ 52 h 59"/>
                <a:gd name="T6" fmla="*/ 44 w 53"/>
                <a:gd name="T7" fmla="*/ 52 h 59"/>
                <a:gd name="T8" fmla="*/ 11 w 53"/>
                <a:gd name="T9" fmla="*/ 41 h 59"/>
                <a:gd name="T10" fmla="*/ 11 w 53"/>
                <a:gd name="T11" fmla="*/ 41 h 59"/>
                <a:gd name="T12" fmla="*/ 8 w 53"/>
                <a:gd name="T13" fmla="*/ 6 h 59"/>
                <a:gd name="T14" fmla="*/ 8 w 53"/>
                <a:gd name="T15" fmla="*/ 6 h 59"/>
                <a:gd name="T16" fmla="*/ 41 w 53"/>
                <a:gd name="T17" fmla="*/ 18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9">
                  <a:moveTo>
                    <a:pt x="41" y="18"/>
                  </a:moveTo>
                  <a:lnTo>
                    <a:pt x="41" y="18"/>
                  </a:lnTo>
                  <a:cubicBezTo>
                    <a:pt x="50" y="30"/>
                    <a:pt x="52" y="45"/>
                    <a:pt x="44" y="52"/>
                  </a:cubicBezTo>
                  <a:lnTo>
                    <a:pt x="44" y="52"/>
                  </a:lnTo>
                  <a:cubicBezTo>
                    <a:pt x="36" y="58"/>
                    <a:pt x="21" y="54"/>
                    <a:pt x="11" y="41"/>
                  </a:cubicBezTo>
                  <a:lnTo>
                    <a:pt x="11" y="41"/>
                  </a:lnTo>
                  <a:cubicBezTo>
                    <a:pt x="1" y="28"/>
                    <a:pt x="0" y="13"/>
                    <a:pt x="8" y="6"/>
                  </a:cubicBezTo>
                  <a:lnTo>
                    <a:pt x="8" y="6"/>
                  </a:lnTo>
                  <a:cubicBezTo>
                    <a:pt x="16" y="0"/>
                    <a:pt x="31" y="5"/>
                    <a:pt x="41" y="1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7" name="Freeform 240">
              <a:extLst>
                <a:ext uri="{FF2B5EF4-FFF2-40B4-BE49-F238E27FC236}">
                  <a16:creationId xmlns:a16="http://schemas.microsoft.com/office/drawing/2014/main" id="{3E95E15C-A295-4BED-B337-1434F99C67AF}"/>
                </a:ext>
              </a:extLst>
            </p:cNvPr>
            <p:cNvSpPr>
              <a:spLocks noChangeArrowheads="1"/>
            </p:cNvSpPr>
            <p:nvPr/>
          </p:nvSpPr>
          <p:spPr bwMode="auto">
            <a:xfrm>
              <a:off x="15874656" y="10252706"/>
              <a:ext cx="329582" cy="406485"/>
            </a:xfrm>
            <a:custGeom>
              <a:avLst/>
              <a:gdLst>
                <a:gd name="T0" fmla="*/ 70 w 265"/>
                <a:gd name="T1" fmla="*/ 0 h 327"/>
                <a:gd name="T2" fmla="*/ 70 w 265"/>
                <a:gd name="T3" fmla="*/ 0 h 327"/>
                <a:gd name="T4" fmla="*/ 175 w 265"/>
                <a:gd name="T5" fmla="*/ 159 h 327"/>
                <a:gd name="T6" fmla="*/ 175 w 265"/>
                <a:gd name="T7" fmla="*/ 159 h 327"/>
                <a:gd name="T8" fmla="*/ 264 w 265"/>
                <a:gd name="T9" fmla="*/ 278 h 327"/>
                <a:gd name="T10" fmla="*/ 239 w 265"/>
                <a:gd name="T11" fmla="*/ 326 h 327"/>
                <a:gd name="T12" fmla="*/ 239 w 265"/>
                <a:gd name="T13" fmla="*/ 326 h 327"/>
                <a:gd name="T14" fmla="*/ 70 w 265"/>
                <a:gd name="T15" fmla="*/ 0 h 3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327">
                  <a:moveTo>
                    <a:pt x="70" y="0"/>
                  </a:moveTo>
                  <a:lnTo>
                    <a:pt x="70" y="0"/>
                  </a:lnTo>
                  <a:cubicBezTo>
                    <a:pt x="70" y="0"/>
                    <a:pt x="143" y="22"/>
                    <a:pt x="175" y="159"/>
                  </a:cubicBezTo>
                  <a:lnTo>
                    <a:pt x="175" y="159"/>
                  </a:lnTo>
                  <a:cubicBezTo>
                    <a:pt x="195" y="246"/>
                    <a:pt x="231" y="259"/>
                    <a:pt x="264" y="278"/>
                  </a:cubicBezTo>
                  <a:lnTo>
                    <a:pt x="239" y="326"/>
                  </a:lnTo>
                  <a:lnTo>
                    <a:pt x="239" y="326"/>
                  </a:lnTo>
                  <a:cubicBezTo>
                    <a:pt x="239" y="326"/>
                    <a:pt x="0" y="276"/>
                    <a:pt x="70" y="0"/>
                  </a:cubicBezTo>
                </a:path>
              </a:pathLst>
            </a:custGeom>
            <a:solidFill>
              <a:srgbClr val="206DB5">
                <a:alpha val="50000"/>
              </a:srgbClr>
            </a:solidFill>
            <a:ln>
              <a:noFill/>
            </a:ln>
            <a:effectLst/>
          </p:spPr>
          <p:txBody>
            <a:bodyPr wrap="none" anchor="ctr"/>
            <a:lstStyle/>
            <a:p>
              <a:endParaRPr lang="en-US" sz="3599" dirty="0">
                <a:latin typeface="Poppins" pitchFamily="2" charset="77"/>
              </a:endParaRPr>
            </a:p>
          </p:txBody>
        </p:sp>
        <p:sp>
          <p:nvSpPr>
            <p:cNvPr id="208" name="Freeform 241">
              <a:extLst>
                <a:ext uri="{FF2B5EF4-FFF2-40B4-BE49-F238E27FC236}">
                  <a16:creationId xmlns:a16="http://schemas.microsoft.com/office/drawing/2014/main" id="{8527371C-FD83-4B2B-AFD7-9252E3E911F5}"/>
                </a:ext>
              </a:extLst>
            </p:cNvPr>
            <p:cNvSpPr>
              <a:spLocks noChangeArrowheads="1"/>
            </p:cNvSpPr>
            <p:nvPr/>
          </p:nvSpPr>
          <p:spPr bwMode="auto">
            <a:xfrm>
              <a:off x="15819726" y="10021996"/>
              <a:ext cx="725082" cy="1213965"/>
            </a:xfrm>
            <a:custGeom>
              <a:avLst/>
              <a:gdLst>
                <a:gd name="T0" fmla="*/ 40 w 581"/>
                <a:gd name="T1" fmla="*/ 884 h 976"/>
                <a:gd name="T2" fmla="*/ 514 w 581"/>
                <a:gd name="T3" fmla="*/ 64 h 976"/>
                <a:gd name="T4" fmla="*/ 580 w 581"/>
                <a:gd name="T5" fmla="*/ 0 h 976"/>
                <a:gd name="T6" fmla="*/ 560 w 581"/>
                <a:gd name="T7" fmla="*/ 91 h 976"/>
                <a:gd name="T8" fmla="*/ 133 w 581"/>
                <a:gd name="T9" fmla="*/ 831 h 976"/>
                <a:gd name="T10" fmla="*/ 133 w 581"/>
                <a:gd name="T11" fmla="*/ 831 h 976"/>
                <a:gd name="T12" fmla="*/ 22 w 581"/>
                <a:gd name="T13" fmla="*/ 965 h 976"/>
                <a:gd name="T14" fmla="*/ 22 w 581"/>
                <a:gd name="T15" fmla="*/ 965 h 976"/>
                <a:gd name="T16" fmla="*/ 40 w 581"/>
                <a:gd name="T17" fmla="*/ 884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1" h="976">
                  <a:moveTo>
                    <a:pt x="40" y="884"/>
                  </a:moveTo>
                  <a:lnTo>
                    <a:pt x="514" y="64"/>
                  </a:lnTo>
                  <a:lnTo>
                    <a:pt x="580" y="0"/>
                  </a:lnTo>
                  <a:lnTo>
                    <a:pt x="560" y="91"/>
                  </a:lnTo>
                  <a:lnTo>
                    <a:pt x="133" y="831"/>
                  </a:lnTo>
                  <a:lnTo>
                    <a:pt x="133" y="831"/>
                  </a:lnTo>
                  <a:cubicBezTo>
                    <a:pt x="133" y="831"/>
                    <a:pt x="52" y="975"/>
                    <a:pt x="22" y="965"/>
                  </a:cubicBezTo>
                  <a:lnTo>
                    <a:pt x="22" y="965"/>
                  </a:lnTo>
                  <a:cubicBezTo>
                    <a:pt x="0" y="958"/>
                    <a:pt x="40" y="884"/>
                    <a:pt x="40" y="884"/>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9" name="Freeform 242">
              <a:extLst>
                <a:ext uri="{FF2B5EF4-FFF2-40B4-BE49-F238E27FC236}">
                  <a16:creationId xmlns:a16="http://schemas.microsoft.com/office/drawing/2014/main" id="{E4974EE2-7CFD-4B10-9B5D-4D31D4C96215}"/>
                </a:ext>
              </a:extLst>
            </p:cNvPr>
            <p:cNvSpPr>
              <a:spLocks noChangeArrowheads="1"/>
            </p:cNvSpPr>
            <p:nvPr/>
          </p:nvSpPr>
          <p:spPr bwMode="auto">
            <a:xfrm>
              <a:off x="16050434" y="10664685"/>
              <a:ext cx="148310" cy="115351"/>
            </a:xfrm>
            <a:custGeom>
              <a:avLst/>
              <a:gdLst>
                <a:gd name="T0" fmla="*/ 0 w 118"/>
                <a:gd name="T1" fmla="*/ 46 h 93"/>
                <a:gd name="T2" fmla="*/ 28 w 118"/>
                <a:gd name="T3" fmla="*/ 77 h 93"/>
                <a:gd name="T4" fmla="*/ 28 w 118"/>
                <a:gd name="T5" fmla="*/ 77 h 93"/>
                <a:gd name="T6" fmla="*/ 85 w 118"/>
                <a:gd name="T7" fmla="*/ 84 h 93"/>
                <a:gd name="T8" fmla="*/ 85 w 118"/>
                <a:gd name="T9" fmla="*/ 84 h 93"/>
                <a:gd name="T10" fmla="*/ 92 w 118"/>
                <a:gd name="T11" fmla="*/ 70 h 93"/>
                <a:gd name="T12" fmla="*/ 92 w 118"/>
                <a:gd name="T13" fmla="*/ 70 h 93"/>
                <a:gd name="T14" fmla="*/ 102 w 118"/>
                <a:gd name="T15" fmla="*/ 57 h 93"/>
                <a:gd name="T16" fmla="*/ 102 w 118"/>
                <a:gd name="T17" fmla="*/ 57 h 93"/>
                <a:gd name="T18" fmla="*/ 108 w 118"/>
                <a:gd name="T19" fmla="*/ 40 h 93"/>
                <a:gd name="T20" fmla="*/ 108 w 118"/>
                <a:gd name="T21" fmla="*/ 40 h 93"/>
                <a:gd name="T22" fmla="*/ 115 w 118"/>
                <a:gd name="T23" fmla="*/ 24 h 93"/>
                <a:gd name="T24" fmla="*/ 101 w 118"/>
                <a:gd name="T25" fmla="*/ 27 h 93"/>
                <a:gd name="T26" fmla="*/ 62 w 118"/>
                <a:gd name="T27" fmla="*/ 20 h 93"/>
                <a:gd name="T28" fmla="*/ 62 w 118"/>
                <a:gd name="T29" fmla="*/ 20 h 93"/>
                <a:gd name="T30" fmla="*/ 25 w 118"/>
                <a:gd name="T31" fmla="*/ 4 h 93"/>
                <a:gd name="T32" fmla="*/ 0 w 118"/>
                <a:gd name="T33" fmla="*/ 4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8" h="93">
                  <a:moveTo>
                    <a:pt x="0" y="46"/>
                  </a:moveTo>
                  <a:lnTo>
                    <a:pt x="28" y="77"/>
                  </a:lnTo>
                  <a:lnTo>
                    <a:pt x="28" y="77"/>
                  </a:lnTo>
                  <a:cubicBezTo>
                    <a:pt x="28" y="77"/>
                    <a:pt x="72" y="92"/>
                    <a:pt x="85" y="84"/>
                  </a:cubicBezTo>
                  <a:lnTo>
                    <a:pt x="85" y="84"/>
                  </a:lnTo>
                  <a:cubicBezTo>
                    <a:pt x="85" y="84"/>
                    <a:pt x="93" y="79"/>
                    <a:pt x="92" y="70"/>
                  </a:cubicBezTo>
                  <a:lnTo>
                    <a:pt x="92" y="70"/>
                  </a:lnTo>
                  <a:cubicBezTo>
                    <a:pt x="92" y="70"/>
                    <a:pt x="103" y="66"/>
                    <a:pt x="102" y="57"/>
                  </a:cubicBezTo>
                  <a:lnTo>
                    <a:pt x="102" y="57"/>
                  </a:lnTo>
                  <a:cubicBezTo>
                    <a:pt x="102" y="57"/>
                    <a:pt x="110" y="50"/>
                    <a:pt x="108" y="40"/>
                  </a:cubicBezTo>
                  <a:lnTo>
                    <a:pt x="108" y="40"/>
                  </a:lnTo>
                  <a:cubicBezTo>
                    <a:pt x="108" y="40"/>
                    <a:pt x="117" y="37"/>
                    <a:pt x="115" y="24"/>
                  </a:cubicBezTo>
                  <a:lnTo>
                    <a:pt x="101" y="27"/>
                  </a:lnTo>
                  <a:lnTo>
                    <a:pt x="62" y="20"/>
                  </a:lnTo>
                  <a:lnTo>
                    <a:pt x="62" y="20"/>
                  </a:lnTo>
                  <a:cubicBezTo>
                    <a:pt x="62" y="20"/>
                    <a:pt x="51" y="0"/>
                    <a:pt x="25" y="4"/>
                  </a:cubicBezTo>
                  <a:lnTo>
                    <a:pt x="0" y="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0" name="Freeform 243">
              <a:extLst>
                <a:ext uri="{FF2B5EF4-FFF2-40B4-BE49-F238E27FC236}">
                  <a16:creationId xmlns:a16="http://schemas.microsoft.com/office/drawing/2014/main" id="{3AC1E098-2147-4E16-B912-0FAB8CD8A280}"/>
                </a:ext>
              </a:extLst>
            </p:cNvPr>
            <p:cNvSpPr>
              <a:spLocks noChangeArrowheads="1"/>
            </p:cNvSpPr>
            <p:nvPr/>
          </p:nvSpPr>
          <p:spPr bwMode="auto">
            <a:xfrm>
              <a:off x="16198744" y="10598768"/>
              <a:ext cx="65917" cy="82395"/>
            </a:xfrm>
            <a:custGeom>
              <a:avLst/>
              <a:gdLst>
                <a:gd name="T0" fmla="*/ 42 w 52"/>
                <a:gd name="T1" fmla="*/ 4 h 68"/>
                <a:gd name="T2" fmla="*/ 42 w 52"/>
                <a:gd name="T3" fmla="*/ 4 h 68"/>
                <a:gd name="T4" fmla="*/ 29 w 52"/>
                <a:gd name="T5" fmla="*/ 7 h 68"/>
                <a:gd name="T6" fmla="*/ 29 w 52"/>
                <a:gd name="T7" fmla="*/ 7 h 68"/>
                <a:gd name="T8" fmla="*/ 27 w 52"/>
                <a:gd name="T9" fmla="*/ 16 h 68"/>
                <a:gd name="T10" fmla="*/ 27 w 52"/>
                <a:gd name="T11" fmla="*/ 16 h 68"/>
                <a:gd name="T12" fmla="*/ 20 w 52"/>
                <a:gd name="T13" fmla="*/ 24 h 68"/>
                <a:gd name="T14" fmla="*/ 20 w 52"/>
                <a:gd name="T15" fmla="*/ 24 h 68"/>
                <a:gd name="T16" fmla="*/ 19 w 52"/>
                <a:gd name="T17" fmla="*/ 31 h 68"/>
                <a:gd name="T18" fmla="*/ 19 w 52"/>
                <a:gd name="T19" fmla="*/ 31 h 68"/>
                <a:gd name="T20" fmla="*/ 12 w 52"/>
                <a:gd name="T21" fmla="*/ 39 h 68"/>
                <a:gd name="T22" fmla="*/ 12 w 52"/>
                <a:gd name="T23" fmla="*/ 39 h 68"/>
                <a:gd name="T24" fmla="*/ 10 w 52"/>
                <a:gd name="T25" fmla="*/ 47 h 68"/>
                <a:gd name="T26" fmla="*/ 10 w 52"/>
                <a:gd name="T27" fmla="*/ 47 h 68"/>
                <a:gd name="T28" fmla="*/ 3 w 52"/>
                <a:gd name="T29" fmla="*/ 54 h 68"/>
                <a:gd name="T30" fmla="*/ 3 w 52"/>
                <a:gd name="T31" fmla="*/ 54 h 68"/>
                <a:gd name="T32" fmla="*/ 10 w 52"/>
                <a:gd name="T33" fmla="*/ 65 h 68"/>
                <a:gd name="T34" fmla="*/ 10 w 52"/>
                <a:gd name="T35" fmla="*/ 65 h 68"/>
                <a:gd name="T36" fmla="*/ 24 w 52"/>
                <a:gd name="T37" fmla="*/ 64 h 68"/>
                <a:gd name="T38" fmla="*/ 24 w 52"/>
                <a:gd name="T39" fmla="*/ 64 h 68"/>
                <a:gd name="T40" fmla="*/ 24 w 52"/>
                <a:gd name="T41" fmla="*/ 55 h 68"/>
                <a:gd name="T42" fmla="*/ 24 w 52"/>
                <a:gd name="T43" fmla="*/ 55 h 68"/>
                <a:gd name="T44" fmla="*/ 32 w 52"/>
                <a:gd name="T45" fmla="*/ 49 h 68"/>
                <a:gd name="T46" fmla="*/ 32 w 52"/>
                <a:gd name="T47" fmla="*/ 49 h 68"/>
                <a:gd name="T48" fmla="*/ 32 w 52"/>
                <a:gd name="T49" fmla="*/ 39 h 68"/>
                <a:gd name="T50" fmla="*/ 32 w 52"/>
                <a:gd name="T51" fmla="*/ 39 h 68"/>
                <a:gd name="T52" fmla="*/ 41 w 52"/>
                <a:gd name="T53" fmla="*/ 33 h 68"/>
                <a:gd name="T54" fmla="*/ 41 w 52"/>
                <a:gd name="T55" fmla="*/ 33 h 68"/>
                <a:gd name="T56" fmla="*/ 41 w 52"/>
                <a:gd name="T57" fmla="*/ 23 h 68"/>
                <a:gd name="T58" fmla="*/ 41 w 52"/>
                <a:gd name="T59" fmla="*/ 23 h 68"/>
                <a:gd name="T60" fmla="*/ 49 w 52"/>
                <a:gd name="T61" fmla="*/ 18 h 68"/>
                <a:gd name="T62" fmla="*/ 49 w 52"/>
                <a:gd name="T63" fmla="*/ 18 h 68"/>
                <a:gd name="T64" fmla="*/ 42 w 52"/>
                <a:gd name="T65" fmla="*/ 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 h="68">
                  <a:moveTo>
                    <a:pt x="42" y="4"/>
                  </a:moveTo>
                  <a:lnTo>
                    <a:pt x="42" y="4"/>
                  </a:lnTo>
                  <a:cubicBezTo>
                    <a:pt x="37" y="2"/>
                    <a:pt x="32" y="0"/>
                    <a:pt x="29" y="7"/>
                  </a:cubicBezTo>
                  <a:lnTo>
                    <a:pt x="29" y="7"/>
                  </a:lnTo>
                  <a:cubicBezTo>
                    <a:pt x="27" y="10"/>
                    <a:pt x="27" y="13"/>
                    <a:pt x="27" y="16"/>
                  </a:cubicBezTo>
                  <a:lnTo>
                    <a:pt x="27" y="16"/>
                  </a:lnTo>
                  <a:cubicBezTo>
                    <a:pt x="25" y="17"/>
                    <a:pt x="22" y="20"/>
                    <a:pt x="20" y="24"/>
                  </a:cubicBezTo>
                  <a:lnTo>
                    <a:pt x="20" y="24"/>
                  </a:lnTo>
                  <a:cubicBezTo>
                    <a:pt x="19" y="26"/>
                    <a:pt x="19" y="28"/>
                    <a:pt x="19" y="31"/>
                  </a:cubicBezTo>
                  <a:lnTo>
                    <a:pt x="19" y="31"/>
                  </a:lnTo>
                  <a:cubicBezTo>
                    <a:pt x="16" y="33"/>
                    <a:pt x="13" y="35"/>
                    <a:pt x="12" y="39"/>
                  </a:cubicBezTo>
                  <a:lnTo>
                    <a:pt x="12" y="39"/>
                  </a:lnTo>
                  <a:cubicBezTo>
                    <a:pt x="10" y="42"/>
                    <a:pt x="10" y="44"/>
                    <a:pt x="10" y="47"/>
                  </a:cubicBezTo>
                  <a:lnTo>
                    <a:pt x="10" y="47"/>
                  </a:lnTo>
                  <a:cubicBezTo>
                    <a:pt x="7" y="48"/>
                    <a:pt x="5" y="50"/>
                    <a:pt x="3" y="54"/>
                  </a:cubicBezTo>
                  <a:lnTo>
                    <a:pt x="3" y="54"/>
                  </a:lnTo>
                  <a:cubicBezTo>
                    <a:pt x="0" y="61"/>
                    <a:pt x="5" y="63"/>
                    <a:pt x="10" y="65"/>
                  </a:cubicBezTo>
                  <a:lnTo>
                    <a:pt x="10" y="65"/>
                  </a:lnTo>
                  <a:cubicBezTo>
                    <a:pt x="15" y="67"/>
                    <a:pt x="22" y="67"/>
                    <a:pt x="24" y="64"/>
                  </a:cubicBezTo>
                  <a:lnTo>
                    <a:pt x="24" y="64"/>
                  </a:lnTo>
                  <a:cubicBezTo>
                    <a:pt x="24" y="61"/>
                    <a:pt x="24" y="58"/>
                    <a:pt x="24" y="55"/>
                  </a:cubicBezTo>
                  <a:lnTo>
                    <a:pt x="24" y="55"/>
                  </a:lnTo>
                  <a:cubicBezTo>
                    <a:pt x="27" y="54"/>
                    <a:pt x="30" y="52"/>
                    <a:pt x="32" y="49"/>
                  </a:cubicBezTo>
                  <a:lnTo>
                    <a:pt x="32" y="49"/>
                  </a:lnTo>
                  <a:cubicBezTo>
                    <a:pt x="33" y="45"/>
                    <a:pt x="33" y="43"/>
                    <a:pt x="32" y="39"/>
                  </a:cubicBezTo>
                  <a:lnTo>
                    <a:pt x="32" y="39"/>
                  </a:lnTo>
                  <a:cubicBezTo>
                    <a:pt x="36" y="39"/>
                    <a:pt x="40" y="36"/>
                    <a:pt x="41" y="33"/>
                  </a:cubicBezTo>
                  <a:lnTo>
                    <a:pt x="41" y="33"/>
                  </a:lnTo>
                  <a:cubicBezTo>
                    <a:pt x="43" y="30"/>
                    <a:pt x="43" y="26"/>
                    <a:pt x="41" y="23"/>
                  </a:cubicBezTo>
                  <a:lnTo>
                    <a:pt x="41" y="23"/>
                  </a:lnTo>
                  <a:cubicBezTo>
                    <a:pt x="44" y="22"/>
                    <a:pt x="48" y="21"/>
                    <a:pt x="49" y="18"/>
                  </a:cubicBezTo>
                  <a:lnTo>
                    <a:pt x="49" y="18"/>
                  </a:lnTo>
                  <a:cubicBezTo>
                    <a:pt x="51" y="14"/>
                    <a:pt x="47" y="7"/>
                    <a:pt x="42" y="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1" name="Freeform 244">
              <a:extLst>
                <a:ext uri="{FF2B5EF4-FFF2-40B4-BE49-F238E27FC236}">
                  <a16:creationId xmlns:a16="http://schemas.microsoft.com/office/drawing/2014/main" id="{39845A7D-7D36-4582-90F5-8D14B92890E5}"/>
                </a:ext>
              </a:extLst>
            </p:cNvPr>
            <p:cNvSpPr>
              <a:spLocks noChangeArrowheads="1"/>
            </p:cNvSpPr>
            <p:nvPr/>
          </p:nvSpPr>
          <p:spPr bwMode="auto">
            <a:xfrm>
              <a:off x="13562085" y="5852777"/>
              <a:ext cx="186763" cy="181269"/>
            </a:xfrm>
            <a:custGeom>
              <a:avLst/>
              <a:gdLst>
                <a:gd name="T0" fmla="*/ 60 w 151"/>
                <a:gd name="T1" fmla="*/ 9 h 144"/>
                <a:gd name="T2" fmla="*/ 60 w 151"/>
                <a:gd name="T3" fmla="*/ 9 h 144"/>
                <a:gd name="T4" fmla="*/ 15 w 151"/>
                <a:gd name="T5" fmla="*/ 117 h 144"/>
                <a:gd name="T6" fmla="*/ 15 w 151"/>
                <a:gd name="T7" fmla="*/ 117 h 144"/>
                <a:gd name="T8" fmla="*/ 113 w 151"/>
                <a:gd name="T9" fmla="*/ 73 h 144"/>
                <a:gd name="T10" fmla="*/ 113 w 151"/>
                <a:gd name="T11" fmla="*/ 73 h 144"/>
                <a:gd name="T12" fmla="*/ 139 w 151"/>
                <a:gd name="T13" fmla="*/ 37 h 144"/>
                <a:gd name="T14" fmla="*/ 127 w 151"/>
                <a:gd name="T15" fmla="*/ 0 h 144"/>
                <a:gd name="T16" fmla="*/ 60 w 151"/>
                <a:gd name="T17" fmla="*/ 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144">
                  <a:moveTo>
                    <a:pt x="60" y="9"/>
                  </a:moveTo>
                  <a:lnTo>
                    <a:pt x="60" y="9"/>
                  </a:lnTo>
                  <a:cubicBezTo>
                    <a:pt x="60" y="9"/>
                    <a:pt x="29" y="96"/>
                    <a:pt x="15" y="117"/>
                  </a:cubicBezTo>
                  <a:lnTo>
                    <a:pt x="15" y="117"/>
                  </a:lnTo>
                  <a:cubicBezTo>
                    <a:pt x="0" y="139"/>
                    <a:pt x="72" y="143"/>
                    <a:pt x="113" y="73"/>
                  </a:cubicBezTo>
                  <a:lnTo>
                    <a:pt x="113" y="73"/>
                  </a:lnTo>
                  <a:cubicBezTo>
                    <a:pt x="113" y="73"/>
                    <a:pt x="150" y="64"/>
                    <a:pt x="139" y="37"/>
                  </a:cubicBezTo>
                  <a:lnTo>
                    <a:pt x="127" y="0"/>
                  </a:lnTo>
                  <a:lnTo>
                    <a:pt x="60" y="9"/>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2" name="Freeform 245">
              <a:extLst>
                <a:ext uri="{FF2B5EF4-FFF2-40B4-BE49-F238E27FC236}">
                  <a16:creationId xmlns:a16="http://schemas.microsoft.com/office/drawing/2014/main" id="{767923D6-9EC2-4C8D-A253-A05EFFAF4EB6}"/>
                </a:ext>
              </a:extLst>
            </p:cNvPr>
            <p:cNvSpPr>
              <a:spLocks noChangeArrowheads="1"/>
            </p:cNvSpPr>
            <p:nvPr/>
          </p:nvSpPr>
          <p:spPr bwMode="auto">
            <a:xfrm>
              <a:off x="13897160" y="5940664"/>
              <a:ext cx="175778" cy="192255"/>
            </a:xfrm>
            <a:custGeom>
              <a:avLst/>
              <a:gdLst>
                <a:gd name="T0" fmla="*/ 45 w 142"/>
                <a:gd name="T1" fmla="*/ 15 h 153"/>
                <a:gd name="T2" fmla="*/ 45 w 142"/>
                <a:gd name="T3" fmla="*/ 15 h 153"/>
                <a:gd name="T4" fmla="*/ 12 w 142"/>
                <a:gd name="T5" fmla="*/ 128 h 153"/>
                <a:gd name="T6" fmla="*/ 12 w 142"/>
                <a:gd name="T7" fmla="*/ 128 h 153"/>
                <a:gd name="T8" fmla="*/ 105 w 142"/>
                <a:gd name="T9" fmla="*/ 75 h 153"/>
                <a:gd name="T10" fmla="*/ 105 w 142"/>
                <a:gd name="T11" fmla="*/ 75 h 153"/>
                <a:gd name="T12" fmla="*/ 127 w 142"/>
                <a:gd name="T13" fmla="*/ 35 h 153"/>
                <a:gd name="T14" fmla="*/ 111 w 142"/>
                <a:gd name="T15" fmla="*/ 0 h 153"/>
                <a:gd name="T16" fmla="*/ 45 w 142"/>
                <a:gd name="T17" fmla="*/ 15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53">
                  <a:moveTo>
                    <a:pt x="45" y="15"/>
                  </a:moveTo>
                  <a:lnTo>
                    <a:pt x="45" y="15"/>
                  </a:lnTo>
                  <a:cubicBezTo>
                    <a:pt x="45" y="15"/>
                    <a:pt x="23" y="105"/>
                    <a:pt x="12" y="128"/>
                  </a:cubicBezTo>
                  <a:lnTo>
                    <a:pt x="12" y="128"/>
                  </a:lnTo>
                  <a:cubicBezTo>
                    <a:pt x="0" y="152"/>
                    <a:pt x="71" y="147"/>
                    <a:pt x="105" y="75"/>
                  </a:cubicBezTo>
                  <a:lnTo>
                    <a:pt x="105" y="75"/>
                  </a:lnTo>
                  <a:cubicBezTo>
                    <a:pt x="105" y="75"/>
                    <a:pt x="141" y="62"/>
                    <a:pt x="127" y="35"/>
                  </a:cubicBezTo>
                  <a:lnTo>
                    <a:pt x="111" y="0"/>
                  </a:lnTo>
                  <a:lnTo>
                    <a:pt x="45" y="15"/>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3" name="Freeform 246">
              <a:extLst>
                <a:ext uri="{FF2B5EF4-FFF2-40B4-BE49-F238E27FC236}">
                  <a16:creationId xmlns:a16="http://schemas.microsoft.com/office/drawing/2014/main" id="{F097A993-217E-4C50-AE85-8455F7D1D886}"/>
                </a:ext>
              </a:extLst>
            </p:cNvPr>
            <p:cNvSpPr>
              <a:spLocks noChangeArrowheads="1"/>
            </p:cNvSpPr>
            <p:nvPr/>
          </p:nvSpPr>
          <p:spPr bwMode="auto">
            <a:xfrm>
              <a:off x="13595043" y="5352907"/>
              <a:ext cx="626206" cy="659165"/>
            </a:xfrm>
            <a:custGeom>
              <a:avLst/>
              <a:gdLst>
                <a:gd name="T0" fmla="*/ 425 w 503"/>
                <a:gd name="T1" fmla="*/ 32 h 531"/>
                <a:gd name="T2" fmla="*/ 425 w 503"/>
                <a:gd name="T3" fmla="*/ 32 h 531"/>
                <a:gd name="T4" fmla="*/ 350 w 503"/>
                <a:gd name="T5" fmla="*/ 231 h 531"/>
                <a:gd name="T6" fmla="*/ 301 w 503"/>
                <a:gd name="T7" fmla="*/ 258 h 531"/>
                <a:gd name="T8" fmla="*/ 370 w 503"/>
                <a:gd name="T9" fmla="*/ 473 h 531"/>
                <a:gd name="T10" fmla="*/ 370 w 503"/>
                <a:gd name="T11" fmla="*/ 473 h 531"/>
                <a:gd name="T12" fmla="*/ 273 w 503"/>
                <a:gd name="T13" fmla="*/ 522 h 531"/>
                <a:gd name="T14" fmla="*/ 175 w 503"/>
                <a:gd name="T15" fmla="*/ 254 h 531"/>
                <a:gd name="T16" fmla="*/ 175 w 503"/>
                <a:gd name="T17" fmla="*/ 254 h 531"/>
                <a:gd name="T18" fmla="*/ 185 w 503"/>
                <a:gd name="T19" fmla="*/ 167 h 531"/>
                <a:gd name="T20" fmla="*/ 197 w 503"/>
                <a:gd name="T21" fmla="*/ 145 h 531"/>
                <a:gd name="T22" fmla="*/ 127 w 503"/>
                <a:gd name="T23" fmla="*/ 193 h 531"/>
                <a:gd name="T24" fmla="*/ 125 w 503"/>
                <a:gd name="T25" fmla="*/ 423 h 531"/>
                <a:gd name="T26" fmla="*/ 125 w 503"/>
                <a:gd name="T27" fmla="*/ 423 h 531"/>
                <a:gd name="T28" fmla="*/ 2 w 503"/>
                <a:gd name="T29" fmla="*/ 422 h 531"/>
                <a:gd name="T30" fmla="*/ 1 w 503"/>
                <a:gd name="T31" fmla="*/ 187 h 531"/>
                <a:gd name="T32" fmla="*/ 1 w 503"/>
                <a:gd name="T33" fmla="*/ 187 h 531"/>
                <a:gd name="T34" fmla="*/ 88 w 503"/>
                <a:gd name="T35" fmla="*/ 28 h 531"/>
                <a:gd name="T36" fmla="*/ 134 w 503"/>
                <a:gd name="T37" fmla="*/ 0 h 531"/>
                <a:gd name="T38" fmla="*/ 425 w 503"/>
                <a:gd name="T39" fmla="*/ 32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3" h="531">
                  <a:moveTo>
                    <a:pt x="425" y="32"/>
                  </a:moveTo>
                  <a:lnTo>
                    <a:pt x="425" y="32"/>
                  </a:lnTo>
                  <a:cubicBezTo>
                    <a:pt x="425" y="32"/>
                    <a:pt x="502" y="156"/>
                    <a:pt x="350" y="231"/>
                  </a:cubicBezTo>
                  <a:lnTo>
                    <a:pt x="301" y="258"/>
                  </a:lnTo>
                  <a:lnTo>
                    <a:pt x="370" y="473"/>
                  </a:lnTo>
                  <a:lnTo>
                    <a:pt x="370" y="473"/>
                  </a:lnTo>
                  <a:cubicBezTo>
                    <a:pt x="370" y="473"/>
                    <a:pt x="346" y="530"/>
                    <a:pt x="273" y="522"/>
                  </a:cubicBezTo>
                  <a:lnTo>
                    <a:pt x="175" y="254"/>
                  </a:lnTo>
                  <a:lnTo>
                    <a:pt x="175" y="254"/>
                  </a:lnTo>
                  <a:cubicBezTo>
                    <a:pt x="164" y="225"/>
                    <a:pt x="167" y="192"/>
                    <a:pt x="185" y="167"/>
                  </a:cubicBezTo>
                  <a:lnTo>
                    <a:pt x="197" y="145"/>
                  </a:lnTo>
                  <a:lnTo>
                    <a:pt x="127" y="193"/>
                  </a:lnTo>
                  <a:lnTo>
                    <a:pt x="125" y="423"/>
                  </a:lnTo>
                  <a:lnTo>
                    <a:pt x="125" y="423"/>
                  </a:lnTo>
                  <a:cubicBezTo>
                    <a:pt x="125" y="423"/>
                    <a:pt x="51" y="455"/>
                    <a:pt x="2" y="422"/>
                  </a:cubicBezTo>
                  <a:lnTo>
                    <a:pt x="1" y="187"/>
                  </a:lnTo>
                  <a:lnTo>
                    <a:pt x="1" y="187"/>
                  </a:lnTo>
                  <a:cubicBezTo>
                    <a:pt x="0" y="123"/>
                    <a:pt x="34" y="63"/>
                    <a:pt x="88" y="28"/>
                  </a:cubicBezTo>
                  <a:lnTo>
                    <a:pt x="134" y="0"/>
                  </a:lnTo>
                  <a:lnTo>
                    <a:pt x="425" y="3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4" name="Freeform 247">
              <a:extLst>
                <a:ext uri="{FF2B5EF4-FFF2-40B4-BE49-F238E27FC236}">
                  <a16:creationId xmlns:a16="http://schemas.microsoft.com/office/drawing/2014/main" id="{9AF51414-C57E-47C6-9E63-5C8ED88429DE}"/>
                </a:ext>
              </a:extLst>
            </p:cNvPr>
            <p:cNvSpPr>
              <a:spLocks noChangeArrowheads="1"/>
            </p:cNvSpPr>
            <p:nvPr/>
          </p:nvSpPr>
          <p:spPr bwMode="auto">
            <a:xfrm>
              <a:off x="13699412" y="5380375"/>
              <a:ext cx="131833" cy="120848"/>
            </a:xfrm>
            <a:custGeom>
              <a:avLst/>
              <a:gdLst>
                <a:gd name="T0" fmla="*/ 0 w 104"/>
                <a:gd name="T1" fmla="*/ 9 h 97"/>
                <a:gd name="T2" fmla="*/ 2 w 104"/>
                <a:gd name="T3" fmla="*/ 42 h 97"/>
                <a:gd name="T4" fmla="*/ 2 w 104"/>
                <a:gd name="T5" fmla="*/ 42 h 97"/>
                <a:gd name="T6" fmla="*/ 5 w 104"/>
                <a:gd name="T7" fmla="*/ 54 h 97"/>
                <a:gd name="T8" fmla="*/ 5 w 104"/>
                <a:gd name="T9" fmla="*/ 54 h 97"/>
                <a:gd name="T10" fmla="*/ 70 w 104"/>
                <a:gd name="T11" fmla="*/ 81 h 97"/>
                <a:gd name="T12" fmla="*/ 70 w 104"/>
                <a:gd name="T13" fmla="*/ 81 h 97"/>
                <a:gd name="T14" fmla="*/ 92 w 104"/>
                <a:gd name="T15" fmla="*/ 41 h 97"/>
                <a:gd name="T16" fmla="*/ 92 w 104"/>
                <a:gd name="T17" fmla="*/ 41 h 97"/>
                <a:gd name="T18" fmla="*/ 78 w 104"/>
                <a:gd name="T19" fmla="*/ 31 h 97"/>
                <a:gd name="T20" fmla="*/ 66 w 104"/>
                <a:gd name="T21" fmla="*/ 29 h 97"/>
                <a:gd name="T22" fmla="*/ 64 w 104"/>
                <a:gd name="T23" fmla="*/ 17 h 97"/>
                <a:gd name="T24" fmla="*/ 52 w 104"/>
                <a:gd name="T25" fmla="*/ 0 h 97"/>
                <a:gd name="T26" fmla="*/ 0 w 104"/>
                <a:gd name="T2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4" h="97">
                  <a:moveTo>
                    <a:pt x="0" y="9"/>
                  </a:moveTo>
                  <a:lnTo>
                    <a:pt x="2" y="42"/>
                  </a:lnTo>
                  <a:lnTo>
                    <a:pt x="2" y="42"/>
                  </a:lnTo>
                  <a:cubicBezTo>
                    <a:pt x="2" y="46"/>
                    <a:pt x="3" y="50"/>
                    <a:pt x="5" y="54"/>
                  </a:cubicBezTo>
                  <a:lnTo>
                    <a:pt x="5" y="54"/>
                  </a:lnTo>
                  <a:cubicBezTo>
                    <a:pt x="12" y="67"/>
                    <a:pt x="33" y="96"/>
                    <a:pt x="70" y="81"/>
                  </a:cubicBezTo>
                  <a:lnTo>
                    <a:pt x="70" y="81"/>
                  </a:lnTo>
                  <a:cubicBezTo>
                    <a:pt x="103" y="67"/>
                    <a:pt x="99" y="50"/>
                    <a:pt x="92" y="41"/>
                  </a:cubicBezTo>
                  <a:lnTo>
                    <a:pt x="92" y="41"/>
                  </a:lnTo>
                  <a:cubicBezTo>
                    <a:pt x="89" y="36"/>
                    <a:pt x="83" y="32"/>
                    <a:pt x="78" y="31"/>
                  </a:cubicBezTo>
                  <a:lnTo>
                    <a:pt x="66" y="29"/>
                  </a:lnTo>
                  <a:lnTo>
                    <a:pt x="64" y="17"/>
                  </a:lnTo>
                  <a:lnTo>
                    <a:pt x="52" y="0"/>
                  </a:lnTo>
                  <a:lnTo>
                    <a:pt x="0" y="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5" name="Freeform 248">
              <a:extLst>
                <a:ext uri="{FF2B5EF4-FFF2-40B4-BE49-F238E27FC236}">
                  <a16:creationId xmlns:a16="http://schemas.microsoft.com/office/drawing/2014/main" id="{084A4B1F-F250-4DF4-9BCF-4BF43FBCE9BC}"/>
                </a:ext>
              </a:extLst>
            </p:cNvPr>
            <p:cNvSpPr>
              <a:spLocks noChangeArrowheads="1"/>
            </p:cNvSpPr>
            <p:nvPr/>
          </p:nvSpPr>
          <p:spPr bwMode="auto">
            <a:xfrm>
              <a:off x="13677440" y="4995862"/>
              <a:ext cx="153804" cy="406485"/>
            </a:xfrm>
            <a:custGeom>
              <a:avLst/>
              <a:gdLst>
                <a:gd name="T0" fmla="*/ 121 w 122"/>
                <a:gd name="T1" fmla="*/ 0 h 328"/>
                <a:gd name="T2" fmla="*/ 121 w 122"/>
                <a:gd name="T3" fmla="*/ 0 h 328"/>
                <a:gd name="T4" fmla="*/ 23 w 122"/>
                <a:gd name="T5" fmla="*/ 123 h 328"/>
                <a:gd name="T6" fmla="*/ 23 w 122"/>
                <a:gd name="T7" fmla="*/ 123 h 328"/>
                <a:gd name="T8" fmla="*/ 16 w 122"/>
                <a:gd name="T9" fmla="*/ 327 h 328"/>
                <a:gd name="T10" fmla="*/ 84 w 122"/>
                <a:gd name="T11" fmla="*/ 315 h 328"/>
                <a:gd name="T12" fmla="*/ 84 w 122"/>
                <a:gd name="T13" fmla="*/ 192 h 328"/>
                <a:gd name="T14" fmla="*/ 121 w 122"/>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328">
                  <a:moveTo>
                    <a:pt x="121" y="0"/>
                  </a:moveTo>
                  <a:lnTo>
                    <a:pt x="121" y="0"/>
                  </a:lnTo>
                  <a:cubicBezTo>
                    <a:pt x="121" y="0"/>
                    <a:pt x="51" y="25"/>
                    <a:pt x="23" y="123"/>
                  </a:cubicBezTo>
                  <a:lnTo>
                    <a:pt x="23" y="123"/>
                  </a:lnTo>
                  <a:cubicBezTo>
                    <a:pt x="5" y="191"/>
                    <a:pt x="0" y="240"/>
                    <a:pt x="16" y="327"/>
                  </a:cubicBezTo>
                  <a:lnTo>
                    <a:pt x="84" y="315"/>
                  </a:lnTo>
                  <a:lnTo>
                    <a:pt x="84" y="192"/>
                  </a:lnTo>
                  <a:lnTo>
                    <a:pt x="121"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6" name="Freeform 249">
              <a:extLst>
                <a:ext uri="{FF2B5EF4-FFF2-40B4-BE49-F238E27FC236}">
                  <a16:creationId xmlns:a16="http://schemas.microsoft.com/office/drawing/2014/main" id="{5B7116FD-54B1-4364-903A-4760ABC1A061}"/>
                </a:ext>
              </a:extLst>
            </p:cNvPr>
            <p:cNvSpPr>
              <a:spLocks noChangeArrowheads="1"/>
            </p:cNvSpPr>
            <p:nvPr/>
          </p:nvSpPr>
          <p:spPr bwMode="auto">
            <a:xfrm>
              <a:off x="13737863" y="4957409"/>
              <a:ext cx="433953" cy="472402"/>
            </a:xfrm>
            <a:custGeom>
              <a:avLst/>
              <a:gdLst>
                <a:gd name="T0" fmla="*/ 328 w 348"/>
                <a:gd name="T1" fmla="*/ 227 h 381"/>
                <a:gd name="T2" fmla="*/ 328 w 348"/>
                <a:gd name="T3" fmla="*/ 227 h 381"/>
                <a:gd name="T4" fmla="*/ 172 w 348"/>
                <a:gd name="T5" fmla="*/ 380 h 381"/>
                <a:gd name="T6" fmla="*/ 172 w 348"/>
                <a:gd name="T7" fmla="*/ 380 h 381"/>
                <a:gd name="T8" fmla="*/ 22 w 348"/>
                <a:gd name="T9" fmla="*/ 317 h 381"/>
                <a:gd name="T10" fmla="*/ 22 w 348"/>
                <a:gd name="T11" fmla="*/ 317 h 381"/>
                <a:gd name="T12" fmla="*/ 31 w 348"/>
                <a:gd name="T13" fmla="*/ 210 h 381"/>
                <a:gd name="T14" fmla="*/ 31 w 348"/>
                <a:gd name="T15" fmla="*/ 210 h 381"/>
                <a:gd name="T16" fmla="*/ 174 w 348"/>
                <a:gd name="T17" fmla="*/ 0 h 381"/>
                <a:gd name="T18" fmla="*/ 174 w 348"/>
                <a:gd name="T19" fmla="*/ 0 h 381"/>
                <a:gd name="T20" fmla="*/ 328 w 348"/>
                <a:gd name="T21" fmla="*/ 227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 h="381">
                  <a:moveTo>
                    <a:pt x="328" y="227"/>
                  </a:moveTo>
                  <a:lnTo>
                    <a:pt x="328" y="227"/>
                  </a:lnTo>
                  <a:cubicBezTo>
                    <a:pt x="328" y="337"/>
                    <a:pt x="347" y="380"/>
                    <a:pt x="172" y="380"/>
                  </a:cubicBezTo>
                  <a:lnTo>
                    <a:pt x="172" y="380"/>
                  </a:lnTo>
                  <a:cubicBezTo>
                    <a:pt x="48" y="380"/>
                    <a:pt x="0" y="360"/>
                    <a:pt x="22" y="317"/>
                  </a:cubicBezTo>
                  <a:lnTo>
                    <a:pt x="22" y="317"/>
                  </a:lnTo>
                  <a:cubicBezTo>
                    <a:pt x="31" y="298"/>
                    <a:pt x="31" y="242"/>
                    <a:pt x="31" y="210"/>
                  </a:cubicBezTo>
                  <a:lnTo>
                    <a:pt x="31" y="210"/>
                  </a:lnTo>
                  <a:cubicBezTo>
                    <a:pt x="31" y="100"/>
                    <a:pt x="32" y="0"/>
                    <a:pt x="174" y="0"/>
                  </a:cubicBezTo>
                  <a:lnTo>
                    <a:pt x="174" y="0"/>
                  </a:lnTo>
                  <a:cubicBezTo>
                    <a:pt x="317" y="0"/>
                    <a:pt x="328" y="116"/>
                    <a:pt x="328" y="227"/>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7" name="Freeform 250">
              <a:extLst>
                <a:ext uri="{FF2B5EF4-FFF2-40B4-BE49-F238E27FC236}">
                  <a16:creationId xmlns:a16="http://schemas.microsoft.com/office/drawing/2014/main" id="{166AE73C-3F99-4943-A700-02FE8FF73A67}"/>
                </a:ext>
              </a:extLst>
            </p:cNvPr>
            <p:cNvSpPr>
              <a:spLocks noChangeArrowheads="1"/>
            </p:cNvSpPr>
            <p:nvPr/>
          </p:nvSpPr>
          <p:spPr bwMode="auto">
            <a:xfrm>
              <a:off x="13803778" y="4710225"/>
              <a:ext cx="230708" cy="291129"/>
            </a:xfrm>
            <a:custGeom>
              <a:avLst/>
              <a:gdLst>
                <a:gd name="T0" fmla="*/ 184 w 185"/>
                <a:gd name="T1" fmla="*/ 115 h 232"/>
                <a:gd name="T2" fmla="*/ 184 w 185"/>
                <a:gd name="T3" fmla="*/ 115 h 232"/>
                <a:gd name="T4" fmla="*/ 92 w 185"/>
                <a:gd name="T5" fmla="*/ 231 h 232"/>
                <a:gd name="T6" fmla="*/ 92 w 185"/>
                <a:gd name="T7" fmla="*/ 231 h 232"/>
                <a:gd name="T8" fmla="*/ 0 w 185"/>
                <a:gd name="T9" fmla="*/ 115 h 232"/>
                <a:gd name="T10" fmla="*/ 0 w 185"/>
                <a:gd name="T11" fmla="*/ 115 h 232"/>
                <a:gd name="T12" fmla="*/ 92 w 185"/>
                <a:gd name="T13" fmla="*/ 0 h 232"/>
                <a:gd name="T14" fmla="*/ 92 w 185"/>
                <a:gd name="T15" fmla="*/ 0 h 232"/>
                <a:gd name="T16" fmla="*/ 184 w 185"/>
                <a:gd name="T17" fmla="*/ 11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32">
                  <a:moveTo>
                    <a:pt x="184" y="115"/>
                  </a:moveTo>
                  <a:lnTo>
                    <a:pt x="184" y="115"/>
                  </a:lnTo>
                  <a:cubicBezTo>
                    <a:pt x="184" y="179"/>
                    <a:pt x="143" y="231"/>
                    <a:pt x="92" y="231"/>
                  </a:cubicBezTo>
                  <a:lnTo>
                    <a:pt x="92" y="231"/>
                  </a:lnTo>
                  <a:cubicBezTo>
                    <a:pt x="41" y="231"/>
                    <a:pt x="0" y="179"/>
                    <a:pt x="0" y="115"/>
                  </a:cubicBezTo>
                  <a:lnTo>
                    <a:pt x="0" y="115"/>
                  </a:lnTo>
                  <a:cubicBezTo>
                    <a:pt x="0" y="52"/>
                    <a:pt x="41" y="0"/>
                    <a:pt x="92" y="0"/>
                  </a:cubicBezTo>
                  <a:lnTo>
                    <a:pt x="92" y="0"/>
                  </a:lnTo>
                  <a:cubicBezTo>
                    <a:pt x="143" y="0"/>
                    <a:pt x="184" y="52"/>
                    <a:pt x="184" y="11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8" name="Freeform 251">
              <a:extLst>
                <a:ext uri="{FF2B5EF4-FFF2-40B4-BE49-F238E27FC236}">
                  <a16:creationId xmlns:a16="http://schemas.microsoft.com/office/drawing/2014/main" id="{93682C0F-F2F5-4CEE-A0FA-EB0A60A8EE79}"/>
                </a:ext>
              </a:extLst>
            </p:cNvPr>
            <p:cNvSpPr>
              <a:spLocks noChangeArrowheads="1"/>
            </p:cNvSpPr>
            <p:nvPr/>
          </p:nvSpPr>
          <p:spPr bwMode="auto">
            <a:xfrm>
              <a:off x="13737861" y="4655291"/>
              <a:ext cx="357051" cy="263667"/>
            </a:xfrm>
            <a:custGeom>
              <a:avLst/>
              <a:gdLst>
                <a:gd name="T0" fmla="*/ 140 w 288"/>
                <a:gd name="T1" fmla="*/ 32 h 212"/>
                <a:gd name="T2" fmla="*/ 140 w 288"/>
                <a:gd name="T3" fmla="*/ 32 h 212"/>
                <a:gd name="T4" fmla="*/ 68 w 288"/>
                <a:gd name="T5" fmla="*/ 46 h 212"/>
                <a:gd name="T6" fmla="*/ 68 w 288"/>
                <a:gd name="T7" fmla="*/ 46 h 212"/>
                <a:gd name="T8" fmla="*/ 28 w 288"/>
                <a:gd name="T9" fmla="*/ 68 h 212"/>
                <a:gd name="T10" fmla="*/ 28 w 288"/>
                <a:gd name="T11" fmla="*/ 68 h 212"/>
                <a:gd name="T12" fmla="*/ 14 w 288"/>
                <a:gd name="T13" fmla="*/ 70 h 212"/>
                <a:gd name="T14" fmla="*/ 14 w 288"/>
                <a:gd name="T15" fmla="*/ 70 h 212"/>
                <a:gd name="T16" fmla="*/ 33 w 288"/>
                <a:gd name="T17" fmla="*/ 95 h 212"/>
                <a:gd name="T18" fmla="*/ 0 w 288"/>
                <a:gd name="T19" fmla="*/ 131 h 212"/>
                <a:gd name="T20" fmla="*/ 0 w 288"/>
                <a:gd name="T21" fmla="*/ 131 h 212"/>
                <a:gd name="T22" fmla="*/ 32 w 288"/>
                <a:gd name="T23" fmla="*/ 141 h 212"/>
                <a:gd name="T24" fmla="*/ 32 w 288"/>
                <a:gd name="T25" fmla="*/ 141 h 212"/>
                <a:gd name="T26" fmla="*/ 55 w 288"/>
                <a:gd name="T27" fmla="*/ 187 h 212"/>
                <a:gd name="T28" fmla="*/ 82 w 288"/>
                <a:gd name="T29" fmla="*/ 138 h 212"/>
                <a:gd name="T30" fmla="*/ 82 w 288"/>
                <a:gd name="T31" fmla="*/ 138 h 212"/>
                <a:gd name="T32" fmla="*/ 108 w 288"/>
                <a:gd name="T33" fmla="*/ 176 h 212"/>
                <a:gd name="T34" fmla="*/ 108 w 288"/>
                <a:gd name="T35" fmla="*/ 176 h 212"/>
                <a:gd name="T36" fmla="*/ 141 w 288"/>
                <a:gd name="T37" fmla="*/ 138 h 212"/>
                <a:gd name="T38" fmla="*/ 141 w 288"/>
                <a:gd name="T39" fmla="*/ 138 h 212"/>
                <a:gd name="T40" fmla="*/ 162 w 288"/>
                <a:gd name="T41" fmla="*/ 165 h 212"/>
                <a:gd name="T42" fmla="*/ 162 w 288"/>
                <a:gd name="T43" fmla="*/ 165 h 212"/>
                <a:gd name="T44" fmla="*/ 197 w 288"/>
                <a:gd name="T45" fmla="*/ 150 h 212"/>
                <a:gd name="T46" fmla="*/ 197 w 288"/>
                <a:gd name="T47" fmla="*/ 150 h 212"/>
                <a:gd name="T48" fmla="*/ 203 w 288"/>
                <a:gd name="T49" fmla="*/ 193 h 212"/>
                <a:gd name="T50" fmla="*/ 222 w 288"/>
                <a:gd name="T51" fmla="*/ 178 h 212"/>
                <a:gd name="T52" fmla="*/ 222 w 288"/>
                <a:gd name="T53" fmla="*/ 178 h 212"/>
                <a:gd name="T54" fmla="*/ 246 w 288"/>
                <a:gd name="T55" fmla="*/ 211 h 212"/>
                <a:gd name="T56" fmla="*/ 246 w 288"/>
                <a:gd name="T57" fmla="*/ 211 h 212"/>
                <a:gd name="T58" fmla="*/ 252 w 288"/>
                <a:gd name="T59" fmla="*/ 121 h 212"/>
                <a:gd name="T60" fmla="*/ 252 w 288"/>
                <a:gd name="T61" fmla="*/ 121 h 212"/>
                <a:gd name="T62" fmla="*/ 287 w 288"/>
                <a:gd name="T63" fmla="*/ 116 h 212"/>
                <a:gd name="T64" fmla="*/ 287 w 288"/>
                <a:gd name="T65" fmla="*/ 116 h 212"/>
                <a:gd name="T66" fmla="*/ 241 w 288"/>
                <a:gd name="T67" fmla="*/ 53 h 212"/>
                <a:gd name="T68" fmla="*/ 241 w 288"/>
                <a:gd name="T69" fmla="*/ 53 h 212"/>
                <a:gd name="T70" fmla="*/ 140 w 288"/>
                <a:gd name="T71" fmla="*/ 3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8" h="212">
                  <a:moveTo>
                    <a:pt x="140" y="32"/>
                  </a:moveTo>
                  <a:lnTo>
                    <a:pt x="140" y="32"/>
                  </a:lnTo>
                  <a:cubicBezTo>
                    <a:pt x="140" y="32"/>
                    <a:pt x="104" y="7"/>
                    <a:pt x="68" y="46"/>
                  </a:cubicBezTo>
                  <a:lnTo>
                    <a:pt x="68" y="46"/>
                  </a:lnTo>
                  <a:cubicBezTo>
                    <a:pt x="57" y="57"/>
                    <a:pt x="43" y="65"/>
                    <a:pt x="28" y="68"/>
                  </a:cubicBezTo>
                  <a:lnTo>
                    <a:pt x="28" y="68"/>
                  </a:lnTo>
                  <a:cubicBezTo>
                    <a:pt x="24" y="69"/>
                    <a:pt x="19" y="70"/>
                    <a:pt x="14" y="70"/>
                  </a:cubicBezTo>
                  <a:lnTo>
                    <a:pt x="14" y="70"/>
                  </a:lnTo>
                  <a:cubicBezTo>
                    <a:pt x="14" y="70"/>
                    <a:pt x="17" y="84"/>
                    <a:pt x="33" y="95"/>
                  </a:cubicBezTo>
                  <a:lnTo>
                    <a:pt x="0" y="131"/>
                  </a:lnTo>
                  <a:lnTo>
                    <a:pt x="0" y="131"/>
                  </a:lnTo>
                  <a:cubicBezTo>
                    <a:pt x="0" y="131"/>
                    <a:pt x="9" y="146"/>
                    <a:pt x="32" y="141"/>
                  </a:cubicBezTo>
                  <a:lnTo>
                    <a:pt x="32" y="141"/>
                  </a:lnTo>
                  <a:cubicBezTo>
                    <a:pt x="32" y="141"/>
                    <a:pt x="44" y="182"/>
                    <a:pt x="55" y="187"/>
                  </a:cubicBezTo>
                  <a:lnTo>
                    <a:pt x="82" y="138"/>
                  </a:lnTo>
                  <a:lnTo>
                    <a:pt x="82" y="138"/>
                  </a:lnTo>
                  <a:cubicBezTo>
                    <a:pt x="82" y="138"/>
                    <a:pt x="99" y="169"/>
                    <a:pt x="108" y="176"/>
                  </a:cubicBezTo>
                  <a:lnTo>
                    <a:pt x="108" y="176"/>
                  </a:lnTo>
                  <a:cubicBezTo>
                    <a:pt x="108" y="176"/>
                    <a:pt x="137" y="160"/>
                    <a:pt x="141" y="138"/>
                  </a:cubicBezTo>
                  <a:lnTo>
                    <a:pt x="141" y="138"/>
                  </a:lnTo>
                  <a:cubicBezTo>
                    <a:pt x="141" y="138"/>
                    <a:pt x="154" y="159"/>
                    <a:pt x="162" y="165"/>
                  </a:cubicBezTo>
                  <a:lnTo>
                    <a:pt x="162" y="165"/>
                  </a:lnTo>
                  <a:cubicBezTo>
                    <a:pt x="162" y="165"/>
                    <a:pt x="189" y="165"/>
                    <a:pt x="197" y="150"/>
                  </a:cubicBezTo>
                  <a:lnTo>
                    <a:pt x="197" y="150"/>
                  </a:lnTo>
                  <a:cubicBezTo>
                    <a:pt x="197" y="150"/>
                    <a:pt x="187" y="176"/>
                    <a:pt x="203" y="193"/>
                  </a:cubicBezTo>
                  <a:lnTo>
                    <a:pt x="222" y="178"/>
                  </a:lnTo>
                  <a:lnTo>
                    <a:pt x="222" y="178"/>
                  </a:lnTo>
                  <a:cubicBezTo>
                    <a:pt x="222" y="178"/>
                    <a:pt x="223" y="210"/>
                    <a:pt x="246" y="211"/>
                  </a:cubicBezTo>
                  <a:lnTo>
                    <a:pt x="246" y="211"/>
                  </a:lnTo>
                  <a:cubicBezTo>
                    <a:pt x="246" y="211"/>
                    <a:pt x="269" y="158"/>
                    <a:pt x="252" y="121"/>
                  </a:cubicBezTo>
                  <a:lnTo>
                    <a:pt x="252" y="121"/>
                  </a:lnTo>
                  <a:cubicBezTo>
                    <a:pt x="252" y="121"/>
                    <a:pt x="278" y="121"/>
                    <a:pt x="287" y="116"/>
                  </a:cubicBezTo>
                  <a:lnTo>
                    <a:pt x="287" y="116"/>
                  </a:lnTo>
                  <a:cubicBezTo>
                    <a:pt x="287" y="116"/>
                    <a:pt x="258" y="83"/>
                    <a:pt x="241" y="53"/>
                  </a:cubicBezTo>
                  <a:lnTo>
                    <a:pt x="241" y="53"/>
                  </a:lnTo>
                  <a:cubicBezTo>
                    <a:pt x="217" y="9"/>
                    <a:pt x="169" y="0"/>
                    <a:pt x="140" y="32"/>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9" name="Freeform 252">
              <a:extLst>
                <a:ext uri="{FF2B5EF4-FFF2-40B4-BE49-F238E27FC236}">
                  <a16:creationId xmlns:a16="http://schemas.microsoft.com/office/drawing/2014/main" id="{0450416D-A37F-4A84-90B2-D36FF5C4845A}"/>
                </a:ext>
              </a:extLst>
            </p:cNvPr>
            <p:cNvSpPr>
              <a:spLocks noChangeArrowheads="1"/>
            </p:cNvSpPr>
            <p:nvPr/>
          </p:nvSpPr>
          <p:spPr bwMode="auto">
            <a:xfrm>
              <a:off x="13754342" y="5418824"/>
              <a:ext cx="142819" cy="87889"/>
            </a:xfrm>
            <a:custGeom>
              <a:avLst/>
              <a:gdLst>
                <a:gd name="T0" fmla="*/ 92 w 113"/>
                <a:gd name="T1" fmla="*/ 0 h 70"/>
                <a:gd name="T2" fmla="*/ 75 w 113"/>
                <a:gd name="T3" fmla="*/ 4 h 70"/>
                <a:gd name="T4" fmla="*/ 75 w 113"/>
                <a:gd name="T5" fmla="*/ 4 h 70"/>
                <a:gd name="T6" fmla="*/ 52 w 113"/>
                <a:gd name="T7" fmla="*/ 17 h 70"/>
                <a:gd name="T8" fmla="*/ 47 w 113"/>
                <a:gd name="T9" fmla="*/ 23 h 70"/>
                <a:gd name="T10" fmla="*/ 47 w 113"/>
                <a:gd name="T11" fmla="*/ 23 h 70"/>
                <a:gd name="T12" fmla="*/ 9 w 113"/>
                <a:gd name="T13" fmla="*/ 22 h 70"/>
                <a:gd name="T14" fmla="*/ 9 w 113"/>
                <a:gd name="T15" fmla="*/ 22 h 70"/>
                <a:gd name="T16" fmla="*/ 56 w 113"/>
                <a:gd name="T17" fmla="*/ 68 h 70"/>
                <a:gd name="T18" fmla="*/ 56 w 113"/>
                <a:gd name="T19" fmla="*/ 68 h 70"/>
                <a:gd name="T20" fmla="*/ 112 w 113"/>
                <a:gd name="T21" fmla="*/ 29 h 70"/>
                <a:gd name="T22" fmla="*/ 92 w 113"/>
                <a:gd name="T2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3" h="70">
                  <a:moveTo>
                    <a:pt x="92" y="0"/>
                  </a:moveTo>
                  <a:lnTo>
                    <a:pt x="75" y="4"/>
                  </a:lnTo>
                  <a:lnTo>
                    <a:pt x="75" y="4"/>
                  </a:lnTo>
                  <a:cubicBezTo>
                    <a:pt x="67" y="6"/>
                    <a:pt x="59" y="11"/>
                    <a:pt x="52" y="17"/>
                  </a:cubicBezTo>
                  <a:lnTo>
                    <a:pt x="47" y="23"/>
                  </a:lnTo>
                  <a:lnTo>
                    <a:pt x="47" y="23"/>
                  </a:lnTo>
                  <a:cubicBezTo>
                    <a:pt x="47" y="23"/>
                    <a:pt x="18" y="12"/>
                    <a:pt x="9" y="22"/>
                  </a:cubicBezTo>
                  <a:lnTo>
                    <a:pt x="9" y="22"/>
                  </a:lnTo>
                  <a:cubicBezTo>
                    <a:pt x="0" y="33"/>
                    <a:pt x="15" y="67"/>
                    <a:pt x="56" y="68"/>
                  </a:cubicBezTo>
                  <a:lnTo>
                    <a:pt x="56" y="68"/>
                  </a:lnTo>
                  <a:cubicBezTo>
                    <a:pt x="96" y="69"/>
                    <a:pt x="112" y="29"/>
                    <a:pt x="112" y="29"/>
                  </a:cubicBezTo>
                  <a:lnTo>
                    <a:pt x="9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0" name="Freeform 253">
              <a:extLst>
                <a:ext uri="{FF2B5EF4-FFF2-40B4-BE49-F238E27FC236}">
                  <a16:creationId xmlns:a16="http://schemas.microsoft.com/office/drawing/2014/main" id="{D19CAB93-0A6A-427E-9172-975779A60D78}"/>
                </a:ext>
              </a:extLst>
            </p:cNvPr>
            <p:cNvSpPr>
              <a:spLocks noChangeArrowheads="1"/>
            </p:cNvSpPr>
            <p:nvPr/>
          </p:nvSpPr>
          <p:spPr bwMode="auto">
            <a:xfrm>
              <a:off x="13858707" y="5012339"/>
              <a:ext cx="357051" cy="455925"/>
            </a:xfrm>
            <a:custGeom>
              <a:avLst/>
              <a:gdLst>
                <a:gd name="T0" fmla="*/ 192 w 285"/>
                <a:gd name="T1" fmla="*/ 0 h 365"/>
                <a:gd name="T2" fmla="*/ 192 w 285"/>
                <a:gd name="T3" fmla="*/ 0 h 365"/>
                <a:gd name="T4" fmla="*/ 213 w 285"/>
                <a:gd name="T5" fmla="*/ 252 h 365"/>
                <a:gd name="T6" fmla="*/ 213 w 285"/>
                <a:gd name="T7" fmla="*/ 252 h 365"/>
                <a:gd name="T8" fmla="*/ 31 w 285"/>
                <a:gd name="T9" fmla="*/ 364 h 365"/>
                <a:gd name="T10" fmla="*/ 0 w 285"/>
                <a:gd name="T11" fmla="*/ 323 h 365"/>
                <a:gd name="T12" fmla="*/ 104 w 285"/>
                <a:gd name="T13" fmla="*/ 245 h 365"/>
                <a:gd name="T14" fmla="*/ 104 w 285"/>
                <a:gd name="T15" fmla="*/ 245 h 365"/>
                <a:gd name="T16" fmla="*/ 139 w 285"/>
                <a:gd name="T17" fmla="*/ 172 h 365"/>
                <a:gd name="T18" fmla="*/ 139 w 285"/>
                <a:gd name="T19" fmla="*/ 172 h 365"/>
                <a:gd name="T20" fmla="*/ 192 w 285"/>
                <a:gd name="T21" fmla="*/ 0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5" h="365">
                  <a:moveTo>
                    <a:pt x="192" y="0"/>
                  </a:moveTo>
                  <a:lnTo>
                    <a:pt x="192" y="0"/>
                  </a:lnTo>
                  <a:cubicBezTo>
                    <a:pt x="192" y="0"/>
                    <a:pt x="284" y="157"/>
                    <a:pt x="213" y="252"/>
                  </a:cubicBezTo>
                  <a:lnTo>
                    <a:pt x="213" y="252"/>
                  </a:lnTo>
                  <a:cubicBezTo>
                    <a:pt x="146" y="342"/>
                    <a:pt x="31" y="364"/>
                    <a:pt x="31" y="364"/>
                  </a:cubicBezTo>
                  <a:lnTo>
                    <a:pt x="0" y="323"/>
                  </a:lnTo>
                  <a:lnTo>
                    <a:pt x="104" y="245"/>
                  </a:lnTo>
                  <a:lnTo>
                    <a:pt x="104" y="245"/>
                  </a:lnTo>
                  <a:cubicBezTo>
                    <a:pt x="127" y="228"/>
                    <a:pt x="140" y="200"/>
                    <a:pt x="139" y="172"/>
                  </a:cubicBezTo>
                  <a:lnTo>
                    <a:pt x="139" y="172"/>
                  </a:lnTo>
                  <a:cubicBezTo>
                    <a:pt x="137" y="119"/>
                    <a:pt x="141" y="33"/>
                    <a:pt x="192" y="0"/>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1" name="Freeform 254">
              <a:extLst>
                <a:ext uri="{FF2B5EF4-FFF2-40B4-BE49-F238E27FC236}">
                  <a16:creationId xmlns:a16="http://schemas.microsoft.com/office/drawing/2014/main" id="{CB2A0395-E790-47EB-AF6C-2DC863380979}"/>
                </a:ext>
              </a:extLst>
            </p:cNvPr>
            <p:cNvSpPr>
              <a:spLocks noChangeArrowheads="1"/>
            </p:cNvSpPr>
            <p:nvPr/>
          </p:nvSpPr>
          <p:spPr bwMode="auto">
            <a:xfrm>
              <a:off x="12628268" y="4116975"/>
              <a:ext cx="170286" cy="137325"/>
            </a:xfrm>
            <a:custGeom>
              <a:avLst/>
              <a:gdLst>
                <a:gd name="T0" fmla="*/ 137 w 138"/>
                <a:gd name="T1" fmla="*/ 0 h 110"/>
                <a:gd name="T2" fmla="*/ 86 w 138"/>
                <a:gd name="T3" fmla="*/ 2 h 110"/>
                <a:gd name="T4" fmla="*/ 86 w 138"/>
                <a:gd name="T5" fmla="*/ 2 h 110"/>
                <a:gd name="T6" fmla="*/ 72 w 138"/>
                <a:gd name="T7" fmla="*/ 6 h 110"/>
                <a:gd name="T8" fmla="*/ 18 w 138"/>
                <a:gd name="T9" fmla="*/ 38 h 110"/>
                <a:gd name="T10" fmla="*/ 2 w 138"/>
                <a:gd name="T11" fmla="*/ 82 h 110"/>
                <a:gd name="T12" fmla="*/ 2 w 138"/>
                <a:gd name="T13" fmla="*/ 82 h 110"/>
                <a:gd name="T14" fmla="*/ 6 w 138"/>
                <a:gd name="T15" fmla="*/ 98 h 110"/>
                <a:gd name="T16" fmla="*/ 11 w 138"/>
                <a:gd name="T17" fmla="*/ 102 h 110"/>
                <a:gd name="T18" fmla="*/ 11 w 138"/>
                <a:gd name="T19" fmla="*/ 102 h 110"/>
                <a:gd name="T20" fmla="*/ 35 w 138"/>
                <a:gd name="T21" fmla="*/ 103 h 110"/>
                <a:gd name="T22" fmla="*/ 35 w 138"/>
                <a:gd name="T23" fmla="*/ 103 h 110"/>
                <a:gd name="T24" fmla="*/ 57 w 138"/>
                <a:gd name="T25" fmla="*/ 74 h 110"/>
                <a:gd name="T26" fmla="*/ 75 w 138"/>
                <a:gd name="T27" fmla="*/ 62 h 110"/>
                <a:gd name="T28" fmla="*/ 76 w 138"/>
                <a:gd name="T29" fmla="*/ 76 h 110"/>
                <a:gd name="T30" fmla="*/ 76 w 138"/>
                <a:gd name="T31" fmla="*/ 76 h 110"/>
                <a:gd name="T32" fmla="*/ 72 w 138"/>
                <a:gd name="T33" fmla="*/ 100 h 110"/>
                <a:gd name="T34" fmla="*/ 89 w 138"/>
                <a:gd name="T35" fmla="*/ 85 h 110"/>
                <a:gd name="T36" fmla="*/ 89 w 138"/>
                <a:gd name="T37" fmla="*/ 85 h 110"/>
                <a:gd name="T38" fmla="*/ 95 w 138"/>
                <a:gd name="T39" fmla="*/ 75 h 110"/>
                <a:gd name="T40" fmla="*/ 100 w 138"/>
                <a:gd name="T41" fmla="*/ 50 h 110"/>
                <a:gd name="T42" fmla="*/ 135 w 138"/>
                <a:gd name="T43" fmla="*/ 52 h 110"/>
                <a:gd name="T44" fmla="*/ 137 w 138"/>
                <a:gd name="T45"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10">
                  <a:moveTo>
                    <a:pt x="137" y="0"/>
                  </a:moveTo>
                  <a:lnTo>
                    <a:pt x="86" y="2"/>
                  </a:lnTo>
                  <a:lnTo>
                    <a:pt x="86" y="2"/>
                  </a:lnTo>
                  <a:cubicBezTo>
                    <a:pt x="81" y="3"/>
                    <a:pt x="76" y="4"/>
                    <a:pt x="72" y="6"/>
                  </a:cubicBezTo>
                  <a:lnTo>
                    <a:pt x="18" y="38"/>
                  </a:lnTo>
                  <a:lnTo>
                    <a:pt x="2" y="82"/>
                  </a:lnTo>
                  <a:lnTo>
                    <a:pt x="2" y="82"/>
                  </a:lnTo>
                  <a:cubicBezTo>
                    <a:pt x="0" y="87"/>
                    <a:pt x="1" y="93"/>
                    <a:pt x="6" y="98"/>
                  </a:cubicBezTo>
                  <a:lnTo>
                    <a:pt x="11" y="102"/>
                  </a:lnTo>
                  <a:lnTo>
                    <a:pt x="11" y="102"/>
                  </a:lnTo>
                  <a:cubicBezTo>
                    <a:pt x="18" y="109"/>
                    <a:pt x="29" y="109"/>
                    <a:pt x="35" y="103"/>
                  </a:cubicBezTo>
                  <a:lnTo>
                    <a:pt x="35" y="103"/>
                  </a:lnTo>
                  <a:cubicBezTo>
                    <a:pt x="42" y="96"/>
                    <a:pt x="50" y="87"/>
                    <a:pt x="57" y="74"/>
                  </a:cubicBezTo>
                  <a:lnTo>
                    <a:pt x="75" y="62"/>
                  </a:lnTo>
                  <a:lnTo>
                    <a:pt x="76" y="76"/>
                  </a:lnTo>
                  <a:lnTo>
                    <a:pt x="76" y="76"/>
                  </a:lnTo>
                  <a:cubicBezTo>
                    <a:pt x="76" y="76"/>
                    <a:pt x="63" y="92"/>
                    <a:pt x="72" y="100"/>
                  </a:cubicBezTo>
                  <a:lnTo>
                    <a:pt x="89" y="85"/>
                  </a:lnTo>
                  <a:lnTo>
                    <a:pt x="89" y="85"/>
                  </a:lnTo>
                  <a:cubicBezTo>
                    <a:pt x="92" y="82"/>
                    <a:pt x="93" y="78"/>
                    <a:pt x="95" y="75"/>
                  </a:cubicBezTo>
                  <a:lnTo>
                    <a:pt x="100" y="50"/>
                  </a:lnTo>
                  <a:lnTo>
                    <a:pt x="135" y="52"/>
                  </a:lnTo>
                  <a:lnTo>
                    <a:pt x="13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2" name="Freeform 255">
              <a:extLst>
                <a:ext uri="{FF2B5EF4-FFF2-40B4-BE49-F238E27FC236}">
                  <a16:creationId xmlns:a16="http://schemas.microsoft.com/office/drawing/2014/main" id="{A1EE160F-40B4-43F8-82DD-9EA416DE4864}"/>
                </a:ext>
              </a:extLst>
            </p:cNvPr>
            <p:cNvSpPr>
              <a:spLocks noChangeArrowheads="1"/>
            </p:cNvSpPr>
            <p:nvPr/>
          </p:nvSpPr>
          <p:spPr bwMode="auto">
            <a:xfrm>
              <a:off x="13177570" y="4809097"/>
              <a:ext cx="137327" cy="241693"/>
            </a:xfrm>
            <a:custGeom>
              <a:avLst/>
              <a:gdLst>
                <a:gd name="T0" fmla="*/ 0 w 112"/>
                <a:gd name="T1" fmla="*/ 48 h 195"/>
                <a:gd name="T2" fmla="*/ 0 w 112"/>
                <a:gd name="T3" fmla="*/ 48 h 195"/>
                <a:gd name="T4" fmla="*/ 66 w 112"/>
                <a:gd name="T5" fmla="*/ 163 h 195"/>
                <a:gd name="T6" fmla="*/ 66 w 112"/>
                <a:gd name="T7" fmla="*/ 163 h 195"/>
                <a:gd name="T8" fmla="*/ 85 w 112"/>
                <a:gd name="T9" fmla="*/ 62 h 195"/>
                <a:gd name="T10" fmla="*/ 85 w 112"/>
                <a:gd name="T11" fmla="*/ 62 h 195"/>
                <a:gd name="T12" fmla="*/ 84 w 112"/>
                <a:gd name="T13" fmla="*/ 15 h 195"/>
                <a:gd name="T14" fmla="*/ 84 w 112"/>
                <a:gd name="T15" fmla="*/ 15 h 195"/>
                <a:gd name="T16" fmla="*/ 38 w 112"/>
                <a:gd name="T17" fmla="*/ 0 h 195"/>
                <a:gd name="T18" fmla="*/ 0 w 112"/>
                <a:gd name="T19" fmla="*/ 4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2" h="195">
                  <a:moveTo>
                    <a:pt x="0" y="48"/>
                  </a:moveTo>
                  <a:lnTo>
                    <a:pt x="0" y="48"/>
                  </a:lnTo>
                  <a:cubicBezTo>
                    <a:pt x="0" y="48"/>
                    <a:pt x="48" y="95"/>
                    <a:pt x="66" y="163"/>
                  </a:cubicBezTo>
                  <a:lnTo>
                    <a:pt x="66" y="163"/>
                  </a:lnTo>
                  <a:cubicBezTo>
                    <a:pt x="74" y="194"/>
                    <a:pt x="111" y="144"/>
                    <a:pt x="85" y="62"/>
                  </a:cubicBezTo>
                  <a:lnTo>
                    <a:pt x="85" y="62"/>
                  </a:lnTo>
                  <a:cubicBezTo>
                    <a:pt x="85" y="62"/>
                    <a:pt x="105" y="20"/>
                    <a:pt x="84" y="15"/>
                  </a:cubicBezTo>
                  <a:lnTo>
                    <a:pt x="84" y="15"/>
                  </a:lnTo>
                  <a:cubicBezTo>
                    <a:pt x="64" y="11"/>
                    <a:pt x="38" y="0"/>
                    <a:pt x="38" y="0"/>
                  </a:cubicBezTo>
                  <a:lnTo>
                    <a:pt x="0" y="48"/>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3" name="Freeform 256">
              <a:extLst>
                <a:ext uri="{FF2B5EF4-FFF2-40B4-BE49-F238E27FC236}">
                  <a16:creationId xmlns:a16="http://schemas.microsoft.com/office/drawing/2014/main" id="{7C0C890D-0ABE-4EA7-B2CD-C65A4252AA67}"/>
                </a:ext>
              </a:extLst>
            </p:cNvPr>
            <p:cNvSpPr>
              <a:spLocks noChangeArrowheads="1"/>
            </p:cNvSpPr>
            <p:nvPr/>
          </p:nvSpPr>
          <p:spPr bwMode="auto">
            <a:xfrm>
              <a:off x="12853482" y="4567405"/>
              <a:ext cx="153804" cy="225212"/>
            </a:xfrm>
            <a:custGeom>
              <a:avLst/>
              <a:gdLst>
                <a:gd name="T0" fmla="*/ 22 w 125"/>
                <a:gd name="T1" fmla="*/ 17 h 181"/>
                <a:gd name="T2" fmla="*/ 22 w 125"/>
                <a:gd name="T3" fmla="*/ 17 h 181"/>
                <a:gd name="T4" fmla="*/ 10 w 125"/>
                <a:gd name="T5" fmla="*/ 149 h 181"/>
                <a:gd name="T6" fmla="*/ 10 w 125"/>
                <a:gd name="T7" fmla="*/ 149 h 181"/>
                <a:gd name="T8" fmla="*/ 84 w 125"/>
                <a:gd name="T9" fmla="*/ 77 h 181"/>
                <a:gd name="T10" fmla="*/ 84 w 125"/>
                <a:gd name="T11" fmla="*/ 77 h 181"/>
                <a:gd name="T12" fmla="*/ 110 w 125"/>
                <a:gd name="T13" fmla="*/ 39 h 181"/>
                <a:gd name="T14" fmla="*/ 110 w 125"/>
                <a:gd name="T15" fmla="*/ 39 h 181"/>
                <a:gd name="T16" fmla="*/ 80 w 125"/>
                <a:gd name="T17" fmla="*/ 0 h 181"/>
                <a:gd name="T18" fmla="*/ 22 w 125"/>
                <a:gd name="T19" fmla="*/ 17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81">
                  <a:moveTo>
                    <a:pt x="22" y="17"/>
                  </a:moveTo>
                  <a:lnTo>
                    <a:pt x="22" y="17"/>
                  </a:lnTo>
                  <a:cubicBezTo>
                    <a:pt x="22" y="17"/>
                    <a:pt x="33" y="83"/>
                    <a:pt x="10" y="149"/>
                  </a:cubicBezTo>
                  <a:lnTo>
                    <a:pt x="10" y="149"/>
                  </a:lnTo>
                  <a:cubicBezTo>
                    <a:pt x="0" y="180"/>
                    <a:pt x="58" y="159"/>
                    <a:pt x="84" y="77"/>
                  </a:cubicBezTo>
                  <a:lnTo>
                    <a:pt x="84" y="77"/>
                  </a:lnTo>
                  <a:cubicBezTo>
                    <a:pt x="84" y="77"/>
                    <a:pt x="124" y="54"/>
                    <a:pt x="110" y="39"/>
                  </a:cubicBezTo>
                  <a:lnTo>
                    <a:pt x="110" y="39"/>
                  </a:lnTo>
                  <a:cubicBezTo>
                    <a:pt x="95" y="23"/>
                    <a:pt x="80" y="0"/>
                    <a:pt x="80" y="0"/>
                  </a:cubicBezTo>
                  <a:lnTo>
                    <a:pt x="22" y="17"/>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4" name="Freeform 257">
              <a:extLst>
                <a:ext uri="{FF2B5EF4-FFF2-40B4-BE49-F238E27FC236}">
                  <a16:creationId xmlns:a16="http://schemas.microsoft.com/office/drawing/2014/main" id="{4614C300-3FB4-4C8E-8584-17B18C079B1A}"/>
                </a:ext>
              </a:extLst>
            </p:cNvPr>
            <p:cNvSpPr>
              <a:spLocks noChangeArrowheads="1"/>
            </p:cNvSpPr>
            <p:nvPr/>
          </p:nvSpPr>
          <p:spPr bwMode="auto">
            <a:xfrm>
              <a:off x="12738127" y="4188381"/>
              <a:ext cx="703110" cy="703110"/>
            </a:xfrm>
            <a:custGeom>
              <a:avLst/>
              <a:gdLst>
                <a:gd name="T0" fmla="*/ 255 w 566"/>
                <a:gd name="T1" fmla="*/ 101 h 566"/>
                <a:gd name="T2" fmla="*/ 255 w 566"/>
                <a:gd name="T3" fmla="*/ 101 h 566"/>
                <a:gd name="T4" fmla="*/ 61 w 566"/>
                <a:gd name="T5" fmla="*/ 18 h 566"/>
                <a:gd name="T6" fmla="*/ 61 w 566"/>
                <a:gd name="T7" fmla="*/ 18 h 566"/>
                <a:gd name="T8" fmla="*/ 114 w 566"/>
                <a:gd name="T9" fmla="*/ 337 h 566"/>
                <a:gd name="T10" fmla="*/ 184 w 566"/>
                <a:gd name="T11" fmla="*/ 311 h 566"/>
                <a:gd name="T12" fmla="*/ 158 w 566"/>
                <a:gd name="T13" fmla="*/ 202 h 566"/>
                <a:gd name="T14" fmla="*/ 258 w 566"/>
                <a:gd name="T15" fmla="*/ 275 h 566"/>
                <a:gd name="T16" fmla="*/ 258 w 566"/>
                <a:gd name="T17" fmla="*/ 275 h 566"/>
                <a:gd name="T18" fmla="*/ 152 w 566"/>
                <a:gd name="T19" fmla="*/ 516 h 566"/>
                <a:gd name="T20" fmla="*/ 152 w 566"/>
                <a:gd name="T21" fmla="*/ 516 h 566"/>
                <a:gd name="T22" fmla="*/ 372 w 566"/>
                <a:gd name="T23" fmla="*/ 565 h 566"/>
                <a:gd name="T24" fmla="*/ 404 w 566"/>
                <a:gd name="T25" fmla="*/ 497 h 566"/>
                <a:gd name="T26" fmla="*/ 280 w 566"/>
                <a:gd name="T27" fmla="*/ 447 h 566"/>
                <a:gd name="T28" fmla="*/ 280 w 566"/>
                <a:gd name="T29" fmla="*/ 447 h 566"/>
                <a:gd name="T30" fmla="*/ 534 w 566"/>
                <a:gd name="T31" fmla="*/ 194 h 566"/>
                <a:gd name="T32" fmla="*/ 255 w 566"/>
                <a:gd name="T33" fmla="*/ 10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6" h="566">
                  <a:moveTo>
                    <a:pt x="255" y="101"/>
                  </a:moveTo>
                  <a:lnTo>
                    <a:pt x="255" y="101"/>
                  </a:lnTo>
                  <a:cubicBezTo>
                    <a:pt x="255" y="101"/>
                    <a:pt x="122" y="0"/>
                    <a:pt x="61" y="18"/>
                  </a:cubicBezTo>
                  <a:lnTo>
                    <a:pt x="61" y="18"/>
                  </a:lnTo>
                  <a:cubicBezTo>
                    <a:pt x="0" y="35"/>
                    <a:pt x="44" y="234"/>
                    <a:pt x="114" y="337"/>
                  </a:cubicBezTo>
                  <a:lnTo>
                    <a:pt x="184" y="311"/>
                  </a:lnTo>
                  <a:lnTo>
                    <a:pt x="158" y="202"/>
                  </a:lnTo>
                  <a:lnTo>
                    <a:pt x="258" y="275"/>
                  </a:lnTo>
                  <a:lnTo>
                    <a:pt x="258" y="275"/>
                  </a:lnTo>
                  <a:cubicBezTo>
                    <a:pt x="258" y="275"/>
                    <a:pt x="9" y="484"/>
                    <a:pt x="152" y="516"/>
                  </a:cubicBezTo>
                  <a:lnTo>
                    <a:pt x="152" y="516"/>
                  </a:lnTo>
                  <a:cubicBezTo>
                    <a:pt x="239" y="536"/>
                    <a:pt x="372" y="565"/>
                    <a:pt x="372" y="565"/>
                  </a:cubicBezTo>
                  <a:lnTo>
                    <a:pt x="404" y="497"/>
                  </a:lnTo>
                  <a:lnTo>
                    <a:pt x="280" y="447"/>
                  </a:lnTo>
                  <a:lnTo>
                    <a:pt x="280" y="447"/>
                  </a:lnTo>
                  <a:cubicBezTo>
                    <a:pt x="280" y="447"/>
                    <a:pt x="565" y="373"/>
                    <a:pt x="534" y="194"/>
                  </a:cubicBezTo>
                  <a:lnTo>
                    <a:pt x="255" y="101"/>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5" name="Freeform 258">
              <a:extLst>
                <a:ext uri="{FF2B5EF4-FFF2-40B4-BE49-F238E27FC236}">
                  <a16:creationId xmlns:a16="http://schemas.microsoft.com/office/drawing/2014/main" id="{5DF06210-4796-4E10-9FB6-E81948D5EEFA}"/>
                </a:ext>
              </a:extLst>
            </p:cNvPr>
            <p:cNvSpPr>
              <a:spLocks noChangeArrowheads="1"/>
            </p:cNvSpPr>
            <p:nvPr/>
          </p:nvSpPr>
          <p:spPr bwMode="auto">
            <a:xfrm>
              <a:off x="12771087" y="3935701"/>
              <a:ext cx="697618" cy="598744"/>
            </a:xfrm>
            <a:custGeom>
              <a:avLst/>
              <a:gdLst>
                <a:gd name="T0" fmla="*/ 257 w 562"/>
                <a:gd name="T1" fmla="*/ 51 h 480"/>
                <a:gd name="T2" fmla="*/ 257 w 562"/>
                <a:gd name="T3" fmla="*/ 51 h 480"/>
                <a:gd name="T4" fmla="*/ 5 w 562"/>
                <a:gd name="T5" fmla="*/ 138 h 480"/>
                <a:gd name="T6" fmla="*/ 0 w 562"/>
                <a:gd name="T7" fmla="*/ 204 h 480"/>
                <a:gd name="T8" fmla="*/ 0 w 562"/>
                <a:gd name="T9" fmla="*/ 204 h 480"/>
                <a:gd name="T10" fmla="*/ 245 w 562"/>
                <a:gd name="T11" fmla="*/ 197 h 480"/>
                <a:gd name="T12" fmla="*/ 245 w 562"/>
                <a:gd name="T13" fmla="*/ 197 h 480"/>
                <a:gd name="T14" fmla="*/ 216 w 562"/>
                <a:gd name="T15" fmla="*/ 338 h 480"/>
                <a:gd name="T16" fmla="*/ 216 w 562"/>
                <a:gd name="T17" fmla="*/ 338 h 480"/>
                <a:gd name="T18" fmla="*/ 501 w 562"/>
                <a:gd name="T19" fmla="*/ 400 h 480"/>
                <a:gd name="T20" fmla="*/ 501 w 562"/>
                <a:gd name="T21" fmla="*/ 400 h 480"/>
                <a:gd name="T22" fmla="*/ 486 w 562"/>
                <a:gd name="T23" fmla="*/ 40 h 480"/>
                <a:gd name="T24" fmla="*/ 486 w 562"/>
                <a:gd name="T25" fmla="*/ 40 h 480"/>
                <a:gd name="T26" fmla="*/ 368 w 562"/>
                <a:gd name="T27" fmla="*/ 5 h 480"/>
                <a:gd name="T28" fmla="*/ 368 w 562"/>
                <a:gd name="T29" fmla="*/ 5 h 480"/>
                <a:gd name="T30" fmla="*/ 257 w 562"/>
                <a:gd name="T31" fmla="*/ 5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2" h="480">
                  <a:moveTo>
                    <a:pt x="257" y="51"/>
                  </a:moveTo>
                  <a:lnTo>
                    <a:pt x="257" y="51"/>
                  </a:lnTo>
                  <a:cubicBezTo>
                    <a:pt x="195" y="117"/>
                    <a:pt x="112" y="138"/>
                    <a:pt x="5" y="138"/>
                  </a:cubicBezTo>
                  <a:lnTo>
                    <a:pt x="0" y="204"/>
                  </a:lnTo>
                  <a:lnTo>
                    <a:pt x="0" y="204"/>
                  </a:lnTo>
                  <a:cubicBezTo>
                    <a:pt x="0" y="204"/>
                    <a:pt x="138" y="227"/>
                    <a:pt x="245" y="197"/>
                  </a:cubicBezTo>
                  <a:lnTo>
                    <a:pt x="245" y="197"/>
                  </a:lnTo>
                  <a:cubicBezTo>
                    <a:pt x="245" y="197"/>
                    <a:pt x="246" y="292"/>
                    <a:pt x="216" y="338"/>
                  </a:cubicBezTo>
                  <a:lnTo>
                    <a:pt x="216" y="338"/>
                  </a:lnTo>
                  <a:cubicBezTo>
                    <a:pt x="186" y="383"/>
                    <a:pt x="419" y="479"/>
                    <a:pt x="501" y="400"/>
                  </a:cubicBezTo>
                  <a:lnTo>
                    <a:pt x="501" y="400"/>
                  </a:lnTo>
                  <a:cubicBezTo>
                    <a:pt x="561" y="343"/>
                    <a:pt x="525" y="89"/>
                    <a:pt x="486" y="40"/>
                  </a:cubicBezTo>
                  <a:lnTo>
                    <a:pt x="486" y="40"/>
                  </a:lnTo>
                  <a:cubicBezTo>
                    <a:pt x="464" y="13"/>
                    <a:pt x="425" y="0"/>
                    <a:pt x="368" y="5"/>
                  </a:cubicBezTo>
                  <a:lnTo>
                    <a:pt x="368" y="5"/>
                  </a:lnTo>
                  <a:cubicBezTo>
                    <a:pt x="333" y="7"/>
                    <a:pt x="280" y="25"/>
                    <a:pt x="257" y="51"/>
                  </a:cubicBez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6" name="Freeform 259">
              <a:extLst>
                <a:ext uri="{FF2B5EF4-FFF2-40B4-BE49-F238E27FC236}">
                  <a16:creationId xmlns:a16="http://schemas.microsoft.com/office/drawing/2014/main" id="{29DF32B4-89FB-4888-9D03-A0438D19BCA2}"/>
                </a:ext>
              </a:extLst>
            </p:cNvPr>
            <p:cNvSpPr>
              <a:spLocks noChangeArrowheads="1"/>
            </p:cNvSpPr>
            <p:nvPr/>
          </p:nvSpPr>
          <p:spPr bwMode="auto">
            <a:xfrm>
              <a:off x="13084190" y="3721475"/>
              <a:ext cx="197750" cy="269158"/>
            </a:xfrm>
            <a:custGeom>
              <a:avLst/>
              <a:gdLst>
                <a:gd name="T0" fmla="*/ 158 w 159"/>
                <a:gd name="T1" fmla="*/ 84 h 215"/>
                <a:gd name="T2" fmla="*/ 158 w 159"/>
                <a:gd name="T3" fmla="*/ 84 h 215"/>
                <a:gd name="T4" fmla="*/ 89 w 159"/>
                <a:gd name="T5" fmla="*/ 196 h 215"/>
                <a:gd name="T6" fmla="*/ 89 w 159"/>
                <a:gd name="T7" fmla="*/ 196 h 215"/>
                <a:gd name="T8" fmla="*/ 0 w 159"/>
                <a:gd name="T9" fmla="*/ 76 h 215"/>
                <a:gd name="T10" fmla="*/ 0 w 159"/>
                <a:gd name="T11" fmla="*/ 76 h 215"/>
                <a:gd name="T12" fmla="*/ 74 w 159"/>
                <a:gd name="T13" fmla="*/ 0 h 215"/>
                <a:gd name="T14" fmla="*/ 74 w 159"/>
                <a:gd name="T15" fmla="*/ 0 h 215"/>
                <a:gd name="T16" fmla="*/ 158 w 159"/>
                <a:gd name="T17" fmla="*/ 8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15">
                  <a:moveTo>
                    <a:pt x="158" y="84"/>
                  </a:moveTo>
                  <a:lnTo>
                    <a:pt x="158" y="84"/>
                  </a:lnTo>
                  <a:cubicBezTo>
                    <a:pt x="158" y="130"/>
                    <a:pt x="145" y="174"/>
                    <a:pt x="89" y="196"/>
                  </a:cubicBezTo>
                  <a:lnTo>
                    <a:pt x="89" y="196"/>
                  </a:lnTo>
                  <a:cubicBezTo>
                    <a:pt x="46" y="214"/>
                    <a:pt x="0" y="191"/>
                    <a:pt x="0" y="76"/>
                  </a:cubicBezTo>
                  <a:lnTo>
                    <a:pt x="0" y="76"/>
                  </a:lnTo>
                  <a:cubicBezTo>
                    <a:pt x="1" y="30"/>
                    <a:pt x="28" y="0"/>
                    <a:pt x="74" y="0"/>
                  </a:cubicBezTo>
                  <a:lnTo>
                    <a:pt x="74" y="0"/>
                  </a:lnTo>
                  <a:cubicBezTo>
                    <a:pt x="121" y="0"/>
                    <a:pt x="158" y="38"/>
                    <a:pt x="158" y="8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7" name="Freeform 260">
              <a:extLst>
                <a:ext uri="{FF2B5EF4-FFF2-40B4-BE49-F238E27FC236}">
                  <a16:creationId xmlns:a16="http://schemas.microsoft.com/office/drawing/2014/main" id="{618FBF33-FE64-47D3-86A3-5AFD43B473A4}"/>
                </a:ext>
              </a:extLst>
            </p:cNvPr>
            <p:cNvSpPr>
              <a:spLocks noChangeArrowheads="1"/>
            </p:cNvSpPr>
            <p:nvPr/>
          </p:nvSpPr>
          <p:spPr bwMode="auto">
            <a:xfrm>
              <a:off x="13078696" y="3639079"/>
              <a:ext cx="565785" cy="346064"/>
            </a:xfrm>
            <a:custGeom>
              <a:avLst/>
              <a:gdLst>
                <a:gd name="T0" fmla="*/ 388 w 453"/>
                <a:gd name="T1" fmla="*/ 64 h 279"/>
                <a:gd name="T2" fmla="*/ 388 w 453"/>
                <a:gd name="T3" fmla="*/ 64 h 279"/>
                <a:gd name="T4" fmla="*/ 311 w 453"/>
                <a:gd name="T5" fmla="*/ 96 h 279"/>
                <a:gd name="T6" fmla="*/ 311 w 453"/>
                <a:gd name="T7" fmla="*/ 96 h 279"/>
                <a:gd name="T8" fmla="*/ 311 w 453"/>
                <a:gd name="T9" fmla="*/ 92 h 279"/>
                <a:gd name="T10" fmla="*/ 311 w 453"/>
                <a:gd name="T11" fmla="*/ 92 h 279"/>
                <a:gd name="T12" fmla="*/ 243 w 453"/>
                <a:gd name="T13" fmla="*/ 0 h 279"/>
                <a:gd name="T14" fmla="*/ 243 w 453"/>
                <a:gd name="T15" fmla="*/ 0 h 279"/>
                <a:gd name="T16" fmla="*/ 166 w 453"/>
                <a:gd name="T17" fmla="*/ 77 h 279"/>
                <a:gd name="T18" fmla="*/ 166 w 453"/>
                <a:gd name="T19" fmla="*/ 77 h 279"/>
                <a:gd name="T20" fmla="*/ 146 w 453"/>
                <a:gd name="T21" fmla="*/ 61 h 279"/>
                <a:gd name="T22" fmla="*/ 146 w 453"/>
                <a:gd name="T23" fmla="*/ 61 h 279"/>
                <a:gd name="T24" fmla="*/ 10 w 453"/>
                <a:gd name="T25" fmla="*/ 107 h 279"/>
                <a:gd name="T26" fmla="*/ 10 w 453"/>
                <a:gd name="T27" fmla="*/ 107 h 279"/>
                <a:gd name="T28" fmla="*/ 147 w 453"/>
                <a:gd name="T29" fmla="*/ 212 h 279"/>
                <a:gd name="T30" fmla="*/ 147 w 453"/>
                <a:gd name="T31" fmla="*/ 212 h 279"/>
                <a:gd name="T32" fmla="*/ 181 w 453"/>
                <a:gd name="T33" fmla="*/ 147 h 279"/>
                <a:gd name="T34" fmla="*/ 181 w 453"/>
                <a:gd name="T35" fmla="*/ 147 h 279"/>
                <a:gd name="T36" fmla="*/ 243 w 453"/>
                <a:gd name="T37" fmla="*/ 184 h 279"/>
                <a:gd name="T38" fmla="*/ 243 w 453"/>
                <a:gd name="T39" fmla="*/ 184 h 279"/>
                <a:gd name="T40" fmla="*/ 282 w 453"/>
                <a:gd name="T41" fmla="*/ 172 h 279"/>
                <a:gd name="T42" fmla="*/ 282 w 453"/>
                <a:gd name="T43" fmla="*/ 172 h 279"/>
                <a:gd name="T44" fmla="*/ 335 w 453"/>
                <a:gd name="T45" fmla="*/ 268 h 279"/>
                <a:gd name="T46" fmla="*/ 335 w 453"/>
                <a:gd name="T47" fmla="*/ 268 h 279"/>
                <a:gd name="T48" fmla="*/ 438 w 453"/>
                <a:gd name="T49" fmla="*/ 186 h 279"/>
                <a:gd name="T50" fmla="*/ 438 w 453"/>
                <a:gd name="T51" fmla="*/ 186 h 279"/>
                <a:gd name="T52" fmla="*/ 388 w 453"/>
                <a:gd name="T53" fmla="*/ 64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3" h="279">
                  <a:moveTo>
                    <a:pt x="388" y="64"/>
                  </a:moveTo>
                  <a:lnTo>
                    <a:pt x="388" y="64"/>
                  </a:lnTo>
                  <a:cubicBezTo>
                    <a:pt x="361" y="57"/>
                    <a:pt x="332" y="70"/>
                    <a:pt x="311" y="96"/>
                  </a:cubicBezTo>
                  <a:lnTo>
                    <a:pt x="311" y="96"/>
                  </a:lnTo>
                  <a:cubicBezTo>
                    <a:pt x="311" y="95"/>
                    <a:pt x="311" y="93"/>
                    <a:pt x="311" y="92"/>
                  </a:cubicBezTo>
                  <a:lnTo>
                    <a:pt x="311" y="92"/>
                  </a:lnTo>
                  <a:cubicBezTo>
                    <a:pt x="311" y="41"/>
                    <a:pt x="290" y="0"/>
                    <a:pt x="243" y="0"/>
                  </a:cubicBezTo>
                  <a:lnTo>
                    <a:pt x="243" y="0"/>
                  </a:lnTo>
                  <a:cubicBezTo>
                    <a:pt x="200" y="0"/>
                    <a:pt x="171" y="39"/>
                    <a:pt x="166" y="77"/>
                  </a:cubicBezTo>
                  <a:lnTo>
                    <a:pt x="166" y="77"/>
                  </a:lnTo>
                  <a:cubicBezTo>
                    <a:pt x="164" y="73"/>
                    <a:pt x="149" y="63"/>
                    <a:pt x="146" y="61"/>
                  </a:cubicBezTo>
                  <a:lnTo>
                    <a:pt x="146" y="61"/>
                  </a:lnTo>
                  <a:cubicBezTo>
                    <a:pt x="101" y="32"/>
                    <a:pt x="27" y="27"/>
                    <a:pt x="10" y="107"/>
                  </a:cubicBezTo>
                  <a:lnTo>
                    <a:pt x="10" y="107"/>
                  </a:lnTo>
                  <a:cubicBezTo>
                    <a:pt x="0" y="153"/>
                    <a:pt x="73" y="215"/>
                    <a:pt x="147" y="212"/>
                  </a:cubicBezTo>
                  <a:lnTo>
                    <a:pt x="147" y="212"/>
                  </a:lnTo>
                  <a:cubicBezTo>
                    <a:pt x="167" y="212"/>
                    <a:pt x="172" y="184"/>
                    <a:pt x="181" y="147"/>
                  </a:cubicBezTo>
                  <a:lnTo>
                    <a:pt x="181" y="147"/>
                  </a:lnTo>
                  <a:cubicBezTo>
                    <a:pt x="194" y="168"/>
                    <a:pt x="215" y="184"/>
                    <a:pt x="243" y="184"/>
                  </a:cubicBezTo>
                  <a:lnTo>
                    <a:pt x="243" y="184"/>
                  </a:lnTo>
                  <a:cubicBezTo>
                    <a:pt x="259" y="184"/>
                    <a:pt x="272" y="179"/>
                    <a:pt x="282" y="172"/>
                  </a:cubicBezTo>
                  <a:lnTo>
                    <a:pt x="282" y="172"/>
                  </a:lnTo>
                  <a:cubicBezTo>
                    <a:pt x="279" y="218"/>
                    <a:pt x="300" y="258"/>
                    <a:pt x="335" y="268"/>
                  </a:cubicBezTo>
                  <a:lnTo>
                    <a:pt x="335" y="268"/>
                  </a:lnTo>
                  <a:cubicBezTo>
                    <a:pt x="377" y="278"/>
                    <a:pt x="423" y="242"/>
                    <a:pt x="438" y="186"/>
                  </a:cubicBezTo>
                  <a:lnTo>
                    <a:pt x="438" y="186"/>
                  </a:lnTo>
                  <a:cubicBezTo>
                    <a:pt x="452" y="130"/>
                    <a:pt x="430" y="75"/>
                    <a:pt x="388" y="64"/>
                  </a:cubicBezTo>
                </a:path>
              </a:pathLst>
            </a:custGeom>
            <a:solidFill>
              <a:srgbClr val="D8D8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8" name="Freeform 261">
              <a:extLst>
                <a:ext uri="{FF2B5EF4-FFF2-40B4-BE49-F238E27FC236}">
                  <a16:creationId xmlns:a16="http://schemas.microsoft.com/office/drawing/2014/main" id="{8F7BA388-48C6-4E90-8A43-006F73F149AE}"/>
                </a:ext>
              </a:extLst>
            </p:cNvPr>
            <p:cNvSpPr>
              <a:spLocks noChangeArrowheads="1"/>
            </p:cNvSpPr>
            <p:nvPr/>
          </p:nvSpPr>
          <p:spPr bwMode="auto">
            <a:xfrm>
              <a:off x="13045737" y="4528952"/>
              <a:ext cx="153804" cy="126342"/>
            </a:xfrm>
            <a:custGeom>
              <a:avLst/>
              <a:gdLst>
                <a:gd name="T0" fmla="*/ 123 w 124"/>
                <a:gd name="T1" fmla="*/ 25 h 100"/>
                <a:gd name="T2" fmla="*/ 109 w 124"/>
                <a:gd name="T3" fmla="*/ 42 h 100"/>
                <a:gd name="T4" fmla="*/ 109 w 124"/>
                <a:gd name="T5" fmla="*/ 42 h 100"/>
                <a:gd name="T6" fmla="*/ 98 w 124"/>
                <a:gd name="T7" fmla="*/ 65 h 100"/>
                <a:gd name="T8" fmla="*/ 98 w 124"/>
                <a:gd name="T9" fmla="*/ 65 h 100"/>
                <a:gd name="T10" fmla="*/ 63 w 124"/>
                <a:gd name="T11" fmla="*/ 68 h 100"/>
                <a:gd name="T12" fmla="*/ 63 w 124"/>
                <a:gd name="T13" fmla="*/ 68 h 100"/>
                <a:gd name="T14" fmla="*/ 33 w 124"/>
                <a:gd name="T15" fmla="*/ 94 h 100"/>
                <a:gd name="T16" fmla="*/ 33 w 124"/>
                <a:gd name="T17" fmla="*/ 94 h 100"/>
                <a:gd name="T18" fmla="*/ 8 w 124"/>
                <a:gd name="T19" fmla="*/ 65 h 100"/>
                <a:gd name="T20" fmla="*/ 8 w 124"/>
                <a:gd name="T21" fmla="*/ 65 h 100"/>
                <a:gd name="T22" fmla="*/ 28 w 124"/>
                <a:gd name="T23" fmla="*/ 33 h 100"/>
                <a:gd name="T24" fmla="*/ 80 w 124"/>
                <a:gd name="T25" fmla="*/ 17 h 100"/>
                <a:gd name="T26" fmla="*/ 93 w 124"/>
                <a:gd name="T27" fmla="*/ 0 h 100"/>
                <a:gd name="T28" fmla="*/ 123 w 124"/>
                <a:gd name="T29" fmla="*/ 2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100">
                  <a:moveTo>
                    <a:pt x="123" y="25"/>
                  </a:moveTo>
                  <a:lnTo>
                    <a:pt x="109" y="42"/>
                  </a:lnTo>
                  <a:lnTo>
                    <a:pt x="109" y="42"/>
                  </a:lnTo>
                  <a:cubicBezTo>
                    <a:pt x="109" y="42"/>
                    <a:pt x="111" y="56"/>
                    <a:pt x="98" y="65"/>
                  </a:cubicBezTo>
                  <a:lnTo>
                    <a:pt x="98" y="65"/>
                  </a:lnTo>
                  <a:cubicBezTo>
                    <a:pt x="92" y="69"/>
                    <a:pt x="74" y="70"/>
                    <a:pt x="63" y="68"/>
                  </a:cubicBezTo>
                  <a:lnTo>
                    <a:pt x="63" y="68"/>
                  </a:lnTo>
                  <a:cubicBezTo>
                    <a:pt x="63" y="68"/>
                    <a:pt x="54" y="85"/>
                    <a:pt x="33" y="94"/>
                  </a:cubicBezTo>
                  <a:lnTo>
                    <a:pt x="33" y="94"/>
                  </a:lnTo>
                  <a:cubicBezTo>
                    <a:pt x="20" y="99"/>
                    <a:pt x="0" y="82"/>
                    <a:pt x="8" y="65"/>
                  </a:cubicBezTo>
                  <a:lnTo>
                    <a:pt x="8" y="65"/>
                  </a:lnTo>
                  <a:cubicBezTo>
                    <a:pt x="16" y="49"/>
                    <a:pt x="28" y="33"/>
                    <a:pt x="28" y="33"/>
                  </a:cubicBezTo>
                  <a:lnTo>
                    <a:pt x="80" y="17"/>
                  </a:lnTo>
                  <a:lnTo>
                    <a:pt x="93" y="0"/>
                  </a:lnTo>
                  <a:lnTo>
                    <a:pt x="123" y="2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9" name="Freeform 262">
              <a:extLst>
                <a:ext uri="{FF2B5EF4-FFF2-40B4-BE49-F238E27FC236}">
                  <a16:creationId xmlns:a16="http://schemas.microsoft.com/office/drawing/2014/main" id="{8C0D9D2E-ABB1-481A-BB75-2D8C3F5A8E67}"/>
                </a:ext>
              </a:extLst>
            </p:cNvPr>
            <p:cNvSpPr>
              <a:spLocks noChangeArrowheads="1"/>
            </p:cNvSpPr>
            <p:nvPr/>
          </p:nvSpPr>
          <p:spPr bwMode="auto">
            <a:xfrm>
              <a:off x="13139121" y="3963167"/>
              <a:ext cx="307611" cy="615221"/>
            </a:xfrm>
            <a:custGeom>
              <a:avLst/>
              <a:gdLst>
                <a:gd name="T0" fmla="*/ 198 w 245"/>
                <a:gd name="T1" fmla="*/ 33 h 493"/>
                <a:gd name="T2" fmla="*/ 198 w 245"/>
                <a:gd name="T3" fmla="*/ 33 h 493"/>
                <a:gd name="T4" fmla="*/ 179 w 245"/>
                <a:gd name="T5" fmla="*/ 351 h 493"/>
                <a:gd name="T6" fmla="*/ 179 w 245"/>
                <a:gd name="T7" fmla="*/ 351 h 493"/>
                <a:gd name="T8" fmla="*/ 46 w 245"/>
                <a:gd name="T9" fmla="*/ 492 h 493"/>
                <a:gd name="T10" fmla="*/ 0 w 245"/>
                <a:gd name="T11" fmla="*/ 451 h 493"/>
                <a:gd name="T12" fmla="*/ 0 w 245"/>
                <a:gd name="T13" fmla="*/ 451 h 493"/>
                <a:gd name="T14" fmla="*/ 104 w 245"/>
                <a:gd name="T15" fmla="*/ 274 h 493"/>
                <a:gd name="T16" fmla="*/ 104 w 245"/>
                <a:gd name="T17" fmla="*/ 274 h 493"/>
                <a:gd name="T18" fmla="*/ 198 w 245"/>
                <a:gd name="T19" fmla="*/ 33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493">
                  <a:moveTo>
                    <a:pt x="198" y="33"/>
                  </a:moveTo>
                  <a:lnTo>
                    <a:pt x="198" y="33"/>
                  </a:lnTo>
                  <a:cubicBezTo>
                    <a:pt x="198" y="33"/>
                    <a:pt x="244" y="277"/>
                    <a:pt x="179" y="351"/>
                  </a:cubicBezTo>
                  <a:lnTo>
                    <a:pt x="179" y="351"/>
                  </a:lnTo>
                  <a:cubicBezTo>
                    <a:pt x="114" y="425"/>
                    <a:pt x="46" y="492"/>
                    <a:pt x="46" y="492"/>
                  </a:cubicBezTo>
                  <a:lnTo>
                    <a:pt x="0" y="451"/>
                  </a:lnTo>
                  <a:lnTo>
                    <a:pt x="0" y="451"/>
                  </a:lnTo>
                  <a:cubicBezTo>
                    <a:pt x="0" y="451"/>
                    <a:pt x="103" y="326"/>
                    <a:pt x="104" y="274"/>
                  </a:cubicBezTo>
                  <a:lnTo>
                    <a:pt x="104" y="274"/>
                  </a:lnTo>
                  <a:cubicBezTo>
                    <a:pt x="106" y="219"/>
                    <a:pt x="47" y="0"/>
                    <a:pt x="198" y="33"/>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0" name="Freeform 263">
              <a:extLst>
                <a:ext uri="{FF2B5EF4-FFF2-40B4-BE49-F238E27FC236}">
                  <a16:creationId xmlns:a16="http://schemas.microsoft.com/office/drawing/2014/main" id="{E98D4F59-B129-4208-8ACB-BAA71D462A9F}"/>
                </a:ext>
              </a:extLst>
            </p:cNvPr>
            <p:cNvSpPr>
              <a:spLocks noChangeArrowheads="1"/>
            </p:cNvSpPr>
            <p:nvPr/>
          </p:nvSpPr>
          <p:spPr bwMode="auto">
            <a:xfrm>
              <a:off x="9442298" y="10417495"/>
              <a:ext cx="159301" cy="291133"/>
            </a:xfrm>
            <a:custGeom>
              <a:avLst/>
              <a:gdLst>
                <a:gd name="T0" fmla="*/ 34 w 126"/>
                <a:gd name="T1" fmla="*/ 0 h 234"/>
                <a:gd name="T2" fmla="*/ 0 w 126"/>
                <a:gd name="T3" fmla="*/ 183 h 234"/>
                <a:gd name="T4" fmla="*/ 87 w 126"/>
                <a:gd name="T5" fmla="*/ 233 h 234"/>
                <a:gd name="T6" fmla="*/ 125 w 126"/>
                <a:gd name="T7" fmla="*/ 53 h 234"/>
                <a:gd name="T8" fmla="*/ 34 w 126"/>
                <a:gd name="T9" fmla="*/ 0 h 234"/>
              </a:gdLst>
              <a:ahLst/>
              <a:cxnLst>
                <a:cxn ang="0">
                  <a:pos x="T0" y="T1"/>
                </a:cxn>
                <a:cxn ang="0">
                  <a:pos x="T2" y="T3"/>
                </a:cxn>
                <a:cxn ang="0">
                  <a:pos x="T4" y="T5"/>
                </a:cxn>
                <a:cxn ang="0">
                  <a:pos x="T6" y="T7"/>
                </a:cxn>
                <a:cxn ang="0">
                  <a:pos x="T8" y="T9"/>
                </a:cxn>
              </a:cxnLst>
              <a:rect l="0" t="0" r="r" b="b"/>
              <a:pathLst>
                <a:path w="126" h="234">
                  <a:moveTo>
                    <a:pt x="34" y="0"/>
                  </a:moveTo>
                  <a:lnTo>
                    <a:pt x="0" y="183"/>
                  </a:lnTo>
                  <a:lnTo>
                    <a:pt x="87" y="233"/>
                  </a:lnTo>
                  <a:lnTo>
                    <a:pt x="125" y="53"/>
                  </a:lnTo>
                  <a:lnTo>
                    <a:pt x="34" y="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1" name="Freeform 264">
              <a:extLst>
                <a:ext uri="{FF2B5EF4-FFF2-40B4-BE49-F238E27FC236}">
                  <a16:creationId xmlns:a16="http://schemas.microsoft.com/office/drawing/2014/main" id="{B4A2D269-E156-4391-8882-43A1E334699C}"/>
                </a:ext>
              </a:extLst>
            </p:cNvPr>
            <p:cNvSpPr>
              <a:spLocks noChangeArrowheads="1"/>
            </p:cNvSpPr>
            <p:nvPr/>
          </p:nvSpPr>
          <p:spPr bwMode="auto">
            <a:xfrm>
              <a:off x="9365398" y="10538343"/>
              <a:ext cx="120848" cy="142819"/>
            </a:xfrm>
            <a:custGeom>
              <a:avLst/>
              <a:gdLst>
                <a:gd name="T0" fmla="*/ 31 w 98"/>
                <a:gd name="T1" fmla="*/ 112 h 113"/>
                <a:gd name="T2" fmla="*/ 51 w 98"/>
                <a:gd name="T3" fmla="*/ 85 h 113"/>
                <a:gd name="T4" fmla="*/ 51 w 98"/>
                <a:gd name="T5" fmla="*/ 85 h 113"/>
                <a:gd name="T6" fmla="*/ 93 w 98"/>
                <a:gd name="T7" fmla="*/ 56 h 113"/>
                <a:gd name="T8" fmla="*/ 93 w 98"/>
                <a:gd name="T9" fmla="*/ 56 h 113"/>
                <a:gd name="T10" fmla="*/ 69 w 98"/>
                <a:gd name="T11" fmla="*/ 53 h 113"/>
                <a:gd name="T12" fmla="*/ 79 w 98"/>
                <a:gd name="T13" fmla="*/ 0 h 113"/>
                <a:gd name="T14" fmla="*/ 79 w 98"/>
                <a:gd name="T15" fmla="*/ 0 h 113"/>
                <a:gd name="T16" fmla="*/ 25 w 98"/>
                <a:gd name="T17" fmla="*/ 60 h 113"/>
                <a:gd name="T18" fmla="*/ 0 w 98"/>
                <a:gd name="T19" fmla="*/ 85 h 113"/>
                <a:gd name="T20" fmla="*/ 31 w 98"/>
                <a:gd name="T21" fmla="*/ 112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13">
                  <a:moveTo>
                    <a:pt x="31" y="112"/>
                  </a:moveTo>
                  <a:lnTo>
                    <a:pt x="51" y="85"/>
                  </a:lnTo>
                  <a:lnTo>
                    <a:pt x="51" y="85"/>
                  </a:lnTo>
                  <a:cubicBezTo>
                    <a:pt x="51" y="85"/>
                    <a:pt x="90" y="68"/>
                    <a:pt x="93" y="56"/>
                  </a:cubicBezTo>
                  <a:lnTo>
                    <a:pt x="93" y="56"/>
                  </a:lnTo>
                  <a:cubicBezTo>
                    <a:pt x="97" y="43"/>
                    <a:pt x="69" y="53"/>
                    <a:pt x="69" y="53"/>
                  </a:cubicBezTo>
                  <a:lnTo>
                    <a:pt x="79" y="0"/>
                  </a:lnTo>
                  <a:lnTo>
                    <a:pt x="79" y="0"/>
                  </a:lnTo>
                  <a:cubicBezTo>
                    <a:pt x="79" y="0"/>
                    <a:pt x="26" y="10"/>
                    <a:pt x="25" y="60"/>
                  </a:cubicBezTo>
                  <a:lnTo>
                    <a:pt x="0" y="85"/>
                  </a:lnTo>
                  <a:lnTo>
                    <a:pt x="31" y="1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2" name="Freeform 265">
              <a:extLst>
                <a:ext uri="{FF2B5EF4-FFF2-40B4-BE49-F238E27FC236}">
                  <a16:creationId xmlns:a16="http://schemas.microsoft.com/office/drawing/2014/main" id="{E1599F87-069C-4E9F-9F76-ED25CA896C49}"/>
                </a:ext>
              </a:extLst>
            </p:cNvPr>
            <p:cNvSpPr>
              <a:spLocks noChangeArrowheads="1"/>
            </p:cNvSpPr>
            <p:nvPr/>
          </p:nvSpPr>
          <p:spPr bwMode="auto">
            <a:xfrm>
              <a:off x="9502725" y="10499894"/>
              <a:ext cx="126338" cy="208735"/>
            </a:xfrm>
            <a:custGeom>
              <a:avLst/>
              <a:gdLst>
                <a:gd name="T0" fmla="*/ 13 w 102"/>
                <a:gd name="T1" fmla="*/ 147 h 169"/>
                <a:gd name="T2" fmla="*/ 25 w 102"/>
                <a:gd name="T3" fmla="*/ 108 h 169"/>
                <a:gd name="T4" fmla="*/ 25 w 102"/>
                <a:gd name="T5" fmla="*/ 108 h 169"/>
                <a:gd name="T6" fmla="*/ 10 w 102"/>
                <a:gd name="T7" fmla="*/ 58 h 169"/>
                <a:gd name="T8" fmla="*/ 10 w 102"/>
                <a:gd name="T9" fmla="*/ 58 h 169"/>
                <a:gd name="T10" fmla="*/ 52 w 102"/>
                <a:gd name="T11" fmla="*/ 92 h 169"/>
                <a:gd name="T12" fmla="*/ 71 w 102"/>
                <a:gd name="T13" fmla="*/ 0 h 169"/>
                <a:gd name="T14" fmla="*/ 71 w 102"/>
                <a:gd name="T15" fmla="*/ 0 h 169"/>
                <a:gd name="T16" fmla="*/ 96 w 102"/>
                <a:gd name="T17" fmla="*/ 61 h 169"/>
                <a:gd name="T18" fmla="*/ 96 w 102"/>
                <a:gd name="T19" fmla="*/ 61 h 169"/>
                <a:gd name="T20" fmla="*/ 76 w 102"/>
                <a:gd name="T21" fmla="*/ 122 h 169"/>
                <a:gd name="T22" fmla="*/ 62 w 102"/>
                <a:gd name="T23" fmla="*/ 168 h 169"/>
                <a:gd name="T24" fmla="*/ 13 w 102"/>
                <a:gd name="T25" fmla="*/ 14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 h="169">
                  <a:moveTo>
                    <a:pt x="13" y="147"/>
                  </a:moveTo>
                  <a:lnTo>
                    <a:pt x="25" y="108"/>
                  </a:lnTo>
                  <a:lnTo>
                    <a:pt x="25" y="108"/>
                  </a:lnTo>
                  <a:cubicBezTo>
                    <a:pt x="25" y="108"/>
                    <a:pt x="0" y="67"/>
                    <a:pt x="10" y="58"/>
                  </a:cubicBezTo>
                  <a:lnTo>
                    <a:pt x="10" y="58"/>
                  </a:lnTo>
                  <a:cubicBezTo>
                    <a:pt x="21" y="50"/>
                    <a:pt x="52" y="92"/>
                    <a:pt x="52" y="92"/>
                  </a:cubicBezTo>
                  <a:lnTo>
                    <a:pt x="71" y="0"/>
                  </a:lnTo>
                  <a:lnTo>
                    <a:pt x="71" y="0"/>
                  </a:lnTo>
                  <a:cubicBezTo>
                    <a:pt x="71" y="0"/>
                    <a:pt x="101" y="30"/>
                    <a:pt x="96" y="61"/>
                  </a:cubicBezTo>
                  <a:lnTo>
                    <a:pt x="96" y="61"/>
                  </a:lnTo>
                  <a:cubicBezTo>
                    <a:pt x="92" y="93"/>
                    <a:pt x="76" y="122"/>
                    <a:pt x="76" y="122"/>
                  </a:cubicBezTo>
                  <a:lnTo>
                    <a:pt x="62" y="168"/>
                  </a:lnTo>
                  <a:lnTo>
                    <a:pt x="13" y="1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3" name="Freeform 266">
              <a:extLst>
                <a:ext uri="{FF2B5EF4-FFF2-40B4-BE49-F238E27FC236}">
                  <a16:creationId xmlns:a16="http://schemas.microsoft.com/office/drawing/2014/main" id="{87CCA439-30E3-40BB-8286-C09E319F8B86}"/>
                </a:ext>
              </a:extLst>
            </p:cNvPr>
            <p:cNvSpPr>
              <a:spLocks noChangeArrowheads="1"/>
            </p:cNvSpPr>
            <p:nvPr/>
          </p:nvSpPr>
          <p:spPr bwMode="auto">
            <a:xfrm>
              <a:off x="9469766" y="11252440"/>
              <a:ext cx="197750" cy="120848"/>
            </a:xfrm>
            <a:custGeom>
              <a:avLst/>
              <a:gdLst>
                <a:gd name="T0" fmla="*/ 7 w 157"/>
                <a:gd name="T1" fmla="*/ 35 h 96"/>
                <a:gd name="T2" fmla="*/ 7 w 157"/>
                <a:gd name="T3" fmla="*/ 35 h 96"/>
                <a:gd name="T4" fmla="*/ 26 w 157"/>
                <a:gd name="T5" fmla="*/ 90 h 96"/>
                <a:gd name="T6" fmla="*/ 26 w 157"/>
                <a:gd name="T7" fmla="*/ 90 h 96"/>
                <a:gd name="T8" fmla="*/ 146 w 157"/>
                <a:gd name="T9" fmla="*/ 26 h 96"/>
                <a:gd name="T10" fmla="*/ 146 w 157"/>
                <a:gd name="T11" fmla="*/ 26 h 96"/>
                <a:gd name="T12" fmla="*/ 113 w 157"/>
                <a:gd name="T13" fmla="*/ 9 h 96"/>
                <a:gd name="T14" fmla="*/ 113 w 157"/>
                <a:gd name="T15" fmla="*/ 9 h 96"/>
                <a:gd name="T16" fmla="*/ 88 w 157"/>
                <a:gd name="T17" fmla="*/ 6 h 96"/>
                <a:gd name="T18" fmla="*/ 70 w 157"/>
                <a:gd name="T19" fmla="*/ 0 h 96"/>
                <a:gd name="T20" fmla="*/ 7 w 157"/>
                <a:gd name="T21" fmla="*/ 3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7" h="96">
                  <a:moveTo>
                    <a:pt x="7" y="35"/>
                  </a:moveTo>
                  <a:lnTo>
                    <a:pt x="7" y="35"/>
                  </a:lnTo>
                  <a:cubicBezTo>
                    <a:pt x="7" y="35"/>
                    <a:pt x="0" y="86"/>
                    <a:pt x="26" y="90"/>
                  </a:cubicBezTo>
                  <a:lnTo>
                    <a:pt x="26" y="90"/>
                  </a:lnTo>
                  <a:cubicBezTo>
                    <a:pt x="53" y="95"/>
                    <a:pt x="130" y="55"/>
                    <a:pt x="146" y="26"/>
                  </a:cubicBezTo>
                  <a:lnTo>
                    <a:pt x="146" y="26"/>
                  </a:lnTo>
                  <a:cubicBezTo>
                    <a:pt x="156" y="6"/>
                    <a:pt x="130" y="6"/>
                    <a:pt x="113" y="9"/>
                  </a:cubicBezTo>
                  <a:lnTo>
                    <a:pt x="113" y="9"/>
                  </a:lnTo>
                  <a:cubicBezTo>
                    <a:pt x="105" y="9"/>
                    <a:pt x="96" y="9"/>
                    <a:pt x="88" y="6"/>
                  </a:cubicBezTo>
                  <a:lnTo>
                    <a:pt x="70" y="0"/>
                  </a:lnTo>
                  <a:lnTo>
                    <a:pt x="7" y="35"/>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4" name="Freeform 267">
              <a:extLst>
                <a:ext uri="{FF2B5EF4-FFF2-40B4-BE49-F238E27FC236}">
                  <a16:creationId xmlns:a16="http://schemas.microsoft.com/office/drawing/2014/main" id="{40AD9DAB-3E4E-4B3A-BF13-0002E9AD473E}"/>
                </a:ext>
              </a:extLst>
            </p:cNvPr>
            <p:cNvSpPr>
              <a:spLocks noChangeArrowheads="1"/>
            </p:cNvSpPr>
            <p:nvPr/>
          </p:nvSpPr>
          <p:spPr bwMode="auto">
            <a:xfrm>
              <a:off x="8821588" y="10862435"/>
              <a:ext cx="758041" cy="538319"/>
            </a:xfrm>
            <a:custGeom>
              <a:avLst/>
              <a:gdLst>
                <a:gd name="T0" fmla="*/ 0 w 607"/>
                <a:gd name="T1" fmla="*/ 250 h 432"/>
                <a:gd name="T2" fmla="*/ 0 w 607"/>
                <a:gd name="T3" fmla="*/ 250 h 432"/>
                <a:gd name="T4" fmla="*/ 239 w 607"/>
                <a:gd name="T5" fmla="*/ 424 h 432"/>
                <a:gd name="T6" fmla="*/ 239 w 607"/>
                <a:gd name="T7" fmla="*/ 424 h 432"/>
                <a:gd name="T8" fmla="*/ 469 w 607"/>
                <a:gd name="T9" fmla="*/ 173 h 432"/>
                <a:gd name="T10" fmla="*/ 508 w 607"/>
                <a:gd name="T11" fmla="*/ 368 h 432"/>
                <a:gd name="T12" fmla="*/ 508 w 607"/>
                <a:gd name="T13" fmla="*/ 368 h 432"/>
                <a:gd name="T14" fmla="*/ 606 w 607"/>
                <a:gd name="T15" fmla="*/ 304 h 432"/>
                <a:gd name="T16" fmla="*/ 606 w 607"/>
                <a:gd name="T17" fmla="*/ 304 h 432"/>
                <a:gd name="T18" fmla="*/ 514 w 607"/>
                <a:gd name="T19" fmla="*/ 10 h 432"/>
                <a:gd name="T20" fmla="*/ 514 w 607"/>
                <a:gd name="T21" fmla="*/ 10 h 432"/>
                <a:gd name="T22" fmla="*/ 327 w 607"/>
                <a:gd name="T23" fmla="*/ 186 h 432"/>
                <a:gd name="T24" fmla="*/ 0 w 607"/>
                <a:gd name="T25" fmla="*/ 25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7" h="432">
                  <a:moveTo>
                    <a:pt x="0" y="250"/>
                  </a:moveTo>
                  <a:lnTo>
                    <a:pt x="0" y="250"/>
                  </a:lnTo>
                  <a:cubicBezTo>
                    <a:pt x="0" y="250"/>
                    <a:pt x="7" y="431"/>
                    <a:pt x="239" y="424"/>
                  </a:cubicBezTo>
                  <a:lnTo>
                    <a:pt x="239" y="424"/>
                  </a:lnTo>
                  <a:cubicBezTo>
                    <a:pt x="471" y="417"/>
                    <a:pt x="469" y="173"/>
                    <a:pt x="469" y="173"/>
                  </a:cubicBezTo>
                  <a:lnTo>
                    <a:pt x="508" y="368"/>
                  </a:lnTo>
                  <a:lnTo>
                    <a:pt x="508" y="368"/>
                  </a:lnTo>
                  <a:cubicBezTo>
                    <a:pt x="508" y="368"/>
                    <a:pt x="591" y="343"/>
                    <a:pt x="606" y="304"/>
                  </a:cubicBezTo>
                  <a:lnTo>
                    <a:pt x="606" y="304"/>
                  </a:lnTo>
                  <a:cubicBezTo>
                    <a:pt x="606" y="304"/>
                    <a:pt x="603" y="0"/>
                    <a:pt x="514" y="10"/>
                  </a:cubicBezTo>
                  <a:lnTo>
                    <a:pt x="514" y="10"/>
                  </a:lnTo>
                  <a:cubicBezTo>
                    <a:pt x="424" y="21"/>
                    <a:pt x="327" y="186"/>
                    <a:pt x="327" y="186"/>
                  </a:cubicBezTo>
                  <a:lnTo>
                    <a:pt x="0" y="250"/>
                  </a:ln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5" name="Freeform 268">
              <a:extLst>
                <a:ext uri="{FF2B5EF4-FFF2-40B4-BE49-F238E27FC236}">
                  <a16:creationId xmlns:a16="http://schemas.microsoft.com/office/drawing/2014/main" id="{5F6AEC9C-3074-484F-AD36-DD30F3203295}"/>
                </a:ext>
              </a:extLst>
            </p:cNvPr>
            <p:cNvSpPr>
              <a:spLocks noChangeArrowheads="1"/>
            </p:cNvSpPr>
            <p:nvPr/>
          </p:nvSpPr>
          <p:spPr bwMode="auto">
            <a:xfrm>
              <a:off x="9189620" y="10626232"/>
              <a:ext cx="230708" cy="153804"/>
            </a:xfrm>
            <a:custGeom>
              <a:avLst/>
              <a:gdLst>
                <a:gd name="T0" fmla="*/ 0 w 184"/>
                <a:gd name="T1" fmla="*/ 34 h 124"/>
                <a:gd name="T2" fmla="*/ 99 w 184"/>
                <a:gd name="T3" fmla="*/ 45 h 124"/>
                <a:gd name="T4" fmla="*/ 146 w 184"/>
                <a:gd name="T5" fmla="*/ 0 h 124"/>
                <a:gd name="T6" fmla="*/ 183 w 184"/>
                <a:gd name="T7" fmla="*/ 31 h 124"/>
                <a:gd name="T8" fmla="*/ 118 w 184"/>
                <a:gd name="T9" fmla="*/ 115 h 124"/>
                <a:gd name="T10" fmla="*/ 29 w 184"/>
                <a:gd name="T11" fmla="*/ 123 h 124"/>
                <a:gd name="T12" fmla="*/ 0 w 184"/>
                <a:gd name="T13" fmla="*/ 34 h 124"/>
              </a:gdLst>
              <a:ahLst/>
              <a:cxnLst>
                <a:cxn ang="0">
                  <a:pos x="T0" y="T1"/>
                </a:cxn>
                <a:cxn ang="0">
                  <a:pos x="T2" y="T3"/>
                </a:cxn>
                <a:cxn ang="0">
                  <a:pos x="T4" y="T5"/>
                </a:cxn>
                <a:cxn ang="0">
                  <a:pos x="T6" y="T7"/>
                </a:cxn>
                <a:cxn ang="0">
                  <a:pos x="T8" y="T9"/>
                </a:cxn>
                <a:cxn ang="0">
                  <a:pos x="T10" y="T11"/>
                </a:cxn>
                <a:cxn ang="0">
                  <a:pos x="T12" y="T13"/>
                </a:cxn>
              </a:cxnLst>
              <a:rect l="0" t="0" r="r" b="b"/>
              <a:pathLst>
                <a:path w="184" h="124">
                  <a:moveTo>
                    <a:pt x="0" y="34"/>
                  </a:moveTo>
                  <a:lnTo>
                    <a:pt x="99" y="45"/>
                  </a:lnTo>
                  <a:lnTo>
                    <a:pt x="146" y="0"/>
                  </a:lnTo>
                  <a:lnTo>
                    <a:pt x="183" y="31"/>
                  </a:lnTo>
                  <a:lnTo>
                    <a:pt x="118" y="115"/>
                  </a:lnTo>
                  <a:lnTo>
                    <a:pt x="29" y="123"/>
                  </a:lnTo>
                  <a:lnTo>
                    <a:pt x="0" y="34"/>
                  </a:lnTo>
                </a:path>
              </a:pathLst>
            </a:custGeom>
            <a:solidFill>
              <a:srgbClr val="1161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6" name="Freeform 269">
              <a:extLst>
                <a:ext uri="{FF2B5EF4-FFF2-40B4-BE49-F238E27FC236}">
                  <a16:creationId xmlns:a16="http://schemas.microsoft.com/office/drawing/2014/main" id="{652A0C45-9DD0-4C91-916B-ACCDB8C55AEE}"/>
                </a:ext>
              </a:extLst>
            </p:cNvPr>
            <p:cNvSpPr>
              <a:spLocks noChangeArrowheads="1"/>
            </p:cNvSpPr>
            <p:nvPr/>
          </p:nvSpPr>
          <p:spPr bwMode="auto">
            <a:xfrm>
              <a:off x="8821588" y="10587783"/>
              <a:ext cx="780013" cy="670152"/>
            </a:xfrm>
            <a:custGeom>
              <a:avLst/>
              <a:gdLst>
                <a:gd name="T0" fmla="*/ 366 w 625"/>
                <a:gd name="T1" fmla="*/ 92 h 538"/>
                <a:gd name="T2" fmla="*/ 366 w 625"/>
                <a:gd name="T3" fmla="*/ 92 h 538"/>
                <a:gd name="T4" fmla="*/ 219 w 625"/>
                <a:gd name="T5" fmla="*/ 2 h 538"/>
                <a:gd name="T6" fmla="*/ 219 w 625"/>
                <a:gd name="T7" fmla="*/ 2 h 538"/>
                <a:gd name="T8" fmla="*/ 0 w 625"/>
                <a:gd name="T9" fmla="*/ 472 h 538"/>
                <a:gd name="T10" fmla="*/ 0 w 625"/>
                <a:gd name="T11" fmla="*/ 472 h 538"/>
                <a:gd name="T12" fmla="*/ 131 w 625"/>
                <a:gd name="T13" fmla="*/ 537 h 538"/>
                <a:gd name="T14" fmla="*/ 131 w 625"/>
                <a:gd name="T15" fmla="*/ 537 h 538"/>
                <a:gd name="T16" fmla="*/ 309 w 625"/>
                <a:gd name="T17" fmla="*/ 469 h 538"/>
                <a:gd name="T18" fmla="*/ 309 w 625"/>
                <a:gd name="T19" fmla="*/ 469 h 538"/>
                <a:gd name="T20" fmla="*/ 362 w 625"/>
                <a:gd name="T21" fmla="*/ 262 h 538"/>
                <a:gd name="T22" fmla="*/ 362 w 625"/>
                <a:gd name="T23" fmla="*/ 262 h 538"/>
                <a:gd name="T24" fmla="*/ 569 w 625"/>
                <a:gd name="T25" fmla="*/ 270 h 538"/>
                <a:gd name="T26" fmla="*/ 569 w 625"/>
                <a:gd name="T27" fmla="*/ 270 h 538"/>
                <a:gd name="T28" fmla="*/ 624 w 625"/>
                <a:gd name="T29" fmla="*/ 71 h 538"/>
                <a:gd name="T30" fmla="*/ 559 w 625"/>
                <a:gd name="T31" fmla="*/ 57 h 538"/>
                <a:gd name="T32" fmla="*/ 507 w 625"/>
                <a:gd name="T33" fmla="*/ 137 h 538"/>
                <a:gd name="T34" fmla="*/ 366 w 625"/>
                <a:gd name="T35" fmla="*/ 92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538">
                  <a:moveTo>
                    <a:pt x="366" y="92"/>
                  </a:moveTo>
                  <a:lnTo>
                    <a:pt x="366" y="92"/>
                  </a:lnTo>
                  <a:cubicBezTo>
                    <a:pt x="366" y="92"/>
                    <a:pt x="243" y="5"/>
                    <a:pt x="219" y="2"/>
                  </a:cubicBezTo>
                  <a:lnTo>
                    <a:pt x="219" y="2"/>
                  </a:lnTo>
                  <a:cubicBezTo>
                    <a:pt x="196" y="0"/>
                    <a:pt x="7" y="160"/>
                    <a:pt x="0" y="472"/>
                  </a:cubicBezTo>
                  <a:lnTo>
                    <a:pt x="0" y="472"/>
                  </a:lnTo>
                  <a:cubicBezTo>
                    <a:pt x="0" y="472"/>
                    <a:pt x="78" y="537"/>
                    <a:pt x="131" y="537"/>
                  </a:cubicBezTo>
                  <a:lnTo>
                    <a:pt x="131" y="537"/>
                  </a:lnTo>
                  <a:cubicBezTo>
                    <a:pt x="208" y="537"/>
                    <a:pt x="282" y="509"/>
                    <a:pt x="309" y="469"/>
                  </a:cubicBezTo>
                  <a:lnTo>
                    <a:pt x="309" y="469"/>
                  </a:lnTo>
                  <a:cubicBezTo>
                    <a:pt x="319" y="456"/>
                    <a:pt x="362" y="262"/>
                    <a:pt x="362" y="262"/>
                  </a:cubicBezTo>
                  <a:lnTo>
                    <a:pt x="362" y="262"/>
                  </a:lnTo>
                  <a:cubicBezTo>
                    <a:pt x="362" y="262"/>
                    <a:pt x="536" y="297"/>
                    <a:pt x="569" y="270"/>
                  </a:cubicBezTo>
                  <a:lnTo>
                    <a:pt x="569" y="270"/>
                  </a:lnTo>
                  <a:cubicBezTo>
                    <a:pt x="601" y="243"/>
                    <a:pt x="624" y="71"/>
                    <a:pt x="624" y="71"/>
                  </a:cubicBezTo>
                  <a:lnTo>
                    <a:pt x="559" y="57"/>
                  </a:lnTo>
                  <a:lnTo>
                    <a:pt x="507" y="137"/>
                  </a:lnTo>
                  <a:lnTo>
                    <a:pt x="366" y="92"/>
                  </a:lnTo>
                </a:path>
              </a:pathLst>
            </a:custGeom>
            <a:solidFill>
              <a:srgbClr val="206D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7" name="Freeform 270">
              <a:extLst>
                <a:ext uri="{FF2B5EF4-FFF2-40B4-BE49-F238E27FC236}">
                  <a16:creationId xmlns:a16="http://schemas.microsoft.com/office/drawing/2014/main" id="{1782A659-3873-4E33-A1EA-8067BAED30A8}"/>
                </a:ext>
              </a:extLst>
            </p:cNvPr>
            <p:cNvSpPr>
              <a:spLocks noChangeArrowheads="1"/>
            </p:cNvSpPr>
            <p:nvPr/>
          </p:nvSpPr>
          <p:spPr bwMode="auto">
            <a:xfrm>
              <a:off x="9074267" y="10373550"/>
              <a:ext cx="219722" cy="269162"/>
            </a:xfrm>
            <a:custGeom>
              <a:avLst/>
              <a:gdLst>
                <a:gd name="T0" fmla="*/ 176 w 177"/>
                <a:gd name="T1" fmla="*/ 88 h 218"/>
                <a:gd name="T2" fmla="*/ 176 w 177"/>
                <a:gd name="T3" fmla="*/ 88 h 218"/>
                <a:gd name="T4" fmla="*/ 126 w 177"/>
                <a:gd name="T5" fmla="*/ 217 h 218"/>
                <a:gd name="T6" fmla="*/ 126 w 177"/>
                <a:gd name="T7" fmla="*/ 217 h 218"/>
                <a:gd name="T8" fmla="*/ 1 w 177"/>
                <a:gd name="T9" fmla="*/ 88 h 218"/>
                <a:gd name="T10" fmla="*/ 1 w 177"/>
                <a:gd name="T11" fmla="*/ 88 h 218"/>
                <a:gd name="T12" fmla="*/ 88 w 177"/>
                <a:gd name="T13" fmla="*/ 0 h 218"/>
                <a:gd name="T14" fmla="*/ 88 w 177"/>
                <a:gd name="T15" fmla="*/ 0 h 218"/>
                <a:gd name="T16" fmla="*/ 176 w 177"/>
                <a:gd name="T17" fmla="*/ 8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218">
                  <a:moveTo>
                    <a:pt x="176" y="88"/>
                  </a:moveTo>
                  <a:lnTo>
                    <a:pt x="176" y="88"/>
                  </a:lnTo>
                  <a:cubicBezTo>
                    <a:pt x="176" y="136"/>
                    <a:pt x="174" y="217"/>
                    <a:pt x="126" y="217"/>
                  </a:cubicBezTo>
                  <a:lnTo>
                    <a:pt x="126" y="217"/>
                  </a:lnTo>
                  <a:cubicBezTo>
                    <a:pt x="78" y="217"/>
                    <a:pt x="3" y="173"/>
                    <a:pt x="1" y="88"/>
                  </a:cubicBezTo>
                  <a:lnTo>
                    <a:pt x="1" y="88"/>
                  </a:lnTo>
                  <a:cubicBezTo>
                    <a:pt x="0" y="39"/>
                    <a:pt x="40" y="0"/>
                    <a:pt x="88" y="0"/>
                  </a:cubicBezTo>
                  <a:lnTo>
                    <a:pt x="88" y="0"/>
                  </a:lnTo>
                  <a:cubicBezTo>
                    <a:pt x="137" y="0"/>
                    <a:pt x="176" y="39"/>
                    <a:pt x="176"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8" name="Freeform 271">
              <a:extLst>
                <a:ext uri="{FF2B5EF4-FFF2-40B4-BE49-F238E27FC236}">
                  <a16:creationId xmlns:a16="http://schemas.microsoft.com/office/drawing/2014/main" id="{BCC57D0A-68C1-4B91-9CA1-FEFDE2C343CA}"/>
                </a:ext>
              </a:extLst>
            </p:cNvPr>
            <p:cNvSpPr>
              <a:spLocks noChangeArrowheads="1"/>
            </p:cNvSpPr>
            <p:nvPr/>
          </p:nvSpPr>
          <p:spPr bwMode="auto">
            <a:xfrm>
              <a:off x="8931447" y="10269185"/>
              <a:ext cx="433949" cy="379019"/>
            </a:xfrm>
            <a:custGeom>
              <a:avLst/>
              <a:gdLst>
                <a:gd name="T0" fmla="*/ 83 w 348"/>
                <a:gd name="T1" fmla="*/ 235 h 305"/>
                <a:gd name="T2" fmla="*/ 86 w 348"/>
                <a:gd name="T3" fmla="*/ 276 h 305"/>
                <a:gd name="T4" fmla="*/ 86 w 348"/>
                <a:gd name="T5" fmla="*/ 276 h 305"/>
                <a:gd name="T6" fmla="*/ 162 w 348"/>
                <a:gd name="T7" fmla="*/ 303 h 305"/>
                <a:gd name="T8" fmla="*/ 162 w 348"/>
                <a:gd name="T9" fmla="*/ 303 h 305"/>
                <a:gd name="T10" fmla="*/ 188 w 348"/>
                <a:gd name="T11" fmla="*/ 224 h 305"/>
                <a:gd name="T12" fmla="*/ 188 w 348"/>
                <a:gd name="T13" fmla="*/ 224 h 305"/>
                <a:gd name="T14" fmla="*/ 162 w 348"/>
                <a:gd name="T15" fmla="*/ 190 h 305"/>
                <a:gd name="T16" fmla="*/ 162 w 348"/>
                <a:gd name="T17" fmla="*/ 190 h 305"/>
                <a:gd name="T18" fmla="*/ 209 w 348"/>
                <a:gd name="T19" fmla="*/ 199 h 305"/>
                <a:gd name="T20" fmla="*/ 209 w 348"/>
                <a:gd name="T21" fmla="*/ 199 h 305"/>
                <a:gd name="T22" fmla="*/ 347 w 348"/>
                <a:gd name="T23" fmla="*/ 95 h 305"/>
                <a:gd name="T24" fmla="*/ 262 w 348"/>
                <a:gd name="T25" fmla="*/ 56 h 305"/>
                <a:gd name="T26" fmla="*/ 262 w 348"/>
                <a:gd name="T27" fmla="*/ 56 h 305"/>
                <a:gd name="T28" fmla="*/ 123 w 348"/>
                <a:gd name="T29" fmla="*/ 81 h 305"/>
                <a:gd name="T30" fmla="*/ 123 w 348"/>
                <a:gd name="T31" fmla="*/ 81 h 305"/>
                <a:gd name="T32" fmla="*/ 83 w 348"/>
                <a:gd name="T33" fmla="*/ 23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8" h="305">
                  <a:moveTo>
                    <a:pt x="83" y="235"/>
                  </a:moveTo>
                  <a:lnTo>
                    <a:pt x="86" y="276"/>
                  </a:lnTo>
                  <a:lnTo>
                    <a:pt x="86" y="276"/>
                  </a:lnTo>
                  <a:cubicBezTo>
                    <a:pt x="86" y="276"/>
                    <a:pt x="149" y="303"/>
                    <a:pt x="162" y="303"/>
                  </a:cubicBezTo>
                  <a:lnTo>
                    <a:pt x="162" y="303"/>
                  </a:lnTo>
                  <a:cubicBezTo>
                    <a:pt x="177" y="304"/>
                    <a:pt x="188" y="224"/>
                    <a:pt x="188" y="224"/>
                  </a:cubicBezTo>
                  <a:lnTo>
                    <a:pt x="188" y="224"/>
                  </a:lnTo>
                  <a:cubicBezTo>
                    <a:pt x="188" y="224"/>
                    <a:pt x="160" y="207"/>
                    <a:pt x="162" y="190"/>
                  </a:cubicBezTo>
                  <a:lnTo>
                    <a:pt x="162" y="190"/>
                  </a:lnTo>
                  <a:cubicBezTo>
                    <a:pt x="166" y="167"/>
                    <a:pt x="209" y="169"/>
                    <a:pt x="209" y="199"/>
                  </a:cubicBezTo>
                  <a:lnTo>
                    <a:pt x="209" y="199"/>
                  </a:lnTo>
                  <a:cubicBezTo>
                    <a:pt x="209" y="199"/>
                    <a:pt x="333" y="161"/>
                    <a:pt x="347" y="95"/>
                  </a:cubicBezTo>
                  <a:lnTo>
                    <a:pt x="262" y="56"/>
                  </a:lnTo>
                  <a:lnTo>
                    <a:pt x="262" y="56"/>
                  </a:lnTo>
                  <a:cubicBezTo>
                    <a:pt x="262" y="56"/>
                    <a:pt x="138" y="0"/>
                    <a:pt x="123" y="81"/>
                  </a:cubicBezTo>
                  <a:lnTo>
                    <a:pt x="123" y="81"/>
                  </a:lnTo>
                  <a:cubicBezTo>
                    <a:pt x="123" y="81"/>
                    <a:pt x="0" y="104"/>
                    <a:pt x="83" y="23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9" name="Freeform 272">
              <a:extLst>
                <a:ext uri="{FF2B5EF4-FFF2-40B4-BE49-F238E27FC236}">
                  <a16:creationId xmlns:a16="http://schemas.microsoft.com/office/drawing/2014/main" id="{1A1478A8-7018-48B4-A365-9641B67DEDD6}"/>
                </a:ext>
              </a:extLst>
            </p:cNvPr>
            <p:cNvSpPr>
              <a:spLocks noChangeArrowheads="1"/>
            </p:cNvSpPr>
            <p:nvPr/>
          </p:nvSpPr>
          <p:spPr bwMode="auto">
            <a:xfrm>
              <a:off x="8645810" y="10675670"/>
              <a:ext cx="208735" cy="153804"/>
            </a:xfrm>
            <a:custGeom>
              <a:avLst/>
              <a:gdLst>
                <a:gd name="T0" fmla="*/ 1 w 169"/>
                <a:gd name="T1" fmla="*/ 47 h 123"/>
                <a:gd name="T2" fmla="*/ 1 w 169"/>
                <a:gd name="T3" fmla="*/ 47 h 123"/>
                <a:gd name="T4" fmla="*/ 7 w 169"/>
                <a:gd name="T5" fmla="*/ 97 h 123"/>
                <a:gd name="T6" fmla="*/ 7 w 169"/>
                <a:gd name="T7" fmla="*/ 97 h 123"/>
                <a:gd name="T8" fmla="*/ 58 w 169"/>
                <a:gd name="T9" fmla="*/ 122 h 123"/>
                <a:gd name="T10" fmla="*/ 58 w 169"/>
                <a:gd name="T11" fmla="*/ 122 h 123"/>
                <a:gd name="T12" fmla="*/ 157 w 169"/>
                <a:gd name="T13" fmla="*/ 20 h 123"/>
                <a:gd name="T14" fmla="*/ 157 w 169"/>
                <a:gd name="T15" fmla="*/ 20 h 123"/>
                <a:gd name="T16" fmla="*/ 97 w 169"/>
                <a:gd name="T17" fmla="*/ 30 h 123"/>
                <a:gd name="T18" fmla="*/ 97 w 169"/>
                <a:gd name="T19" fmla="*/ 30 h 123"/>
                <a:gd name="T20" fmla="*/ 74 w 169"/>
                <a:gd name="T21" fmla="*/ 23 h 123"/>
                <a:gd name="T22" fmla="*/ 68 w 169"/>
                <a:gd name="T23" fmla="*/ 13 h 123"/>
                <a:gd name="T24" fmla="*/ 1 w 169"/>
                <a:gd name="T25" fmla="*/ 47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9" h="123">
                  <a:moveTo>
                    <a:pt x="1" y="47"/>
                  </a:moveTo>
                  <a:lnTo>
                    <a:pt x="1" y="47"/>
                  </a:lnTo>
                  <a:cubicBezTo>
                    <a:pt x="1" y="47"/>
                    <a:pt x="0" y="70"/>
                    <a:pt x="7" y="97"/>
                  </a:cubicBezTo>
                  <a:lnTo>
                    <a:pt x="7" y="97"/>
                  </a:lnTo>
                  <a:cubicBezTo>
                    <a:pt x="13" y="116"/>
                    <a:pt x="41" y="122"/>
                    <a:pt x="58" y="122"/>
                  </a:cubicBezTo>
                  <a:lnTo>
                    <a:pt x="58" y="122"/>
                  </a:lnTo>
                  <a:cubicBezTo>
                    <a:pt x="92" y="122"/>
                    <a:pt x="168" y="33"/>
                    <a:pt x="157" y="20"/>
                  </a:cubicBezTo>
                  <a:lnTo>
                    <a:pt x="157" y="20"/>
                  </a:lnTo>
                  <a:cubicBezTo>
                    <a:pt x="141" y="0"/>
                    <a:pt x="109" y="30"/>
                    <a:pt x="97" y="30"/>
                  </a:cubicBezTo>
                  <a:lnTo>
                    <a:pt x="97" y="30"/>
                  </a:lnTo>
                  <a:cubicBezTo>
                    <a:pt x="91" y="31"/>
                    <a:pt x="81" y="31"/>
                    <a:pt x="74" y="23"/>
                  </a:cubicBezTo>
                  <a:lnTo>
                    <a:pt x="68" y="13"/>
                  </a:lnTo>
                  <a:lnTo>
                    <a:pt x="1" y="47"/>
                  </a:lnTo>
                </a:path>
              </a:pathLst>
            </a:custGeom>
            <a:solidFill>
              <a:srgbClr val="0E3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0" name="Freeform 273">
              <a:extLst>
                <a:ext uri="{FF2B5EF4-FFF2-40B4-BE49-F238E27FC236}">
                  <a16:creationId xmlns:a16="http://schemas.microsoft.com/office/drawing/2014/main" id="{2AEB42A4-A7EB-4D80-8341-DE58E06D0895}"/>
                </a:ext>
              </a:extLst>
            </p:cNvPr>
            <p:cNvSpPr>
              <a:spLocks noChangeArrowheads="1"/>
            </p:cNvSpPr>
            <p:nvPr/>
          </p:nvSpPr>
          <p:spPr bwMode="auto">
            <a:xfrm>
              <a:off x="7613116" y="10604258"/>
              <a:ext cx="197750" cy="137327"/>
            </a:xfrm>
            <a:custGeom>
              <a:avLst/>
              <a:gdLst>
                <a:gd name="T0" fmla="*/ 156 w 157"/>
                <a:gd name="T1" fmla="*/ 32 h 112"/>
                <a:gd name="T2" fmla="*/ 133 w 157"/>
                <a:gd name="T3" fmla="*/ 51 h 112"/>
                <a:gd name="T4" fmla="*/ 133 w 157"/>
                <a:gd name="T5" fmla="*/ 51 h 112"/>
                <a:gd name="T6" fmla="*/ 106 w 157"/>
                <a:gd name="T7" fmla="*/ 90 h 112"/>
                <a:gd name="T8" fmla="*/ 83 w 157"/>
                <a:gd name="T9" fmla="*/ 103 h 112"/>
                <a:gd name="T10" fmla="*/ 83 w 157"/>
                <a:gd name="T11" fmla="*/ 103 h 112"/>
                <a:gd name="T12" fmla="*/ 47 w 157"/>
                <a:gd name="T13" fmla="*/ 108 h 112"/>
                <a:gd name="T14" fmla="*/ 47 w 157"/>
                <a:gd name="T15" fmla="*/ 108 h 112"/>
                <a:gd name="T16" fmla="*/ 14 w 157"/>
                <a:gd name="T17" fmla="*/ 84 h 112"/>
                <a:gd name="T18" fmla="*/ 14 w 157"/>
                <a:gd name="T19" fmla="*/ 84 h 112"/>
                <a:gd name="T20" fmla="*/ 69 w 157"/>
                <a:gd name="T21" fmla="*/ 42 h 112"/>
                <a:gd name="T22" fmla="*/ 69 w 157"/>
                <a:gd name="T23" fmla="*/ 42 h 112"/>
                <a:gd name="T24" fmla="*/ 43 w 157"/>
                <a:gd name="T25" fmla="*/ 29 h 112"/>
                <a:gd name="T26" fmla="*/ 43 w 157"/>
                <a:gd name="T27" fmla="*/ 29 h 112"/>
                <a:gd name="T28" fmla="*/ 84 w 157"/>
                <a:gd name="T29" fmla="*/ 21 h 112"/>
                <a:gd name="T30" fmla="*/ 124 w 157"/>
                <a:gd name="T31" fmla="*/ 0 h 112"/>
                <a:gd name="T32" fmla="*/ 156 w 157"/>
                <a:gd name="T33" fmla="*/ 3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112">
                  <a:moveTo>
                    <a:pt x="156" y="32"/>
                  </a:moveTo>
                  <a:lnTo>
                    <a:pt x="133" y="51"/>
                  </a:lnTo>
                  <a:lnTo>
                    <a:pt x="133" y="51"/>
                  </a:lnTo>
                  <a:cubicBezTo>
                    <a:pt x="130" y="68"/>
                    <a:pt x="121" y="82"/>
                    <a:pt x="106" y="90"/>
                  </a:cubicBezTo>
                  <a:lnTo>
                    <a:pt x="83" y="103"/>
                  </a:lnTo>
                  <a:lnTo>
                    <a:pt x="83" y="103"/>
                  </a:lnTo>
                  <a:cubicBezTo>
                    <a:pt x="72" y="109"/>
                    <a:pt x="59" y="111"/>
                    <a:pt x="47" y="108"/>
                  </a:cubicBezTo>
                  <a:lnTo>
                    <a:pt x="47" y="108"/>
                  </a:lnTo>
                  <a:cubicBezTo>
                    <a:pt x="26" y="104"/>
                    <a:pt x="0" y="95"/>
                    <a:pt x="14" y="84"/>
                  </a:cubicBezTo>
                  <a:lnTo>
                    <a:pt x="14" y="84"/>
                  </a:lnTo>
                  <a:cubicBezTo>
                    <a:pt x="30" y="72"/>
                    <a:pt x="69" y="42"/>
                    <a:pt x="69" y="42"/>
                  </a:cubicBezTo>
                  <a:lnTo>
                    <a:pt x="69" y="42"/>
                  </a:lnTo>
                  <a:cubicBezTo>
                    <a:pt x="69" y="42"/>
                    <a:pt x="45" y="40"/>
                    <a:pt x="43" y="29"/>
                  </a:cubicBezTo>
                  <a:lnTo>
                    <a:pt x="43" y="29"/>
                  </a:lnTo>
                  <a:cubicBezTo>
                    <a:pt x="41" y="17"/>
                    <a:pt x="84" y="21"/>
                    <a:pt x="84" y="21"/>
                  </a:cubicBezTo>
                  <a:lnTo>
                    <a:pt x="124" y="0"/>
                  </a:lnTo>
                  <a:lnTo>
                    <a:pt x="156" y="3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1" name="Freeform 274">
              <a:extLst>
                <a:ext uri="{FF2B5EF4-FFF2-40B4-BE49-F238E27FC236}">
                  <a16:creationId xmlns:a16="http://schemas.microsoft.com/office/drawing/2014/main" id="{A19C57F5-E5F7-4252-8034-8A9E52C91493}"/>
                </a:ext>
              </a:extLst>
            </p:cNvPr>
            <p:cNvSpPr>
              <a:spLocks noChangeArrowheads="1"/>
            </p:cNvSpPr>
            <p:nvPr/>
          </p:nvSpPr>
          <p:spPr bwMode="auto">
            <a:xfrm>
              <a:off x="8085518" y="10906378"/>
              <a:ext cx="175778" cy="197750"/>
            </a:xfrm>
            <a:custGeom>
              <a:avLst/>
              <a:gdLst>
                <a:gd name="T0" fmla="*/ 30 w 143"/>
                <a:gd name="T1" fmla="*/ 3 h 157"/>
                <a:gd name="T2" fmla="*/ 29 w 143"/>
                <a:gd name="T3" fmla="*/ 49 h 157"/>
                <a:gd name="T4" fmla="*/ 29 w 143"/>
                <a:gd name="T5" fmla="*/ 49 h 157"/>
                <a:gd name="T6" fmla="*/ 5 w 143"/>
                <a:gd name="T7" fmla="*/ 110 h 157"/>
                <a:gd name="T8" fmla="*/ 5 w 143"/>
                <a:gd name="T9" fmla="*/ 110 h 157"/>
                <a:gd name="T10" fmla="*/ 80 w 143"/>
                <a:gd name="T11" fmla="*/ 97 h 157"/>
                <a:gd name="T12" fmla="*/ 92 w 143"/>
                <a:gd name="T13" fmla="*/ 76 h 157"/>
                <a:gd name="T14" fmla="*/ 92 w 143"/>
                <a:gd name="T15" fmla="*/ 76 h 157"/>
                <a:gd name="T16" fmla="*/ 124 w 143"/>
                <a:gd name="T17" fmla="*/ 95 h 157"/>
                <a:gd name="T18" fmla="*/ 124 w 143"/>
                <a:gd name="T19" fmla="*/ 95 h 157"/>
                <a:gd name="T20" fmla="*/ 101 w 143"/>
                <a:gd name="T21" fmla="*/ 43 h 157"/>
                <a:gd name="T22" fmla="*/ 99 w 143"/>
                <a:gd name="T23" fmla="*/ 0 h 157"/>
                <a:gd name="T24" fmla="*/ 30 w 143"/>
                <a:gd name="T25" fmla="*/ 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157">
                  <a:moveTo>
                    <a:pt x="30" y="3"/>
                  </a:moveTo>
                  <a:lnTo>
                    <a:pt x="29" y="49"/>
                  </a:lnTo>
                  <a:lnTo>
                    <a:pt x="29" y="49"/>
                  </a:lnTo>
                  <a:cubicBezTo>
                    <a:pt x="29" y="49"/>
                    <a:pt x="0" y="91"/>
                    <a:pt x="5" y="110"/>
                  </a:cubicBezTo>
                  <a:lnTo>
                    <a:pt x="5" y="110"/>
                  </a:lnTo>
                  <a:cubicBezTo>
                    <a:pt x="14" y="144"/>
                    <a:pt x="63" y="156"/>
                    <a:pt x="80" y="97"/>
                  </a:cubicBezTo>
                  <a:lnTo>
                    <a:pt x="92" y="76"/>
                  </a:lnTo>
                  <a:lnTo>
                    <a:pt x="92" y="76"/>
                  </a:lnTo>
                  <a:cubicBezTo>
                    <a:pt x="92" y="76"/>
                    <a:pt x="105" y="93"/>
                    <a:pt x="124" y="95"/>
                  </a:cubicBezTo>
                  <a:lnTo>
                    <a:pt x="124" y="95"/>
                  </a:lnTo>
                  <a:cubicBezTo>
                    <a:pt x="142" y="96"/>
                    <a:pt x="101" y="43"/>
                    <a:pt x="101" y="43"/>
                  </a:cubicBezTo>
                  <a:lnTo>
                    <a:pt x="99" y="0"/>
                  </a:lnTo>
                  <a:lnTo>
                    <a:pt x="30" y="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2" name="Freeform 275">
              <a:extLst>
                <a:ext uri="{FF2B5EF4-FFF2-40B4-BE49-F238E27FC236}">
                  <a16:creationId xmlns:a16="http://schemas.microsoft.com/office/drawing/2014/main" id="{C1C71F0D-3656-45BB-9583-954217B8F5E7}"/>
                </a:ext>
              </a:extLst>
            </p:cNvPr>
            <p:cNvSpPr>
              <a:spLocks noChangeArrowheads="1"/>
            </p:cNvSpPr>
            <p:nvPr/>
          </p:nvSpPr>
          <p:spPr bwMode="auto">
            <a:xfrm>
              <a:off x="7722978" y="10236229"/>
              <a:ext cx="252680" cy="450430"/>
            </a:xfrm>
            <a:custGeom>
              <a:avLst/>
              <a:gdLst>
                <a:gd name="T0" fmla="*/ 199 w 201"/>
                <a:gd name="T1" fmla="*/ 0 h 360"/>
                <a:gd name="T2" fmla="*/ 199 w 201"/>
                <a:gd name="T3" fmla="*/ 0 h 360"/>
                <a:gd name="T4" fmla="*/ 106 w 201"/>
                <a:gd name="T5" fmla="*/ 193 h 360"/>
                <a:gd name="T6" fmla="*/ 0 w 201"/>
                <a:gd name="T7" fmla="*/ 297 h 360"/>
                <a:gd name="T8" fmla="*/ 0 w 201"/>
                <a:gd name="T9" fmla="*/ 297 h 360"/>
                <a:gd name="T10" fmla="*/ 80 w 201"/>
                <a:gd name="T11" fmla="*/ 349 h 360"/>
                <a:gd name="T12" fmla="*/ 200 w 201"/>
                <a:gd name="T13" fmla="*/ 246 h 360"/>
                <a:gd name="T14" fmla="*/ 199 w 201"/>
                <a:gd name="T15" fmla="*/ 0 h 3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360">
                  <a:moveTo>
                    <a:pt x="199" y="0"/>
                  </a:moveTo>
                  <a:lnTo>
                    <a:pt x="199" y="0"/>
                  </a:lnTo>
                  <a:cubicBezTo>
                    <a:pt x="199" y="0"/>
                    <a:pt x="115" y="26"/>
                    <a:pt x="106" y="193"/>
                  </a:cubicBezTo>
                  <a:lnTo>
                    <a:pt x="0" y="297"/>
                  </a:lnTo>
                  <a:lnTo>
                    <a:pt x="0" y="297"/>
                  </a:lnTo>
                  <a:cubicBezTo>
                    <a:pt x="0" y="297"/>
                    <a:pt x="25" y="359"/>
                    <a:pt x="80" y="349"/>
                  </a:cubicBezTo>
                  <a:lnTo>
                    <a:pt x="200" y="246"/>
                  </a:lnTo>
                  <a:lnTo>
                    <a:pt x="199" y="0"/>
                  </a:ln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3" name="Freeform 276">
              <a:extLst>
                <a:ext uri="{FF2B5EF4-FFF2-40B4-BE49-F238E27FC236}">
                  <a16:creationId xmlns:a16="http://schemas.microsoft.com/office/drawing/2014/main" id="{28C38447-5C8E-42A3-B1C0-8A6B89339AA2}"/>
                </a:ext>
              </a:extLst>
            </p:cNvPr>
            <p:cNvSpPr>
              <a:spLocks noChangeArrowheads="1"/>
            </p:cNvSpPr>
            <p:nvPr/>
          </p:nvSpPr>
          <p:spPr bwMode="auto">
            <a:xfrm>
              <a:off x="8178899" y="10313131"/>
              <a:ext cx="571276" cy="604235"/>
            </a:xfrm>
            <a:custGeom>
              <a:avLst/>
              <a:gdLst>
                <a:gd name="T0" fmla="*/ 0 w 458"/>
                <a:gd name="T1" fmla="*/ 367 h 483"/>
                <a:gd name="T2" fmla="*/ 0 w 458"/>
                <a:gd name="T3" fmla="*/ 367 h 483"/>
                <a:gd name="T4" fmla="*/ 222 w 458"/>
                <a:gd name="T5" fmla="*/ 357 h 483"/>
                <a:gd name="T6" fmla="*/ 222 w 458"/>
                <a:gd name="T7" fmla="*/ 357 h 483"/>
                <a:gd name="T8" fmla="*/ 318 w 458"/>
                <a:gd name="T9" fmla="*/ 190 h 483"/>
                <a:gd name="T10" fmla="*/ 371 w 458"/>
                <a:gd name="T11" fmla="*/ 352 h 483"/>
                <a:gd name="T12" fmla="*/ 371 w 458"/>
                <a:gd name="T13" fmla="*/ 352 h 483"/>
                <a:gd name="T14" fmla="*/ 457 w 458"/>
                <a:gd name="T15" fmla="*/ 311 h 483"/>
                <a:gd name="T16" fmla="*/ 457 w 458"/>
                <a:gd name="T17" fmla="*/ 311 h 483"/>
                <a:gd name="T18" fmla="*/ 341 w 458"/>
                <a:gd name="T19" fmla="*/ 7 h 483"/>
                <a:gd name="T20" fmla="*/ 341 w 458"/>
                <a:gd name="T21" fmla="*/ 7 h 483"/>
                <a:gd name="T22" fmla="*/ 0 w 458"/>
                <a:gd name="T23" fmla="*/ 367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8" h="483">
                  <a:moveTo>
                    <a:pt x="0" y="367"/>
                  </a:moveTo>
                  <a:lnTo>
                    <a:pt x="0" y="367"/>
                  </a:lnTo>
                  <a:cubicBezTo>
                    <a:pt x="0" y="367"/>
                    <a:pt x="120" y="482"/>
                    <a:pt x="222" y="357"/>
                  </a:cubicBezTo>
                  <a:lnTo>
                    <a:pt x="222" y="357"/>
                  </a:lnTo>
                  <a:cubicBezTo>
                    <a:pt x="280" y="286"/>
                    <a:pt x="285" y="267"/>
                    <a:pt x="318" y="190"/>
                  </a:cubicBezTo>
                  <a:lnTo>
                    <a:pt x="371" y="352"/>
                  </a:lnTo>
                  <a:lnTo>
                    <a:pt x="371" y="352"/>
                  </a:lnTo>
                  <a:cubicBezTo>
                    <a:pt x="371" y="352"/>
                    <a:pt x="426" y="356"/>
                    <a:pt x="457" y="311"/>
                  </a:cubicBezTo>
                  <a:lnTo>
                    <a:pt x="457" y="311"/>
                  </a:lnTo>
                  <a:cubicBezTo>
                    <a:pt x="457" y="311"/>
                    <a:pt x="403" y="0"/>
                    <a:pt x="341" y="7"/>
                  </a:cubicBezTo>
                  <a:lnTo>
                    <a:pt x="341" y="7"/>
                  </a:lnTo>
                  <a:cubicBezTo>
                    <a:pt x="221" y="23"/>
                    <a:pt x="0" y="367"/>
                    <a:pt x="0" y="36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4" name="Freeform 277">
              <a:extLst>
                <a:ext uri="{FF2B5EF4-FFF2-40B4-BE49-F238E27FC236}">
                  <a16:creationId xmlns:a16="http://schemas.microsoft.com/office/drawing/2014/main" id="{5FEF2655-5B40-492A-93A5-04DC09B5F968}"/>
                </a:ext>
              </a:extLst>
            </p:cNvPr>
            <p:cNvSpPr>
              <a:spLocks noChangeArrowheads="1"/>
            </p:cNvSpPr>
            <p:nvPr/>
          </p:nvSpPr>
          <p:spPr bwMode="auto">
            <a:xfrm>
              <a:off x="8074533" y="10274678"/>
              <a:ext cx="411977" cy="390007"/>
            </a:xfrm>
            <a:custGeom>
              <a:avLst/>
              <a:gdLst>
                <a:gd name="T0" fmla="*/ 0 w 330"/>
                <a:gd name="T1" fmla="*/ 245 h 311"/>
                <a:gd name="T2" fmla="*/ 0 w 330"/>
                <a:gd name="T3" fmla="*/ 245 h 311"/>
                <a:gd name="T4" fmla="*/ 210 w 330"/>
                <a:gd name="T5" fmla="*/ 11 h 311"/>
                <a:gd name="T6" fmla="*/ 210 w 330"/>
                <a:gd name="T7" fmla="*/ 11 h 311"/>
                <a:gd name="T8" fmla="*/ 329 w 330"/>
                <a:gd name="T9" fmla="*/ 165 h 311"/>
                <a:gd name="T10" fmla="*/ 271 w 330"/>
                <a:gd name="T11" fmla="*/ 194 h 311"/>
                <a:gd name="T12" fmla="*/ 213 w 330"/>
                <a:gd name="T13" fmla="*/ 135 h 311"/>
                <a:gd name="T14" fmla="*/ 154 w 330"/>
                <a:gd name="T15" fmla="*/ 243 h 311"/>
                <a:gd name="T16" fmla="*/ 154 w 330"/>
                <a:gd name="T17" fmla="*/ 243 h 311"/>
                <a:gd name="T18" fmla="*/ 0 w 330"/>
                <a:gd name="T19" fmla="*/ 24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0" h="311">
                  <a:moveTo>
                    <a:pt x="0" y="245"/>
                  </a:moveTo>
                  <a:lnTo>
                    <a:pt x="0" y="245"/>
                  </a:lnTo>
                  <a:cubicBezTo>
                    <a:pt x="0" y="245"/>
                    <a:pt x="169" y="0"/>
                    <a:pt x="210" y="11"/>
                  </a:cubicBezTo>
                  <a:lnTo>
                    <a:pt x="210" y="11"/>
                  </a:lnTo>
                  <a:cubicBezTo>
                    <a:pt x="252" y="22"/>
                    <a:pt x="329" y="165"/>
                    <a:pt x="329" y="165"/>
                  </a:cubicBezTo>
                  <a:lnTo>
                    <a:pt x="271" y="194"/>
                  </a:lnTo>
                  <a:lnTo>
                    <a:pt x="213" y="135"/>
                  </a:lnTo>
                  <a:lnTo>
                    <a:pt x="154" y="243"/>
                  </a:lnTo>
                  <a:lnTo>
                    <a:pt x="154" y="243"/>
                  </a:lnTo>
                  <a:cubicBezTo>
                    <a:pt x="154" y="243"/>
                    <a:pt x="101" y="310"/>
                    <a:pt x="0" y="245"/>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5" name="Freeform 278">
              <a:extLst>
                <a:ext uri="{FF2B5EF4-FFF2-40B4-BE49-F238E27FC236}">
                  <a16:creationId xmlns:a16="http://schemas.microsoft.com/office/drawing/2014/main" id="{E0916494-C1D5-4263-A5BE-1C6046172208}"/>
                </a:ext>
              </a:extLst>
            </p:cNvPr>
            <p:cNvSpPr>
              <a:spLocks noChangeArrowheads="1"/>
            </p:cNvSpPr>
            <p:nvPr/>
          </p:nvSpPr>
          <p:spPr bwMode="auto">
            <a:xfrm>
              <a:off x="7920728" y="10208760"/>
              <a:ext cx="466908" cy="609729"/>
            </a:xfrm>
            <a:custGeom>
              <a:avLst/>
              <a:gdLst>
                <a:gd name="T0" fmla="*/ 97 w 374"/>
                <a:gd name="T1" fmla="*/ 15 h 489"/>
                <a:gd name="T2" fmla="*/ 97 w 374"/>
                <a:gd name="T3" fmla="*/ 15 h 489"/>
                <a:gd name="T4" fmla="*/ 19 w 374"/>
                <a:gd name="T5" fmla="*/ 60 h 489"/>
                <a:gd name="T6" fmla="*/ 19 w 374"/>
                <a:gd name="T7" fmla="*/ 60 h 489"/>
                <a:gd name="T8" fmla="*/ 86 w 374"/>
                <a:gd name="T9" fmla="*/ 405 h 489"/>
                <a:gd name="T10" fmla="*/ 86 w 374"/>
                <a:gd name="T11" fmla="*/ 405 h 489"/>
                <a:gd name="T12" fmla="*/ 365 w 374"/>
                <a:gd name="T13" fmla="*/ 292 h 489"/>
                <a:gd name="T14" fmla="*/ 321 w 374"/>
                <a:gd name="T15" fmla="*/ 262 h 489"/>
                <a:gd name="T16" fmla="*/ 321 w 374"/>
                <a:gd name="T17" fmla="*/ 262 h 489"/>
                <a:gd name="T18" fmla="*/ 286 w 374"/>
                <a:gd name="T19" fmla="*/ 198 h 489"/>
                <a:gd name="T20" fmla="*/ 286 w 374"/>
                <a:gd name="T21" fmla="*/ 198 h 489"/>
                <a:gd name="T22" fmla="*/ 244 w 374"/>
                <a:gd name="T23" fmla="*/ 85 h 489"/>
                <a:gd name="T24" fmla="*/ 244 w 374"/>
                <a:gd name="T25" fmla="*/ 85 h 489"/>
                <a:gd name="T26" fmla="*/ 97 w 374"/>
                <a:gd name="T27" fmla="*/ 15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4" h="489">
                  <a:moveTo>
                    <a:pt x="97" y="15"/>
                  </a:moveTo>
                  <a:lnTo>
                    <a:pt x="97" y="15"/>
                  </a:lnTo>
                  <a:cubicBezTo>
                    <a:pt x="63" y="0"/>
                    <a:pt x="24" y="22"/>
                    <a:pt x="19" y="60"/>
                  </a:cubicBezTo>
                  <a:lnTo>
                    <a:pt x="19" y="60"/>
                  </a:lnTo>
                  <a:cubicBezTo>
                    <a:pt x="8" y="164"/>
                    <a:pt x="0" y="348"/>
                    <a:pt x="86" y="405"/>
                  </a:cubicBezTo>
                  <a:lnTo>
                    <a:pt x="86" y="405"/>
                  </a:lnTo>
                  <a:cubicBezTo>
                    <a:pt x="208" y="488"/>
                    <a:pt x="373" y="466"/>
                    <a:pt x="365" y="292"/>
                  </a:cubicBezTo>
                  <a:lnTo>
                    <a:pt x="321" y="262"/>
                  </a:lnTo>
                  <a:lnTo>
                    <a:pt x="321" y="262"/>
                  </a:lnTo>
                  <a:cubicBezTo>
                    <a:pt x="299" y="247"/>
                    <a:pt x="287" y="224"/>
                    <a:pt x="286" y="198"/>
                  </a:cubicBezTo>
                  <a:lnTo>
                    <a:pt x="286" y="198"/>
                  </a:lnTo>
                  <a:cubicBezTo>
                    <a:pt x="286" y="160"/>
                    <a:pt x="278" y="105"/>
                    <a:pt x="244" y="85"/>
                  </a:cubicBezTo>
                  <a:lnTo>
                    <a:pt x="244" y="85"/>
                  </a:lnTo>
                  <a:cubicBezTo>
                    <a:pt x="213" y="67"/>
                    <a:pt x="148" y="37"/>
                    <a:pt x="97" y="15"/>
                  </a:cubicBezTo>
                </a:path>
              </a:pathLst>
            </a:custGeom>
            <a:solidFill>
              <a:srgbClr val="89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6" name="Freeform 279">
              <a:extLst>
                <a:ext uri="{FF2B5EF4-FFF2-40B4-BE49-F238E27FC236}">
                  <a16:creationId xmlns:a16="http://schemas.microsoft.com/office/drawing/2014/main" id="{41586744-54F7-4032-A3B8-1A681605F80B}"/>
                </a:ext>
              </a:extLst>
            </p:cNvPr>
            <p:cNvSpPr>
              <a:spLocks noChangeArrowheads="1"/>
            </p:cNvSpPr>
            <p:nvPr/>
          </p:nvSpPr>
          <p:spPr bwMode="auto">
            <a:xfrm>
              <a:off x="8069038" y="10362567"/>
              <a:ext cx="175778" cy="582263"/>
            </a:xfrm>
            <a:custGeom>
              <a:avLst/>
              <a:gdLst>
                <a:gd name="T0" fmla="*/ 2 w 139"/>
                <a:gd name="T1" fmla="*/ 73 h 469"/>
                <a:gd name="T2" fmla="*/ 26 w 139"/>
                <a:gd name="T3" fmla="*/ 456 h 469"/>
                <a:gd name="T4" fmla="*/ 26 w 139"/>
                <a:gd name="T5" fmla="*/ 456 h 469"/>
                <a:gd name="T6" fmla="*/ 120 w 139"/>
                <a:gd name="T7" fmla="*/ 448 h 469"/>
                <a:gd name="T8" fmla="*/ 137 w 139"/>
                <a:gd name="T9" fmla="*/ 104 h 469"/>
                <a:gd name="T10" fmla="*/ 137 w 139"/>
                <a:gd name="T11" fmla="*/ 104 h 469"/>
                <a:gd name="T12" fmla="*/ 128 w 139"/>
                <a:gd name="T13" fmla="*/ 68 h 469"/>
                <a:gd name="T14" fmla="*/ 128 w 139"/>
                <a:gd name="T15" fmla="*/ 68 h 469"/>
                <a:gd name="T16" fmla="*/ 41 w 139"/>
                <a:gd name="T17" fmla="*/ 14 h 469"/>
                <a:gd name="T18" fmla="*/ 41 w 139"/>
                <a:gd name="T19" fmla="*/ 14 h 469"/>
                <a:gd name="T20" fmla="*/ 2 w 139"/>
                <a:gd name="T21" fmla="*/ 73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 h="469">
                  <a:moveTo>
                    <a:pt x="2" y="73"/>
                  </a:moveTo>
                  <a:lnTo>
                    <a:pt x="26" y="456"/>
                  </a:lnTo>
                  <a:lnTo>
                    <a:pt x="26" y="456"/>
                  </a:lnTo>
                  <a:cubicBezTo>
                    <a:pt x="26" y="456"/>
                    <a:pt x="92" y="468"/>
                    <a:pt x="120" y="448"/>
                  </a:cubicBezTo>
                  <a:lnTo>
                    <a:pt x="137" y="104"/>
                  </a:lnTo>
                  <a:lnTo>
                    <a:pt x="137" y="104"/>
                  </a:lnTo>
                  <a:cubicBezTo>
                    <a:pt x="138" y="91"/>
                    <a:pt x="135" y="79"/>
                    <a:pt x="128" y="68"/>
                  </a:cubicBezTo>
                  <a:lnTo>
                    <a:pt x="128" y="68"/>
                  </a:lnTo>
                  <a:cubicBezTo>
                    <a:pt x="114" y="42"/>
                    <a:pt x="82" y="0"/>
                    <a:pt x="41" y="14"/>
                  </a:cubicBezTo>
                  <a:lnTo>
                    <a:pt x="41" y="14"/>
                  </a:lnTo>
                  <a:cubicBezTo>
                    <a:pt x="16" y="22"/>
                    <a:pt x="0" y="47"/>
                    <a:pt x="2" y="73"/>
                  </a:cubicBezTo>
                </a:path>
              </a:pathLst>
            </a:custGeom>
            <a:solidFill>
              <a:srgbClr val="65A8C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7" name="Freeform 280">
              <a:extLst>
                <a:ext uri="{FF2B5EF4-FFF2-40B4-BE49-F238E27FC236}">
                  <a16:creationId xmlns:a16="http://schemas.microsoft.com/office/drawing/2014/main" id="{497A5AA0-CCAA-4753-95AD-233A0A888EB6}"/>
                </a:ext>
              </a:extLst>
            </p:cNvPr>
            <p:cNvSpPr>
              <a:spLocks noChangeArrowheads="1"/>
            </p:cNvSpPr>
            <p:nvPr/>
          </p:nvSpPr>
          <p:spPr bwMode="auto">
            <a:xfrm>
              <a:off x="7986644" y="10011009"/>
              <a:ext cx="219722" cy="269162"/>
            </a:xfrm>
            <a:custGeom>
              <a:avLst/>
              <a:gdLst>
                <a:gd name="T0" fmla="*/ 167 w 176"/>
                <a:gd name="T1" fmla="*/ 105 h 218"/>
                <a:gd name="T2" fmla="*/ 167 w 176"/>
                <a:gd name="T3" fmla="*/ 105 h 218"/>
                <a:gd name="T4" fmla="*/ 131 w 176"/>
                <a:gd name="T5" fmla="*/ 217 h 218"/>
                <a:gd name="T6" fmla="*/ 131 w 176"/>
                <a:gd name="T7" fmla="*/ 217 h 218"/>
                <a:gd name="T8" fmla="*/ 2 w 176"/>
                <a:gd name="T9" fmla="*/ 127 h 218"/>
                <a:gd name="T10" fmla="*/ 2 w 176"/>
                <a:gd name="T11" fmla="*/ 127 h 218"/>
                <a:gd name="T12" fmla="*/ 66 w 176"/>
                <a:gd name="T13" fmla="*/ 19 h 218"/>
                <a:gd name="T14" fmla="*/ 66 w 176"/>
                <a:gd name="T15" fmla="*/ 19 h 218"/>
                <a:gd name="T16" fmla="*/ 167 w 176"/>
                <a:gd name="T17" fmla="*/ 10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8">
                  <a:moveTo>
                    <a:pt x="167" y="105"/>
                  </a:moveTo>
                  <a:lnTo>
                    <a:pt x="167" y="105"/>
                  </a:lnTo>
                  <a:cubicBezTo>
                    <a:pt x="167" y="149"/>
                    <a:pt x="175" y="217"/>
                    <a:pt x="131" y="217"/>
                  </a:cubicBezTo>
                  <a:lnTo>
                    <a:pt x="131" y="217"/>
                  </a:lnTo>
                  <a:cubicBezTo>
                    <a:pt x="87" y="217"/>
                    <a:pt x="3" y="186"/>
                    <a:pt x="2" y="127"/>
                  </a:cubicBezTo>
                  <a:lnTo>
                    <a:pt x="2" y="127"/>
                  </a:lnTo>
                  <a:cubicBezTo>
                    <a:pt x="0" y="66"/>
                    <a:pt x="12" y="30"/>
                    <a:pt x="66" y="19"/>
                  </a:cubicBezTo>
                  <a:lnTo>
                    <a:pt x="66" y="19"/>
                  </a:lnTo>
                  <a:cubicBezTo>
                    <a:pt x="152" y="0"/>
                    <a:pt x="167" y="43"/>
                    <a:pt x="167" y="1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8" name="Freeform 281">
              <a:extLst>
                <a:ext uri="{FF2B5EF4-FFF2-40B4-BE49-F238E27FC236}">
                  <a16:creationId xmlns:a16="http://schemas.microsoft.com/office/drawing/2014/main" id="{F303F016-97B5-41B5-A41F-44645253F42D}"/>
                </a:ext>
              </a:extLst>
            </p:cNvPr>
            <p:cNvSpPr>
              <a:spLocks noChangeArrowheads="1"/>
            </p:cNvSpPr>
            <p:nvPr/>
          </p:nvSpPr>
          <p:spPr bwMode="auto">
            <a:xfrm>
              <a:off x="7893260" y="9901148"/>
              <a:ext cx="357051" cy="395500"/>
            </a:xfrm>
            <a:custGeom>
              <a:avLst/>
              <a:gdLst>
                <a:gd name="T0" fmla="*/ 91 w 285"/>
                <a:gd name="T1" fmla="*/ 297 h 316"/>
                <a:gd name="T2" fmla="*/ 91 w 285"/>
                <a:gd name="T3" fmla="*/ 297 h 316"/>
                <a:gd name="T4" fmla="*/ 129 w 285"/>
                <a:gd name="T5" fmla="*/ 309 h 316"/>
                <a:gd name="T6" fmla="*/ 129 w 285"/>
                <a:gd name="T7" fmla="*/ 309 h 316"/>
                <a:gd name="T8" fmla="*/ 173 w 285"/>
                <a:gd name="T9" fmla="*/ 284 h 316"/>
                <a:gd name="T10" fmla="*/ 173 w 285"/>
                <a:gd name="T11" fmla="*/ 284 h 316"/>
                <a:gd name="T12" fmla="*/ 172 w 285"/>
                <a:gd name="T13" fmla="*/ 219 h 316"/>
                <a:gd name="T14" fmla="*/ 172 w 285"/>
                <a:gd name="T15" fmla="*/ 219 h 316"/>
                <a:gd name="T16" fmla="*/ 154 w 285"/>
                <a:gd name="T17" fmla="*/ 169 h 316"/>
                <a:gd name="T18" fmla="*/ 154 w 285"/>
                <a:gd name="T19" fmla="*/ 169 h 316"/>
                <a:gd name="T20" fmla="*/ 192 w 285"/>
                <a:gd name="T21" fmla="*/ 191 h 316"/>
                <a:gd name="T22" fmla="*/ 192 w 285"/>
                <a:gd name="T23" fmla="*/ 191 h 316"/>
                <a:gd name="T24" fmla="*/ 275 w 285"/>
                <a:gd name="T25" fmla="*/ 89 h 316"/>
                <a:gd name="T26" fmla="*/ 275 w 285"/>
                <a:gd name="T27" fmla="*/ 89 h 316"/>
                <a:gd name="T28" fmla="*/ 195 w 285"/>
                <a:gd name="T29" fmla="*/ 32 h 316"/>
                <a:gd name="T30" fmla="*/ 195 w 285"/>
                <a:gd name="T31" fmla="*/ 32 h 316"/>
                <a:gd name="T32" fmla="*/ 145 w 285"/>
                <a:gd name="T33" fmla="*/ 63 h 316"/>
                <a:gd name="T34" fmla="*/ 145 w 285"/>
                <a:gd name="T35" fmla="*/ 63 h 316"/>
                <a:gd name="T36" fmla="*/ 39 w 285"/>
                <a:gd name="T37" fmla="*/ 131 h 316"/>
                <a:gd name="T38" fmla="*/ 39 w 285"/>
                <a:gd name="T39" fmla="*/ 131 h 316"/>
                <a:gd name="T40" fmla="*/ 32 w 285"/>
                <a:gd name="T41" fmla="*/ 202 h 316"/>
                <a:gd name="T42" fmla="*/ 32 w 285"/>
                <a:gd name="T43" fmla="*/ 202 h 316"/>
                <a:gd name="T44" fmla="*/ 69 w 285"/>
                <a:gd name="T45" fmla="*/ 275 h 316"/>
                <a:gd name="T46" fmla="*/ 69 w 285"/>
                <a:gd name="T47" fmla="*/ 275 h 316"/>
                <a:gd name="T48" fmla="*/ 91 w 285"/>
                <a:gd name="T49" fmla="*/ 297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5" h="316">
                  <a:moveTo>
                    <a:pt x="91" y="297"/>
                  </a:moveTo>
                  <a:lnTo>
                    <a:pt x="91" y="297"/>
                  </a:lnTo>
                  <a:cubicBezTo>
                    <a:pt x="101" y="300"/>
                    <a:pt x="115" y="304"/>
                    <a:pt x="129" y="309"/>
                  </a:cubicBezTo>
                  <a:lnTo>
                    <a:pt x="129" y="309"/>
                  </a:lnTo>
                  <a:cubicBezTo>
                    <a:pt x="148" y="315"/>
                    <a:pt x="168" y="304"/>
                    <a:pt x="173" y="284"/>
                  </a:cubicBezTo>
                  <a:lnTo>
                    <a:pt x="173" y="284"/>
                  </a:lnTo>
                  <a:cubicBezTo>
                    <a:pt x="179" y="258"/>
                    <a:pt x="185" y="224"/>
                    <a:pt x="172" y="219"/>
                  </a:cubicBezTo>
                  <a:lnTo>
                    <a:pt x="172" y="219"/>
                  </a:lnTo>
                  <a:cubicBezTo>
                    <a:pt x="148" y="210"/>
                    <a:pt x="132" y="195"/>
                    <a:pt x="154" y="169"/>
                  </a:cubicBezTo>
                  <a:lnTo>
                    <a:pt x="154" y="169"/>
                  </a:lnTo>
                  <a:cubicBezTo>
                    <a:pt x="175" y="142"/>
                    <a:pt x="174" y="197"/>
                    <a:pt x="192" y="191"/>
                  </a:cubicBezTo>
                  <a:lnTo>
                    <a:pt x="192" y="191"/>
                  </a:lnTo>
                  <a:cubicBezTo>
                    <a:pt x="210" y="186"/>
                    <a:pt x="268" y="149"/>
                    <a:pt x="275" y="89"/>
                  </a:cubicBezTo>
                  <a:lnTo>
                    <a:pt x="275" y="89"/>
                  </a:lnTo>
                  <a:cubicBezTo>
                    <a:pt x="284" y="29"/>
                    <a:pt x="250" y="0"/>
                    <a:pt x="195" y="32"/>
                  </a:cubicBezTo>
                  <a:lnTo>
                    <a:pt x="195" y="32"/>
                  </a:lnTo>
                  <a:cubicBezTo>
                    <a:pt x="178" y="42"/>
                    <a:pt x="162" y="64"/>
                    <a:pt x="145" y="63"/>
                  </a:cubicBezTo>
                  <a:lnTo>
                    <a:pt x="145" y="63"/>
                  </a:lnTo>
                  <a:cubicBezTo>
                    <a:pt x="129" y="63"/>
                    <a:pt x="42" y="49"/>
                    <a:pt x="39" y="131"/>
                  </a:cubicBezTo>
                  <a:lnTo>
                    <a:pt x="39" y="131"/>
                  </a:lnTo>
                  <a:cubicBezTo>
                    <a:pt x="39" y="131"/>
                    <a:pt x="0" y="159"/>
                    <a:pt x="32" y="202"/>
                  </a:cubicBezTo>
                  <a:lnTo>
                    <a:pt x="32" y="202"/>
                  </a:lnTo>
                  <a:cubicBezTo>
                    <a:pt x="52" y="229"/>
                    <a:pt x="64" y="258"/>
                    <a:pt x="69" y="275"/>
                  </a:cubicBezTo>
                  <a:lnTo>
                    <a:pt x="69" y="275"/>
                  </a:lnTo>
                  <a:cubicBezTo>
                    <a:pt x="73" y="285"/>
                    <a:pt x="81" y="293"/>
                    <a:pt x="91" y="297"/>
                  </a:cubicBezTo>
                </a:path>
              </a:pathLst>
            </a:custGeom>
            <a:solidFill>
              <a:srgbClr val="0930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grpSp>
      <p:sp>
        <p:nvSpPr>
          <p:cNvPr id="249" name="Freeform 282">
            <a:extLst>
              <a:ext uri="{FF2B5EF4-FFF2-40B4-BE49-F238E27FC236}">
                <a16:creationId xmlns:a16="http://schemas.microsoft.com/office/drawing/2014/main" id="{9C8228CF-9496-4B96-BE2D-5217F8F837F7}"/>
              </a:ext>
            </a:extLst>
          </p:cNvPr>
          <p:cNvSpPr>
            <a:spLocks noChangeArrowheads="1"/>
          </p:cNvSpPr>
          <p:nvPr/>
        </p:nvSpPr>
        <p:spPr bwMode="auto">
          <a:xfrm>
            <a:off x="616373" y="1139060"/>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accent1">
              <a:lumMod val="60000"/>
              <a:lumOff val="40000"/>
            </a:schemeClr>
          </a:solidFill>
          <a:ln>
            <a:noFill/>
          </a:ln>
          <a:effectLst/>
        </p:spPr>
        <p:txBody>
          <a:bodyPr wrap="none" anchor="ctr"/>
          <a:lstStyle/>
          <a:p>
            <a:endParaRPr lang="en-US" sz="3599" dirty="0">
              <a:latin typeface="Poppins" pitchFamily="2" charset="77"/>
            </a:endParaRPr>
          </a:p>
        </p:txBody>
      </p:sp>
      <p:sp>
        <p:nvSpPr>
          <p:cNvPr id="251" name="Freeform 282">
            <a:extLst>
              <a:ext uri="{FF2B5EF4-FFF2-40B4-BE49-F238E27FC236}">
                <a16:creationId xmlns:a16="http://schemas.microsoft.com/office/drawing/2014/main" id="{9607520B-D90B-42A7-82F5-8A0068554255}"/>
              </a:ext>
            </a:extLst>
          </p:cNvPr>
          <p:cNvSpPr>
            <a:spLocks noChangeArrowheads="1"/>
          </p:cNvSpPr>
          <p:nvPr/>
        </p:nvSpPr>
        <p:spPr bwMode="auto">
          <a:xfrm>
            <a:off x="587704" y="4014832"/>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chemeClr val="bg2"/>
          </a:solidFill>
          <a:ln>
            <a:noFill/>
          </a:ln>
          <a:effectLst/>
        </p:spPr>
        <p:txBody>
          <a:bodyPr wrap="none" anchor="ctr"/>
          <a:lstStyle/>
          <a:p>
            <a:endParaRPr lang="en-US" sz="3599" dirty="0">
              <a:latin typeface="Poppins" pitchFamily="2" charset="77"/>
            </a:endParaRPr>
          </a:p>
        </p:txBody>
      </p:sp>
      <p:sp>
        <p:nvSpPr>
          <p:cNvPr id="252" name="Freeform 282">
            <a:extLst>
              <a:ext uri="{FF2B5EF4-FFF2-40B4-BE49-F238E27FC236}">
                <a16:creationId xmlns:a16="http://schemas.microsoft.com/office/drawing/2014/main" id="{B9B028FD-0C0F-4296-ABC9-DBF5DBBCC9BF}"/>
              </a:ext>
            </a:extLst>
          </p:cNvPr>
          <p:cNvSpPr>
            <a:spLocks noChangeArrowheads="1"/>
          </p:cNvSpPr>
          <p:nvPr/>
        </p:nvSpPr>
        <p:spPr bwMode="auto">
          <a:xfrm>
            <a:off x="9532479" y="1116214"/>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E7E6E6"/>
          </a:solidFill>
          <a:ln>
            <a:noFill/>
          </a:ln>
          <a:effectLst/>
        </p:spPr>
        <p:txBody>
          <a:bodyPr wrap="none" anchor="ctr"/>
          <a:lstStyle/>
          <a:p>
            <a:endParaRPr lang="en-US" sz="3599" dirty="0">
              <a:latin typeface="Poppins" pitchFamily="2" charset="77"/>
            </a:endParaRPr>
          </a:p>
        </p:txBody>
      </p:sp>
      <p:sp>
        <p:nvSpPr>
          <p:cNvPr id="253" name="Freeform 282">
            <a:extLst>
              <a:ext uri="{FF2B5EF4-FFF2-40B4-BE49-F238E27FC236}">
                <a16:creationId xmlns:a16="http://schemas.microsoft.com/office/drawing/2014/main" id="{061A9D8D-299F-47A6-8E87-99923B29635E}"/>
              </a:ext>
            </a:extLst>
          </p:cNvPr>
          <p:cNvSpPr>
            <a:spLocks noChangeArrowheads="1"/>
          </p:cNvSpPr>
          <p:nvPr/>
        </p:nvSpPr>
        <p:spPr bwMode="auto">
          <a:xfrm>
            <a:off x="9649382" y="4030499"/>
            <a:ext cx="1340068" cy="1340068"/>
          </a:xfrm>
          <a:custGeom>
            <a:avLst/>
            <a:gdLst>
              <a:gd name="T0" fmla="*/ 1851 w 1852"/>
              <a:gd name="T1" fmla="*/ 926 h 1852"/>
              <a:gd name="T2" fmla="*/ 1851 w 1852"/>
              <a:gd name="T3" fmla="*/ 926 h 1852"/>
              <a:gd name="T4" fmla="*/ 926 w 1852"/>
              <a:gd name="T5" fmla="*/ 1851 h 1852"/>
              <a:gd name="T6" fmla="*/ 926 w 1852"/>
              <a:gd name="T7" fmla="*/ 1851 h 1852"/>
              <a:gd name="T8" fmla="*/ 0 w 1852"/>
              <a:gd name="T9" fmla="*/ 926 h 1852"/>
              <a:gd name="T10" fmla="*/ 0 w 1852"/>
              <a:gd name="T11" fmla="*/ 926 h 1852"/>
              <a:gd name="T12" fmla="*/ 926 w 1852"/>
              <a:gd name="T13" fmla="*/ 0 h 1852"/>
              <a:gd name="T14" fmla="*/ 926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6"/>
                  <a:pt x="1436" y="1851"/>
                  <a:pt x="926" y="1851"/>
                </a:cubicBezTo>
                <a:lnTo>
                  <a:pt x="926" y="1851"/>
                </a:lnTo>
                <a:cubicBezTo>
                  <a:pt x="414" y="1851"/>
                  <a:pt x="0" y="1436"/>
                  <a:pt x="0" y="926"/>
                </a:cubicBezTo>
                <a:lnTo>
                  <a:pt x="0" y="926"/>
                </a:lnTo>
                <a:cubicBezTo>
                  <a:pt x="0" y="414"/>
                  <a:pt x="414" y="0"/>
                  <a:pt x="926" y="0"/>
                </a:cubicBezTo>
                <a:lnTo>
                  <a:pt x="926" y="0"/>
                </a:lnTo>
                <a:cubicBezTo>
                  <a:pt x="1436" y="0"/>
                  <a:pt x="1851" y="414"/>
                  <a:pt x="1851" y="926"/>
                </a:cubicBezTo>
              </a:path>
            </a:pathLst>
          </a:custGeom>
          <a:solidFill>
            <a:srgbClr val="E7E6E6"/>
          </a:solidFill>
          <a:ln>
            <a:noFill/>
          </a:ln>
          <a:effectLst/>
        </p:spPr>
        <p:txBody>
          <a:bodyPr wrap="none" anchor="ctr"/>
          <a:lstStyle/>
          <a:p>
            <a:endParaRPr lang="en-US" sz="3599" dirty="0">
              <a:latin typeface="Poppins" pitchFamily="2" charset="77"/>
            </a:endParaRPr>
          </a:p>
        </p:txBody>
      </p:sp>
      <p:sp>
        <p:nvSpPr>
          <p:cNvPr id="254" name="Freeform 136">
            <a:extLst>
              <a:ext uri="{FF2B5EF4-FFF2-40B4-BE49-F238E27FC236}">
                <a16:creationId xmlns:a16="http://schemas.microsoft.com/office/drawing/2014/main" id="{A751EA1C-1DA0-433A-84D1-A03DF1B108B4}"/>
              </a:ext>
            </a:extLst>
          </p:cNvPr>
          <p:cNvSpPr>
            <a:spLocks noChangeArrowheads="1"/>
          </p:cNvSpPr>
          <p:nvPr/>
        </p:nvSpPr>
        <p:spPr bwMode="auto">
          <a:xfrm>
            <a:off x="934959" y="1478919"/>
            <a:ext cx="661398" cy="701435"/>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5" name="Freeform 138">
            <a:extLst>
              <a:ext uri="{FF2B5EF4-FFF2-40B4-BE49-F238E27FC236}">
                <a16:creationId xmlns:a16="http://schemas.microsoft.com/office/drawing/2014/main" id="{8C44049B-0482-4D43-BAF8-3F88267BBDDF}"/>
              </a:ext>
            </a:extLst>
          </p:cNvPr>
          <p:cNvSpPr>
            <a:spLocks noChangeArrowheads="1"/>
          </p:cNvSpPr>
          <p:nvPr/>
        </p:nvSpPr>
        <p:spPr bwMode="auto">
          <a:xfrm>
            <a:off x="856623" y="4420226"/>
            <a:ext cx="763551" cy="624652"/>
          </a:xfrm>
          <a:custGeom>
            <a:avLst/>
            <a:gdLst>
              <a:gd name="connsiteX0" fmla="*/ 66123 w 301265"/>
              <a:gd name="connsiteY0" fmla="*/ 227702 h 246461"/>
              <a:gd name="connsiteX1" fmla="*/ 49906 w 301265"/>
              <a:gd name="connsiteY1" fmla="*/ 231748 h 246461"/>
              <a:gd name="connsiteX2" fmla="*/ 66123 w 301265"/>
              <a:gd name="connsiteY2" fmla="*/ 235794 h 246461"/>
              <a:gd name="connsiteX3" fmla="*/ 240908 w 301265"/>
              <a:gd name="connsiteY3" fmla="*/ 226231 h 246461"/>
              <a:gd name="connsiteX4" fmla="*/ 240908 w 301265"/>
              <a:gd name="connsiteY4" fmla="*/ 236898 h 246461"/>
              <a:gd name="connsiteX5" fmla="*/ 261450 w 301265"/>
              <a:gd name="connsiteY5" fmla="*/ 236898 h 246461"/>
              <a:gd name="connsiteX6" fmla="*/ 266495 w 301265"/>
              <a:gd name="connsiteY6" fmla="*/ 231748 h 246461"/>
              <a:gd name="connsiteX7" fmla="*/ 261450 w 301265"/>
              <a:gd name="connsiteY7" fmla="*/ 226231 h 246461"/>
              <a:gd name="connsiteX8" fmla="*/ 75493 w 301265"/>
              <a:gd name="connsiteY8" fmla="*/ 226231 h 246461"/>
              <a:gd name="connsiteX9" fmla="*/ 75493 w 301265"/>
              <a:gd name="connsiteY9" fmla="*/ 236898 h 246461"/>
              <a:gd name="connsiteX10" fmla="*/ 231178 w 301265"/>
              <a:gd name="connsiteY10" fmla="*/ 236898 h 246461"/>
              <a:gd name="connsiteX11" fmla="*/ 231178 w 301265"/>
              <a:gd name="connsiteY11" fmla="*/ 226231 h 246461"/>
              <a:gd name="connsiteX12" fmla="*/ 69727 w 301265"/>
              <a:gd name="connsiteY12" fmla="*/ 216667 h 246461"/>
              <a:gd name="connsiteX13" fmla="*/ 70808 w 301265"/>
              <a:gd name="connsiteY13" fmla="*/ 216667 h 246461"/>
              <a:gd name="connsiteX14" fmla="*/ 236223 w 301265"/>
              <a:gd name="connsiteY14" fmla="*/ 216667 h 246461"/>
              <a:gd name="connsiteX15" fmla="*/ 261450 w 301265"/>
              <a:gd name="connsiteY15" fmla="*/ 216667 h 246461"/>
              <a:gd name="connsiteX16" fmla="*/ 275865 w 301265"/>
              <a:gd name="connsiteY16" fmla="*/ 231748 h 246461"/>
              <a:gd name="connsiteX17" fmla="*/ 261450 w 301265"/>
              <a:gd name="connsiteY17" fmla="*/ 246461 h 246461"/>
              <a:gd name="connsiteX18" fmla="*/ 236223 w 301265"/>
              <a:gd name="connsiteY18" fmla="*/ 246461 h 246461"/>
              <a:gd name="connsiteX19" fmla="*/ 70808 w 301265"/>
              <a:gd name="connsiteY19" fmla="*/ 246461 h 246461"/>
              <a:gd name="connsiteX20" fmla="*/ 69727 w 301265"/>
              <a:gd name="connsiteY20" fmla="*/ 246461 h 246461"/>
              <a:gd name="connsiteX21" fmla="*/ 29004 w 301265"/>
              <a:gd name="connsiteY21" fmla="*/ 236162 h 246461"/>
              <a:gd name="connsiteX22" fmla="*/ 25400 w 301265"/>
              <a:gd name="connsiteY22" fmla="*/ 231748 h 246461"/>
              <a:gd name="connsiteX23" fmla="*/ 29004 w 301265"/>
              <a:gd name="connsiteY23" fmla="*/ 226966 h 246461"/>
              <a:gd name="connsiteX24" fmla="*/ 235861 w 301265"/>
              <a:gd name="connsiteY24" fmla="*/ 107129 h 246461"/>
              <a:gd name="connsiteX25" fmla="*/ 240938 w 301265"/>
              <a:gd name="connsiteY25" fmla="*/ 112124 h 246461"/>
              <a:gd name="connsiteX26" fmla="*/ 228246 w 301265"/>
              <a:gd name="connsiteY26" fmla="*/ 119972 h 246461"/>
              <a:gd name="connsiteX27" fmla="*/ 206851 w 301265"/>
              <a:gd name="connsiteY27" fmla="*/ 127107 h 246461"/>
              <a:gd name="connsiteX28" fmla="*/ 176753 w 301265"/>
              <a:gd name="connsiteY28" fmla="*/ 138166 h 246461"/>
              <a:gd name="connsiteX29" fmla="*/ 174940 w 301265"/>
              <a:gd name="connsiteY29" fmla="*/ 138523 h 246461"/>
              <a:gd name="connsiteX30" fmla="*/ 170588 w 301265"/>
              <a:gd name="connsiteY30" fmla="*/ 135312 h 246461"/>
              <a:gd name="connsiteX31" fmla="*/ 173489 w 301265"/>
              <a:gd name="connsiteY31" fmla="*/ 129247 h 246461"/>
              <a:gd name="connsiteX32" fmla="*/ 233685 w 301265"/>
              <a:gd name="connsiteY32" fmla="*/ 107843 h 246461"/>
              <a:gd name="connsiteX33" fmla="*/ 235861 w 301265"/>
              <a:gd name="connsiteY33" fmla="*/ 107129 h 246461"/>
              <a:gd name="connsiteX34" fmla="*/ 65039 w 301265"/>
              <a:gd name="connsiteY34" fmla="*/ 107129 h 246461"/>
              <a:gd name="connsiteX35" fmla="*/ 67215 w 301265"/>
              <a:gd name="connsiteY35" fmla="*/ 107490 h 246461"/>
              <a:gd name="connsiteX36" fmla="*/ 127411 w 301265"/>
              <a:gd name="connsiteY36" fmla="*/ 129499 h 246461"/>
              <a:gd name="connsiteX37" fmla="*/ 130312 w 301265"/>
              <a:gd name="connsiteY37" fmla="*/ 135271 h 246461"/>
              <a:gd name="connsiteX38" fmla="*/ 125961 w 301265"/>
              <a:gd name="connsiteY38" fmla="*/ 138518 h 246461"/>
              <a:gd name="connsiteX39" fmla="*/ 124148 w 301265"/>
              <a:gd name="connsiteY39" fmla="*/ 138158 h 246461"/>
              <a:gd name="connsiteX40" fmla="*/ 94049 w 301265"/>
              <a:gd name="connsiteY40" fmla="*/ 127334 h 246461"/>
              <a:gd name="connsiteX41" fmla="*/ 73017 w 301265"/>
              <a:gd name="connsiteY41" fmla="*/ 119757 h 246461"/>
              <a:gd name="connsiteX42" fmla="*/ 60325 w 301265"/>
              <a:gd name="connsiteY42" fmla="*/ 111820 h 246461"/>
              <a:gd name="connsiteX43" fmla="*/ 65039 w 301265"/>
              <a:gd name="connsiteY43" fmla="*/ 107129 h 246461"/>
              <a:gd name="connsiteX44" fmla="*/ 60036 w 301265"/>
              <a:gd name="connsiteY44" fmla="*/ 69759 h 246461"/>
              <a:gd name="connsiteX45" fmla="*/ 64366 w 301265"/>
              <a:gd name="connsiteY45" fmla="*/ 69759 h 246461"/>
              <a:gd name="connsiteX46" fmla="*/ 124619 w 301265"/>
              <a:gd name="connsiteY46" fmla="*/ 90926 h 246461"/>
              <a:gd name="connsiteX47" fmla="*/ 127505 w 301265"/>
              <a:gd name="connsiteY47" fmla="*/ 97130 h 246461"/>
              <a:gd name="connsiteX48" fmla="*/ 122815 w 301265"/>
              <a:gd name="connsiteY48" fmla="*/ 100414 h 246461"/>
              <a:gd name="connsiteX49" fmla="*/ 121372 w 301265"/>
              <a:gd name="connsiteY49" fmla="*/ 100049 h 246461"/>
              <a:gd name="connsiteX50" fmla="*/ 58593 w 301265"/>
              <a:gd name="connsiteY50" fmla="*/ 76328 h 246461"/>
              <a:gd name="connsiteX51" fmla="*/ 60036 w 301265"/>
              <a:gd name="connsiteY51" fmla="*/ 69759 h 246461"/>
              <a:gd name="connsiteX52" fmla="*/ 233403 w 301265"/>
              <a:gd name="connsiteY52" fmla="*/ 67807 h 246461"/>
              <a:gd name="connsiteX53" fmla="*/ 237710 w 301265"/>
              <a:gd name="connsiteY53" fmla="*/ 68172 h 246461"/>
              <a:gd name="connsiteX54" fmla="*/ 239505 w 301265"/>
              <a:gd name="connsiteY54" fmla="*/ 74741 h 246461"/>
              <a:gd name="connsiteX55" fmla="*/ 176684 w 301265"/>
              <a:gd name="connsiteY55" fmla="*/ 98097 h 246461"/>
              <a:gd name="connsiteX56" fmla="*/ 175248 w 301265"/>
              <a:gd name="connsiteY56" fmla="*/ 98827 h 246461"/>
              <a:gd name="connsiteX57" fmla="*/ 170940 w 301265"/>
              <a:gd name="connsiteY57" fmla="*/ 95543 h 246461"/>
              <a:gd name="connsiteX58" fmla="*/ 173453 w 301265"/>
              <a:gd name="connsiteY58" fmla="*/ 89339 h 246461"/>
              <a:gd name="connsiteX59" fmla="*/ 233403 w 301265"/>
              <a:gd name="connsiteY59" fmla="*/ 67807 h 246461"/>
              <a:gd name="connsiteX60" fmla="*/ 150636 w 301265"/>
              <a:gd name="connsiteY60" fmla="*/ 49979 h 246461"/>
              <a:gd name="connsiteX61" fmla="*/ 155222 w 301265"/>
              <a:gd name="connsiteY61" fmla="*/ 54639 h 246461"/>
              <a:gd name="connsiteX62" fmla="*/ 155222 w 301265"/>
              <a:gd name="connsiteY62" fmla="*/ 144974 h 246461"/>
              <a:gd name="connsiteX63" fmla="*/ 150636 w 301265"/>
              <a:gd name="connsiteY63" fmla="*/ 149634 h 246461"/>
              <a:gd name="connsiteX64" fmla="*/ 146050 w 301265"/>
              <a:gd name="connsiteY64" fmla="*/ 144974 h 246461"/>
              <a:gd name="connsiteX65" fmla="*/ 146050 w 301265"/>
              <a:gd name="connsiteY65" fmla="*/ 54639 h 246461"/>
              <a:gd name="connsiteX66" fmla="*/ 150636 w 301265"/>
              <a:gd name="connsiteY66" fmla="*/ 49979 h 246461"/>
              <a:gd name="connsiteX67" fmla="*/ 66276 w 301265"/>
              <a:gd name="connsiteY67" fmla="*/ 31282 h 246461"/>
              <a:gd name="connsiteX68" fmla="*/ 125867 w 301265"/>
              <a:gd name="connsiteY68" fmla="*/ 49979 h 246461"/>
              <a:gd name="connsiteX69" fmla="*/ 129098 w 301265"/>
              <a:gd name="connsiteY69" fmla="*/ 55976 h 246461"/>
              <a:gd name="connsiteX70" fmla="*/ 124431 w 301265"/>
              <a:gd name="connsiteY70" fmla="*/ 59151 h 246461"/>
              <a:gd name="connsiteX71" fmla="*/ 122995 w 301265"/>
              <a:gd name="connsiteY71" fmla="*/ 58799 h 246461"/>
              <a:gd name="connsiteX72" fmla="*/ 60174 w 301265"/>
              <a:gd name="connsiteY72" fmla="*/ 37984 h 246461"/>
              <a:gd name="connsiteX73" fmla="*/ 61969 w 301265"/>
              <a:gd name="connsiteY73" fmla="*/ 31634 h 246461"/>
              <a:gd name="connsiteX74" fmla="*/ 66276 w 301265"/>
              <a:gd name="connsiteY74" fmla="*/ 31282 h 246461"/>
              <a:gd name="connsiteX75" fmla="*/ 233724 w 301265"/>
              <a:gd name="connsiteY75" fmla="*/ 30056 h 246461"/>
              <a:gd name="connsiteX76" fmla="*/ 238053 w 301265"/>
              <a:gd name="connsiteY76" fmla="*/ 30056 h 246461"/>
              <a:gd name="connsiteX77" fmla="*/ 239496 w 301265"/>
              <a:gd name="connsiteY77" fmla="*/ 36486 h 246461"/>
              <a:gd name="connsiteX78" fmla="*/ 176718 w 301265"/>
              <a:gd name="connsiteY78" fmla="*/ 57560 h 246461"/>
              <a:gd name="connsiteX79" fmla="*/ 174914 w 301265"/>
              <a:gd name="connsiteY79" fmla="*/ 57560 h 246461"/>
              <a:gd name="connsiteX80" fmla="*/ 170585 w 301265"/>
              <a:gd name="connsiteY80" fmla="*/ 54345 h 246461"/>
              <a:gd name="connsiteX81" fmla="*/ 173832 w 301265"/>
              <a:gd name="connsiteY81" fmla="*/ 48630 h 246461"/>
              <a:gd name="connsiteX82" fmla="*/ 233724 w 301265"/>
              <a:gd name="connsiteY82" fmla="*/ 30056 h 246461"/>
              <a:gd name="connsiteX83" fmla="*/ 260544 w 301265"/>
              <a:gd name="connsiteY83" fmla="*/ 14971 h 246461"/>
              <a:gd name="connsiteX84" fmla="*/ 261264 w 301265"/>
              <a:gd name="connsiteY84" fmla="*/ 17842 h 246461"/>
              <a:gd name="connsiteX85" fmla="*/ 261264 w 301265"/>
              <a:gd name="connsiteY85" fmla="*/ 133413 h 246461"/>
              <a:gd name="connsiteX86" fmla="*/ 246489 w 301265"/>
              <a:gd name="connsiteY86" fmla="*/ 150999 h 246461"/>
              <a:gd name="connsiteX87" fmla="*/ 157840 w 301265"/>
              <a:gd name="connsiteY87" fmla="*/ 168945 h 246461"/>
              <a:gd name="connsiteX88" fmla="*/ 154236 w 301265"/>
              <a:gd name="connsiteY88" fmla="*/ 169304 h 246461"/>
              <a:gd name="connsiteX89" fmla="*/ 147029 w 301265"/>
              <a:gd name="connsiteY89" fmla="*/ 169304 h 246461"/>
              <a:gd name="connsiteX90" fmla="*/ 143064 w 301265"/>
              <a:gd name="connsiteY90" fmla="*/ 168945 h 246461"/>
              <a:gd name="connsiteX91" fmla="*/ 54775 w 301265"/>
              <a:gd name="connsiteY91" fmla="*/ 150999 h 246461"/>
              <a:gd name="connsiteX92" fmla="*/ 40000 w 301265"/>
              <a:gd name="connsiteY92" fmla="*/ 133413 h 246461"/>
              <a:gd name="connsiteX93" fmla="*/ 40000 w 301265"/>
              <a:gd name="connsiteY93" fmla="*/ 17842 h 246461"/>
              <a:gd name="connsiteX94" fmla="*/ 40361 w 301265"/>
              <a:gd name="connsiteY94" fmla="*/ 15330 h 246461"/>
              <a:gd name="connsiteX95" fmla="*/ 33153 w 301265"/>
              <a:gd name="connsiteY95" fmla="*/ 17483 h 246461"/>
              <a:gd name="connsiteX96" fmla="*/ 29550 w 301265"/>
              <a:gd name="connsiteY96" fmla="*/ 24662 h 246461"/>
              <a:gd name="connsiteX97" fmla="*/ 29550 w 301265"/>
              <a:gd name="connsiteY97" fmla="*/ 146334 h 246461"/>
              <a:gd name="connsiteX98" fmla="*/ 24505 w 301265"/>
              <a:gd name="connsiteY98" fmla="*/ 150999 h 246461"/>
              <a:gd name="connsiteX99" fmla="*/ 19820 w 301265"/>
              <a:gd name="connsiteY99" fmla="*/ 146334 h 246461"/>
              <a:gd name="connsiteX100" fmla="*/ 19820 w 301265"/>
              <a:gd name="connsiteY100" fmla="*/ 39736 h 246461"/>
              <a:gd name="connsiteX101" fmla="*/ 9009 w 301265"/>
              <a:gd name="connsiteY101" fmla="*/ 51581 h 246461"/>
              <a:gd name="connsiteX102" fmla="*/ 9009 w 301265"/>
              <a:gd name="connsiteY102" fmla="*/ 165356 h 246461"/>
              <a:gd name="connsiteX103" fmla="*/ 18018 w 301265"/>
              <a:gd name="connsiteY103" fmla="*/ 174329 h 246461"/>
              <a:gd name="connsiteX104" fmla="*/ 134055 w 301265"/>
              <a:gd name="connsiteY104" fmla="*/ 174329 h 246461"/>
              <a:gd name="connsiteX105" fmla="*/ 139100 w 301265"/>
              <a:gd name="connsiteY105" fmla="*/ 178995 h 246461"/>
              <a:gd name="connsiteX106" fmla="*/ 141623 w 301265"/>
              <a:gd name="connsiteY106" fmla="*/ 192633 h 246461"/>
              <a:gd name="connsiteX107" fmla="*/ 149912 w 301265"/>
              <a:gd name="connsiteY107" fmla="*/ 195864 h 246461"/>
              <a:gd name="connsiteX108" fmla="*/ 150272 w 301265"/>
              <a:gd name="connsiteY108" fmla="*/ 195864 h 246461"/>
              <a:gd name="connsiteX109" fmla="*/ 159281 w 301265"/>
              <a:gd name="connsiteY109" fmla="*/ 192633 h 246461"/>
              <a:gd name="connsiteX110" fmla="*/ 162164 w 301265"/>
              <a:gd name="connsiteY110" fmla="*/ 178995 h 246461"/>
              <a:gd name="connsiteX111" fmla="*/ 166849 w 301265"/>
              <a:gd name="connsiteY111" fmla="*/ 174329 h 246461"/>
              <a:gd name="connsiteX112" fmla="*/ 283607 w 301265"/>
              <a:gd name="connsiteY112" fmla="*/ 174329 h 246461"/>
              <a:gd name="connsiteX113" fmla="*/ 291895 w 301265"/>
              <a:gd name="connsiteY113" fmla="*/ 166074 h 246461"/>
              <a:gd name="connsiteX114" fmla="*/ 291895 w 301265"/>
              <a:gd name="connsiteY114" fmla="*/ 48709 h 246461"/>
              <a:gd name="connsiteX115" fmla="*/ 286490 w 301265"/>
              <a:gd name="connsiteY115" fmla="*/ 43325 h 246461"/>
              <a:gd name="connsiteX116" fmla="*/ 281084 w 301265"/>
              <a:gd name="connsiteY116" fmla="*/ 43325 h 246461"/>
              <a:gd name="connsiteX117" fmla="*/ 281084 w 301265"/>
              <a:gd name="connsiteY117" fmla="*/ 145975 h 246461"/>
              <a:gd name="connsiteX118" fmla="*/ 276400 w 301265"/>
              <a:gd name="connsiteY118" fmla="*/ 150641 h 246461"/>
              <a:gd name="connsiteX119" fmla="*/ 271715 w 301265"/>
              <a:gd name="connsiteY119" fmla="*/ 145975 h 246461"/>
              <a:gd name="connsiteX120" fmla="*/ 271715 w 301265"/>
              <a:gd name="connsiteY120" fmla="*/ 23944 h 246461"/>
              <a:gd name="connsiteX121" fmla="*/ 267751 w 301265"/>
              <a:gd name="connsiteY121" fmla="*/ 16765 h 246461"/>
              <a:gd name="connsiteX122" fmla="*/ 260544 w 301265"/>
              <a:gd name="connsiteY122" fmla="*/ 14971 h 246461"/>
              <a:gd name="connsiteX123" fmla="*/ 58379 w 301265"/>
              <a:gd name="connsiteY123" fmla="*/ 9587 h 246461"/>
              <a:gd name="connsiteX124" fmla="*/ 52973 w 301265"/>
              <a:gd name="connsiteY124" fmla="*/ 11382 h 246461"/>
              <a:gd name="connsiteX125" fmla="*/ 50451 w 301265"/>
              <a:gd name="connsiteY125" fmla="*/ 14253 h 246461"/>
              <a:gd name="connsiteX126" fmla="*/ 50451 w 301265"/>
              <a:gd name="connsiteY126" fmla="*/ 14612 h 246461"/>
              <a:gd name="connsiteX127" fmla="*/ 49370 w 301265"/>
              <a:gd name="connsiteY127" fmla="*/ 17842 h 246461"/>
              <a:gd name="connsiteX128" fmla="*/ 49370 w 301265"/>
              <a:gd name="connsiteY128" fmla="*/ 133413 h 246461"/>
              <a:gd name="connsiteX129" fmla="*/ 56937 w 301265"/>
              <a:gd name="connsiteY129" fmla="*/ 141668 h 246461"/>
              <a:gd name="connsiteX130" fmla="*/ 144866 w 301265"/>
              <a:gd name="connsiteY130" fmla="*/ 159613 h 246461"/>
              <a:gd name="connsiteX131" fmla="*/ 147029 w 301265"/>
              <a:gd name="connsiteY131" fmla="*/ 159613 h 246461"/>
              <a:gd name="connsiteX132" fmla="*/ 154236 w 301265"/>
              <a:gd name="connsiteY132" fmla="*/ 159613 h 246461"/>
              <a:gd name="connsiteX133" fmla="*/ 156038 w 301265"/>
              <a:gd name="connsiteY133" fmla="*/ 159613 h 246461"/>
              <a:gd name="connsiteX134" fmla="*/ 244327 w 301265"/>
              <a:gd name="connsiteY134" fmla="*/ 141668 h 246461"/>
              <a:gd name="connsiteX135" fmla="*/ 251535 w 301265"/>
              <a:gd name="connsiteY135" fmla="*/ 133413 h 246461"/>
              <a:gd name="connsiteX136" fmla="*/ 251535 w 301265"/>
              <a:gd name="connsiteY136" fmla="*/ 17842 h 246461"/>
              <a:gd name="connsiteX137" fmla="*/ 247931 w 301265"/>
              <a:gd name="connsiteY137" fmla="*/ 11382 h 246461"/>
              <a:gd name="connsiteX138" fmla="*/ 239643 w 301265"/>
              <a:gd name="connsiteY138" fmla="*/ 9946 h 246461"/>
              <a:gd name="connsiteX139" fmla="*/ 156038 w 301265"/>
              <a:gd name="connsiteY139" fmla="*/ 34711 h 246461"/>
              <a:gd name="connsiteX140" fmla="*/ 145227 w 301265"/>
              <a:gd name="connsiteY140" fmla="*/ 34711 h 246461"/>
              <a:gd name="connsiteX141" fmla="*/ 61262 w 301265"/>
              <a:gd name="connsiteY141" fmla="*/ 9946 h 246461"/>
              <a:gd name="connsiteX142" fmla="*/ 58379 w 301265"/>
              <a:gd name="connsiteY142" fmla="*/ 9587 h 246461"/>
              <a:gd name="connsiteX143" fmla="*/ 64145 w 301265"/>
              <a:gd name="connsiteY143" fmla="*/ 614 h 246461"/>
              <a:gd name="connsiteX144" fmla="*/ 147750 w 301265"/>
              <a:gd name="connsiteY144" fmla="*/ 25738 h 246461"/>
              <a:gd name="connsiteX145" fmla="*/ 153515 w 301265"/>
              <a:gd name="connsiteY145" fmla="*/ 25738 h 246461"/>
              <a:gd name="connsiteX146" fmla="*/ 237120 w 301265"/>
              <a:gd name="connsiteY146" fmla="*/ 614 h 246461"/>
              <a:gd name="connsiteX147" fmla="*/ 253697 w 301265"/>
              <a:gd name="connsiteY147" fmla="*/ 3845 h 246461"/>
              <a:gd name="connsiteX148" fmla="*/ 256580 w 301265"/>
              <a:gd name="connsiteY148" fmla="*/ 6357 h 246461"/>
              <a:gd name="connsiteX149" fmla="*/ 273517 w 301265"/>
              <a:gd name="connsiteY149" fmla="*/ 9228 h 246461"/>
              <a:gd name="connsiteX150" fmla="*/ 281084 w 301265"/>
              <a:gd name="connsiteY150" fmla="*/ 23944 h 246461"/>
              <a:gd name="connsiteX151" fmla="*/ 281084 w 301265"/>
              <a:gd name="connsiteY151" fmla="*/ 33993 h 246461"/>
              <a:gd name="connsiteX152" fmla="*/ 286490 w 301265"/>
              <a:gd name="connsiteY152" fmla="*/ 33993 h 246461"/>
              <a:gd name="connsiteX153" fmla="*/ 301265 w 301265"/>
              <a:gd name="connsiteY153" fmla="*/ 48709 h 246461"/>
              <a:gd name="connsiteX154" fmla="*/ 301265 w 301265"/>
              <a:gd name="connsiteY154" fmla="*/ 166074 h 246461"/>
              <a:gd name="connsiteX155" fmla="*/ 283607 w 301265"/>
              <a:gd name="connsiteY155" fmla="*/ 183661 h 246461"/>
              <a:gd name="connsiteX156" fmla="*/ 171534 w 301265"/>
              <a:gd name="connsiteY156" fmla="*/ 183661 h 246461"/>
              <a:gd name="connsiteX157" fmla="*/ 166489 w 301265"/>
              <a:gd name="connsiteY157" fmla="*/ 198735 h 246461"/>
              <a:gd name="connsiteX158" fmla="*/ 150272 w 301265"/>
              <a:gd name="connsiteY158" fmla="*/ 205195 h 246461"/>
              <a:gd name="connsiteX159" fmla="*/ 149912 w 301265"/>
              <a:gd name="connsiteY159" fmla="*/ 205195 h 246461"/>
              <a:gd name="connsiteX160" fmla="*/ 134416 w 301265"/>
              <a:gd name="connsiteY160" fmla="*/ 198735 h 246461"/>
              <a:gd name="connsiteX161" fmla="*/ 129371 w 301265"/>
              <a:gd name="connsiteY161" fmla="*/ 183661 h 246461"/>
              <a:gd name="connsiteX162" fmla="*/ 18018 w 301265"/>
              <a:gd name="connsiteY162" fmla="*/ 183661 h 246461"/>
              <a:gd name="connsiteX163" fmla="*/ 0 w 301265"/>
              <a:gd name="connsiteY163" fmla="*/ 165356 h 246461"/>
              <a:gd name="connsiteX164" fmla="*/ 0 w 301265"/>
              <a:gd name="connsiteY164" fmla="*/ 50863 h 246461"/>
              <a:gd name="connsiteX165" fmla="*/ 360 w 301265"/>
              <a:gd name="connsiteY165" fmla="*/ 49427 h 246461"/>
              <a:gd name="connsiteX166" fmla="*/ 19820 w 301265"/>
              <a:gd name="connsiteY166" fmla="*/ 30404 h 246461"/>
              <a:gd name="connsiteX167" fmla="*/ 19820 w 301265"/>
              <a:gd name="connsiteY167" fmla="*/ 24662 h 246461"/>
              <a:gd name="connsiteX168" fmla="*/ 27387 w 301265"/>
              <a:gd name="connsiteY168" fmla="*/ 9946 h 246461"/>
              <a:gd name="connsiteX169" fmla="*/ 44325 w 301265"/>
              <a:gd name="connsiteY169" fmla="*/ 6716 h 246461"/>
              <a:gd name="connsiteX170" fmla="*/ 47207 w 301265"/>
              <a:gd name="connsiteY170" fmla="*/ 3845 h 246461"/>
              <a:gd name="connsiteX171" fmla="*/ 64145 w 301265"/>
              <a:gd name="connsiteY171" fmla="*/ 614 h 2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1265" h="246461">
                <a:moveTo>
                  <a:pt x="66123" y="227702"/>
                </a:moveTo>
                <a:lnTo>
                  <a:pt x="49906" y="231748"/>
                </a:lnTo>
                <a:lnTo>
                  <a:pt x="66123" y="235794"/>
                </a:lnTo>
                <a:close/>
                <a:moveTo>
                  <a:pt x="240908" y="226231"/>
                </a:moveTo>
                <a:lnTo>
                  <a:pt x="240908" y="236898"/>
                </a:lnTo>
                <a:lnTo>
                  <a:pt x="261450" y="236898"/>
                </a:lnTo>
                <a:cubicBezTo>
                  <a:pt x="263972" y="236898"/>
                  <a:pt x="266495" y="234323"/>
                  <a:pt x="266495" y="231748"/>
                </a:cubicBezTo>
                <a:cubicBezTo>
                  <a:pt x="266495" y="228438"/>
                  <a:pt x="263972" y="226231"/>
                  <a:pt x="261450" y="226231"/>
                </a:cubicBezTo>
                <a:close/>
                <a:moveTo>
                  <a:pt x="75493" y="226231"/>
                </a:moveTo>
                <a:lnTo>
                  <a:pt x="75493" y="236898"/>
                </a:lnTo>
                <a:lnTo>
                  <a:pt x="231178" y="236898"/>
                </a:lnTo>
                <a:lnTo>
                  <a:pt x="231178" y="226231"/>
                </a:lnTo>
                <a:close/>
                <a:moveTo>
                  <a:pt x="69727" y="216667"/>
                </a:moveTo>
                <a:cubicBezTo>
                  <a:pt x="70087" y="216667"/>
                  <a:pt x="70447" y="216667"/>
                  <a:pt x="70808" y="216667"/>
                </a:cubicBezTo>
                <a:lnTo>
                  <a:pt x="236223" y="216667"/>
                </a:lnTo>
                <a:lnTo>
                  <a:pt x="261450" y="216667"/>
                </a:lnTo>
                <a:cubicBezTo>
                  <a:pt x="269378" y="216667"/>
                  <a:pt x="275865" y="223288"/>
                  <a:pt x="275865" y="231748"/>
                </a:cubicBezTo>
                <a:cubicBezTo>
                  <a:pt x="275865" y="239840"/>
                  <a:pt x="269378" y="246461"/>
                  <a:pt x="261450" y="246461"/>
                </a:cubicBezTo>
                <a:lnTo>
                  <a:pt x="236223" y="246461"/>
                </a:lnTo>
                <a:lnTo>
                  <a:pt x="70808" y="246461"/>
                </a:lnTo>
                <a:cubicBezTo>
                  <a:pt x="70808" y="246461"/>
                  <a:pt x="70087" y="246461"/>
                  <a:pt x="69727" y="246461"/>
                </a:cubicBezTo>
                <a:lnTo>
                  <a:pt x="29004" y="236162"/>
                </a:lnTo>
                <a:cubicBezTo>
                  <a:pt x="26841" y="235794"/>
                  <a:pt x="25400" y="233955"/>
                  <a:pt x="25400" y="231748"/>
                </a:cubicBezTo>
                <a:cubicBezTo>
                  <a:pt x="25400" y="229173"/>
                  <a:pt x="26841" y="227334"/>
                  <a:pt x="29004" y="226966"/>
                </a:cubicBezTo>
                <a:close/>
                <a:moveTo>
                  <a:pt x="235861" y="107129"/>
                </a:moveTo>
                <a:cubicBezTo>
                  <a:pt x="238399" y="107129"/>
                  <a:pt x="240938" y="109626"/>
                  <a:pt x="240938" y="112124"/>
                </a:cubicBezTo>
                <a:cubicBezTo>
                  <a:pt x="240938" y="115334"/>
                  <a:pt x="240938" y="115334"/>
                  <a:pt x="228246" y="119972"/>
                </a:cubicBezTo>
                <a:cubicBezTo>
                  <a:pt x="222444" y="121756"/>
                  <a:pt x="214829" y="124610"/>
                  <a:pt x="206851" y="127107"/>
                </a:cubicBezTo>
                <a:cubicBezTo>
                  <a:pt x="191983" y="132815"/>
                  <a:pt x="176753" y="138166"/>
                  <a:pt x="176753" y="138166"/>
                </a:cubicBezTo>
                <a:cubicBezTo>
                  <a:pt x="176390" y="138166"/>
                  <a:pt x="175665" y="138523"/>
                  <a:pt x="174940" y="138523"/>
                </a:cubicBezTo>
                <a:cubicBezTo>
                  <a:pt x="173127" y="138523"/>
                  <a:pt x="171314" y="137096"/>
                  <a:pt x="170588" y="135312"/>
                </a:cubicBezTo>
                <a:cubicBezTo>
                  <a:pt x="169863" y="132815"/>
                  <a:pt x="170951" y="130317"/>
                  <a:pt x="173489" y="129247"/>
                </a:cubicBezTo>
                <a:cubicBezTo>
                  <a:pt x="195972" y="121399"/>
                  <a:pt x="230422" y="109270"/>
                  <a:pt x="233685" y="107843"/>
                </a:cubicBezTo>
                <a:cubicBezTo>
                  <a:pt x="234410" y="107486"/>
                  <a:pt x="235136" y="107129"/>
                  <a:pt x="235861" y="107129"/>
                </a:cubicBezTo>
                <a:close/>
                <a:moveTo>
                  <a:pt x="65039" y="107129"/>
                </a:moveTo>
                <a:cubicBezTo>
                  <a:pt x="66127" y="107129"/>
                  <a:pt x="66852" y="107129"/>
                  <a:pt x="67215" y="107490"/>
                </a:cubicBezTo>
                <a:cubicBezTo>
                  <a:pt x="70841" y="108933"/>
                  <a:pt x="104928" y="121200"/>
                  <a:pt x="127411" y="129499"/>
                </a:cubicBezTo>
                <a:cubicBezTo>
                  <a:pt x="129950" y="130220"/>
                  <a:pt x="131400" y="132746"/>
                  <a:pt x="130312" y="135271"/>
                </a:cubicBezTo>
                <a:cubicBezTo>
                  <a:pt x="129587" y="137436"/>
                  <a:pt x="127774" y="138518"/>
                  <a:pt x="125961" y="138518"/>
                </a:cubicBezTo>
                <a:cubicBezTo>
                  <a:pt x="125598" y="138518"/>
                  <a:pt x="124873" y="138518"/>
                  <a:pt x="124148" y="138158"/>
                </a:cubicBezTo>
                <a:cubicBezTo>
                  <a:pt x="124148" y="138158"/>
                  <a:pt x="108917" y="132746"/>
                  <a:pt x="94049" y="127334"/>
                </a:cubicBezTo>
                <a:cubicBezTo>
                  <a:pt x="86434" y="124447"/>
                  <a:pt x="78456" y="121922"/>
                  <a:pt x="73017" y="119757"/>
                </a:cubicBezTo>
                <a:cubicBezTo>
                  <a:pt x="60325" y="115067"/>
                  <a:pt x="60325" y="115067"/>
                  <a:pt x="60325" y="111820"/>
                </a:cubicBezTo>
                <a:cubicBezTo>
                  <a:pt x="60325" y="108933"/>
                  <a:pt x="62501" y="107129"/>
                  <a:pt x="65039" y="107129"/>
                </a:cubicBezTo>
                <a:close/>
                <a:moveTo>
                  <a:pt x="60036" y="69759"/>
                </a:moveTo>
                <a:cubicBezTo>
                  <a:pt x="61479" y="69029"/>
                  <a:pt x="63283" y="69029"/>
                  <a:pt x="64366" y="69759"/>
                </a:cubicBezTo>
                <a:cubicBezTo>
                  <a:pt x="67252" y="70854"/>
                  <a:pt x="101889" y="83262"/>
                  <a:pt x="124619" y="90926"/>
                </a:cubicBezTo>
                <a:cubicBezTo>
                  <a:pt x="126784" y="91656"/>
                  <a:pt x="128227" y="94575"/>
                  <a:pt x="127505" y="97130"/>
                </a:cubicBezTo>
                <a:cubicBezTo>
                  <a:pt x="126784" y="98955"/>
                  <a:pt x="124980" y="100414"/>
                  <a:pt x="122815" y="100414"/>
                </a:cubicBezTo>
                <a:cubicBezTo>
                  <a:pt x="122454" y="100414"/>
                  <a:pt x="121733" y="100414"/>
                  <a:pt x="121372" y="100049"/>
                </a:cubicBezTo>
                <a:cubicBezTo>
                  <a:pt x="59315" y="78153"/>
                  <a:pt x="59315" y="78153"/>
                  <a:pt x="58593" y="76328"/>
                </a:cubicBezTo>
                <a:cubicBezTo>
                  <a:pt x="57150" y="74138"/>
                  <a:pt x="57871" y="71219"/>
                  <a:pt x="60036" y="69759"/>
                </a:cubicBezTo>
                <a:close/>
                <a:moveTo>
                  <a:pt x="233403" y="67807"/>
                </a:moveTo>
                <a:cubicBezTo>
                  <a:pt x="234480" y="67442"/>
                  <a:pt x="236275" y="67442"/>
                  <a:pt x="237710" y="68172"/>
                </a:cubicBezTo>
                <a:cubicBezTo>
                  <a:pt x="239864" y="69632"/>
                  <a:pt x="240941" y="72551"/>
                  <a:pt x="239505" y="74741"/>
                </a:cubicBezTo>
                <a:cubicBezTo>
                  <a:pt x="238428" y="76566"/>
                  <a:pt x="238428" y="76566"/>
                  <a:pt x="176684" y="98097"/>
                </a:cubicBezTo>
                <a:cubicBezTo>
                  <a:pt x="176325" y="98462"/>
                  <a:pt x="175607" y="98827"/>
                  <a:pt x="175248" y="98827"/>
                </a:cubicBezTo>
                <a:cubicBezTo>
                  <a:pt x="173094" y="98827"/>
                  <a:pt x="171299" y="97368"/>
                  <a:pt x="170940" y="95543"/>
                </a:cubicBezTo>
                <a:cubicBezTo>
                  <a:pt x="169863" y="92988"/>
                  <a:pt x="171299" y="90069"/>
                  <a:pt x="173453" y="89339"/>
                </a:cubicBezTo>
                <a:cubicBezTo>
                  <a:pt x="196069" y="81310"/>
                  <a:pt x="230531" y="69267"/>
                  <a:pt x="233403" y="67807"/>
                </a:cubicBezTo>
                <a:close/>
                <a:moveTo>
                  <a:pt x="150636" y="49979"/>
                </a:moveTo>
                <a:cubicBezTo>
                  <a:pt x="153106" y="49979"/>
                  <a:pt x="155222" y="52130"/>
                  <a:pt x="155222" y="54639"/>
                </a:cubicBezTo>
                <a:lnTo>
                  <a:pt x="155222" y="144974"/>
                </a:lnTo>
                <a:cubicBezTo>
                  <a:pt x="155222" y="147483"/>
                  <a:pt x="153106" y="149634"/>
                  <a:pt x="150636" y="149634"/>
                </a:cubicBezTo>
                <a:cubicBezTo>
                  <a:pt x="147814" y="149634"/>
                  <a:pt x="146050" y="147483"/>
                  <a:pt x="146050" y="144974"/>
                </a:cubicBezTo>
                <a:lnTo>
                  <a:pt x="146050" y="54639"/>
                </a:lnTo>
                <a:cubicBezTo>
                  <a:pt x="146050" y="52130"/>
                  <a:pt x="147814" y="49979"/>
                  <a:pt x="150636" y="49979"/>
                </a:cubicBezTo>
                <a:close/>
                <a:moveTo>
                  <a:pt x="66276" y="31282"/>
                </a:moveTo>
                <a:cubicBezTo>
                  <a:pt x="69148" y="32340"/>
                  <a:pt x="103251" y="42923"/>
                  <a:pt x="125867" y="49979"/>
                </a:cubicBezTo>
                <a:cubicBezTo>
                  <a:pt x="128380" y="50685"/>
                  <a:pt x="129816" y="53507"/>
                  <a:pt x="129098" y="55976"/>
                </a:cubicBezTo>
                <a:cubicBezTo>
                  <a:pt x="128380" y="57740"/>
                  <a:pt x="126226" y="59151"/>
                  <a:pt x="124431" y="59151"/>
                </a:cubicBezTo>
                <a:cubicBezTo>
                  <a:pt x="124072" y="59151"/>
                  <a:pt x="123354" y="59151"/>
                  <a:pt x="122995" y="58799"/>
                </a:cubicBezTo>
                <a:cubicBezTo>
                  <a:pt x="61251" y="39748"/>
                  <a:pt x="61251" y="39748"/>
                  <a:pt x="60174" y="37984"/>
                </a:cubicBezTo>
                <a:cubicBezTo>
                  <a:pt x="58738" y="35868"/>
                  <a:pt x="59456" y="33045"/>
                  <a:pt x="61969" y="31634"/>
                </a:cubicBezTo>
                <a:cubicBezTo>
                  <a:pt x="63404" y="30929"/>
                  <a:pt x="64840" y="30929"/>
                  <a:pt x="66276" y="31282"/>
                </a:cubicBezTo>
                <a:close/>
                <a:moveTo>
                  <a:pt x="233724" y="30056"/>
                </a:moveTo>
                <a:cubicBezTo>
                  <a:pt x="235167" y="29342"/>
                  <a:pt x="236610" y="29342"/>
                  <a:pt x="238053" y="30056"/>
                </a:cubicBezTo>
                <a:cubicBezTo>
                  <a:pt x="240218" y="31128"/>
                  <a:pt x="240939" y="33985"/>
                  <a:pt x="239496" y="36486"/>
                </a:cubicBezTo>
                <a:cubicBezTo>
                  <a:pt x="238775" y="38271"/>
                  <a:pt x="238775" y="38271"/>
                  <a:pt x="176718" y="57560"/>
                </a:cubicBezTo>
                <a:cubicBezTo>
                  <a:pt x="175997" y="57560"/>
                  <a:pt x="175275" y="57560"/>
                  <a:pt x="174914" y="57560"/>
                </a:cubicBezTo>
                <a:cubicBezTo>
                  <a:pt x="173110" y="57560"/>
                  <a:pt x="171306" y="56488"/>
                  <a:pt x="170585" y="54345"/>
                </a:cubicBezTo>
                <a:cubicBezTo>
                  <a:pt x="169863" y="51845"/>
                  <a:pt x="170946" y="49344"/>
                  <a:pt x="173832" y="48630"/>
                </a:cubicBezTo>
                <a:cubicBezTo>
                  <a:pt x="196201" y="41486"/>
                  <a:pt x="230476" y="31128"/>
                  <a:pt x="233724" y="30056"/>
                </a:cubicBezTo>
                <a:close/>
                <a:moveTo>
                  <a:pt x="260544" y="14971"/>
                </a:moveTo>
                <a:cubicBezTo>
                  <a:pt x="260904" y="16048"/>
                  <a:pt x="261264" y="17124"/>
                  <a:pt x="261264" y="17842"/>
                </a:cubicBezTo>
                <a:lnTo>
                  <a:pt x="261264" y="133413"/>
                </a:lnTo>
                <a:cubicBezTo>
                  <a:pt x="261264" y="142027"/>
                  <a:pt x="254778" y="149205"/>
                  <a:pt x="246489" y="150999"/>
                </a:cubicBezTo>
                <a:lnTo>
                  <a:pt x="157840" y="168945"/>
                </a:lnTo>
                <a:cubicBezTo>
                  <a:pt x="156398" y="168945"/>
                  <a:pt x="155678" y="169304"/>
                  <a:pt x="154236" y="169304"/>
                </a:cubicBezTo>
                <a:lnTo>
                  <a:pt x="147029" y="169304"/>
                </a:lnTo>
                <a:cubicBezTo>
                  <a:pt x="145587" y="169304"/>
                  <a:pt x="144506" y="168945"/>
                  <a:pt x="143064" y="168945"/>
                </a:cubicBezTo>
                <a:lnTo>
                  <a:pt x="54775" y="150999"/>
                </a:lnTo>
                <a:cubicBezTo>
                  <a:pt x="46126" y="149205"/>
                  <a:pt x="40000" y="142027"/>
                  <a:pt x="40000" y="133413"/>
                </a:cubicBezTo>
                <a:lnTo>
                  <a:pt x="40000" y="17842"/>
                </a:lnTo>
                <a:cubicBezTo>
                  <a:pt x="40000" y="17124"/>
                  <a:pt x="40361" y="16407"/>
                  <a:pt x="40361" y="15330"/>
                </a:cubicBezTo>
                <a:cubicBezTo>
                  <a:pt x="37838" y="15330"/>
                  <a:pt x="35315" y="16048"/>
                  <a:pt x="33153" y="17483"/>
                </a:cubicBezTo>
                <a:cubicBezTo>
                  <a:pt x="30631" y="19278"/>
                  <a:pt x="29550" y="21790"/>
                  <a:pt x="29550" y="24662"/>
                </a:cubicBezTo>
                <a:lnTo>
                  <a:pt x="29550" y="146334"/>
                </a:lnTo>
                <a:cubicBezTo>
                  <a:pt x="29550" y="148846"/>
                  <a:pt x="27387" y="150999"/>
                  <a:pt x="24505" y="150999"/>
                </a:cubicBezTo>
                <a:cubicBezTo>
                  <a:pt x="21982" y="150999"/>
                  <a:pt x="19820" y="148846"/>
                  <a:pt x="19820" y="146334"/>
                </a:cubicBezTo>
                <a:lnTo>
                  <a:pt x="19820" y="39736"/>
                </a:lnTo>
                <a:cubicBezTo>
                  <a:pt x="14414" y="40095"/>
                  <a:pt x="10450" y="47991"/>
                  <a:pt x="9009" y="51581"/>
                </a:cubicBezTo>
                <a:lnTo>
                  <a:pt x="9009" y="165356"/>
                </a:lnTo>
                <a:cubicBezTo>
                  <a:pt x="9009" y="170381"/>
                  <a:pt x="13333" y="174329"/>
                  <a:pt x="18018" y="174329"/>
                </a:cubicBezTo>
                <a:lnTo>
                  <a:pt x="134055" y="174329"/>
                </a:lnTo>
                <a:cubicBezTo>
                  <a:pt x="136938" y="174329"/>
                  <a:pt x="139100" y="176482"/>
                  <a:pt x="139100" y="178995"/>
                </a:cubicBezTo>
                <a:cubicBezTo>
                  <a:pt x="139100" y="184378"/>
                  <a:pt x="139100" y="189762"/>
                  <a:pt x="141623" y="192633"/>
                </a:cubicBezTo>
                <a:cubicBezTo>
                  <a:pt x="142704" y="194069"/>
                  <a:pt x="146308" y="195864"/>
                  <a:pt x="149912" y="195864"/>
                </a:cubicBezTo>
                <a:lnTo>
                  <a:pt x="150272" y="195864"/>
                </a:lnTo>
                <a:cubicBezTo>
                  <a:pt x="155678" y="195864"/>
                  <a:pt x="157479" y="195146"/>
                  <a:pt x="159281" y="192633"/>
                </a:cubicBezTo>
                <a:cubicBezTo>
                  <a:pt x="161804" y="189762"/>
                  <a:pt x="162164" y="184019"/>
                  <a:pt x="162164" y="178995"/>
                </a:cubicBezTo>
                <a:cubicBezTo>
                  <a:pt x="162164" y="176482"/>
                  <a:pt x="164326" y="174329"/>
                  <a:pt x="166849" y="174329"/>
                </a:cubicBezTo>
                <a:lnTo>
                  <a:pt x="283607" y="174329"/>
                </a:lnTo>
                <a:cubicBezTo>
                  <a:pt x="288292" y="174329"/>
                  <a:pt x="291895" y="170740"/>
                  <a:pt x="291895" y="166074"/>
                </a:cubicBezTo>
                <a:lnTo>
                  <a:pt x="291895" y="48709"/>
                </a:lnTo>
                <a:cubicBezTo>
                  <a:pt x="291895" y="45479"/>
                  <a:pt x="289373" y="43325"/>
                  <a:pt x="286490" y="43325"/>
                </a:cubicBezTo>
                <a:lnTo>
                  <a:pt x="281084" y="43325"/>
                </a:lnTo>
                <a:lnTo>
                  <a:pt x="281084" y="145975"/>
                </a:lnTo>
                <a:cubicBezTo>
                  <a:pt x="281084" y="148487"/>
                  <a:pt x="278922" y="150641"/>
                  <a:pt x="276400" y="150641"/>
                </a:cubicBezTo>
                <a:cubicBezTo>
                  <a:pt x="273877" y="150641"/>
                  <a:pt x="271715" y="148487"/>
                  <a:pt x="271715" y="145975"/>
                </a:cubicBezTo>
                <a:lnTo>
                  <a:pt x="271715" y="23944"/>
                </a:lnTo>
                <a:cubicBezTo>
                  <a:pt x="271715" y="21072"/>
                  <a:pt x="270274" y="18560"/>
                  <a:pt x="267751" y="16765"/>
                </a:cubicBezTo>
                <a:cubicBezTo>
                  <a:pt x="265949" y="15330"/>
                  <a:pt x="263427" y="14612"/>
                  <a:pt x="260544" y="14971"/>
                </a:cubicBezTo>
                <a:close/>
                <a:moveTo>
                  <a:pt x="58379" y="9587"/>
                </a:moveTo>
                <a:cubicBezTo>
                  <a:pt x="56577" y="9587"/>
                  <a:pt x="54415" y="9946"/>
                  <a:pt x="52973" y="11382"/>
                </a:cubicBezTo>
                <a:cubicBezTo>
                  <a:pt x="51892" y="12100"/>
                  <a:pt x="51171" y="13176"/>
                  <a:pt x="50451" y="14253"/>
                </a:cubicBezTo>
                <a:lnTo>
                  <a:pt x="50451" y="14612"/>
                </a:lnTo>
                <a:cubicBezTo>
                  <a:pt x="50090" y="15330"/>
                  <a:pt x="49370" y="16765"/>
                  <a:pt x="49370" y="17842"/>
                </a:cubicBezTo>
                <a:lnTo>
                  <a:pt x="49370" y="133413"/>
                </a:lnTo>
                <a:cubicBezTo>
                  <a:pt x="49370" y="137361"/>
                  <a:pt x="52613" y="140950"/>
                  <a:pt x="56937" y="141668"/>
                </a:cubicBezTo>
                <a:lnTo>
                  <a:pt x="144866" y="159613"/>
                </a:lnTo>
                <a:cubicBezTo>
                  <a:pt x="145587" y="159613"/>
                  <a:pt x="146308" y="159613"/>
                  <a:pt x="147029" y="159613"/>
                </a:cubicBezTo>
                <a:lnTo>
                  <a:pt x="154236" y="159613"/>
                </a:lnTo>
                <a:cubicBezTo>
                  <a:pt x="154957" y="159613"/>
                  <a:pt x="155678" y="159613"/>
                  <a:pt x="156038" y="159613"/>
                </a:cubicBezTo>
                <a:lnTo>
                  <a:pt x="244327" y="141668"/>
                </a:lnTo>
                <a:cubicBezTo>
                  <a:pt x="248652" y="140950"/>
                  <a:pt x="251535" y="137361"/>
                  <a:pt x="251535" y="133413"/>
                </a:cubicBezTo>
                <a:lnTo>
                  <a:pt x="251535" y="17842"/>
                </a:lnTo>
                <a:cubicBezTo>
                  <a:pt x="251535" y="15330"/>
                  <a:pt x="250453" y="12817"/>
                  <a:pt x="247931" y="11382"/>
                </a:cubicBezTo>
                <a:cubicBezTo>
                  <a:pt x="245769" y="9587"/>
                  <a:pt x="242525" y="8869"/>
                  <a:pt x="239643" y="9946"/>
                </a:cubicBezTo>
                <a:lnTo>
                  <a:pt x="156038" y="34711"/>
                </a:lnTo>
                <a:cubicBezTo>
                  <a:pt x="152434" y="35788"/>
                  <a:pt x="148831" y="35788"/>
                  <a:pt x="145227" y="34711"/>
                </a:cubicBezTo>
                <a:lnTo>
                  <a:pt x="61262" y="9946"/>
                </a:lnTo>
                <a:cubicBezTo>
                  <a:pt x="60181" y="9587"/>
                  <a:pt x="59460" y="9587"/>
                  <a:pt x="58379" y="9587"/>
                </a:cubicBezTo>
                <a:close/>
                <a:moveTo>
                  <a:pt x="64145" y="614"/>
                </a:moveTo>
                <a:lnTo>
                  <a:pt x="147750" y="25738"/>
                </a:lnTo>
                <a:cubicBezTo>
                  <a:pt x="149551" y="26097"/>
                  <a:pt x="151714" y="26097"/>
                  <a:pt x="153515" y="25738"/>
                </a:cubicBezTo>
                <a:lnTo>
                  <a:pt x="237120" y="614"/>
                </a:lnTo>
                <a:cubicBezTo>
                  <a:pt x="242886" y="-821"/>
                  <a:pt x="249012" y="255"/>
                  <a:pt x="253697" y="3845"/>
                </a:cubicBezTo>
                <a:cubicBezTo>
                  <a:pt x="254778" y="4562"/>
                  <a:pt x="255499" y="5280"/>
                  <a:pt x="256580" y="6357"/>
                </a:cubicBezTo>
                <a:cubicBezTo>
                  <a:pt x="262346" y="4562"/>
                  <a:pt x="268832" y="5639"/>
                  <a:pt x="273517" y="9228"/>
                </a:cubicBezTo>
                <a:cubicBezTo>
                  <a:pt x="278562" y="12817"/>
                  <a:pt x="281084" y="18560"/>
                  <a:pt x="281084" y="23944"/>
                </a:cubicBezTo>
                <a:lnTo>
                  <a:pt x="281084" y="33993"/>
                </a:lnTo>
                <a:lnTo>
                  <a:pt x="286490" y="33993"/>
                </a:lnTo>
                <a:cubicBezTo>
                  <a:pt x="294418" y="33993"/>
                  <a:pt x="301265" y="40454"/>
                  <a:pt x="301265" y="48709"/>
                </a:cubicBezTo>
                <a:lnTo>
                  <a:pt x="301265" y="166074"/>
                </a:lnTo>
                <a:cubicBezTo>
                  <a:pt x="301265" y="175764"/>
                  <a:pt x="293337" y="183661"/>
                  <a:pt x="283607" y="183661"/>
                </a:cubicBezTo>
                <a:lnTo>
                  <a:pt x="171534" y="183661"/>
                </a:lnTo>
                <a:cubicBezTo>
                  <a:pt x="171173" y="189044"/>
                  <a:pt x="170092" y="194428"/>
                  <a:pt x="166489" y="198735"/>
                </a:cubicBezTo>
                <a:cubicBezTo>
                  <a:pt x="162164" y="204119"/>
                  <a:pt x="156759" y="205195"/>
                  <a:pt x="150272" y="205195"/>
                </a:cubicBezTo>
                <a:lnTo>
                  <a:pt x="149912" y="205195"/>
                </a:lnTo>
                <a:cubicBezTo>
                  <a:pt x="143425" y="205195"/>
                  <a:pt x="137299" y="201965"/>
                  <a:pt x="134416" y="198735"/>
                </a:cubicBezTo>
                <a:cubicBezTo>
                  <a:pt x="131172" y="194428"/>
                  <a:pt x="130091" y="189403"/>
                  <a:pt x="129371" y="183661"/>
                </a:cubicBezTo>
                <a:lnTo>
                  <a:pt x="18018" y="183661"/>
                </a:lnTo>
                <a:cubicBezTo>
                  <a:pt x="7928" y="183661"/>
                  <a:pt x="0" y="175406"/>
                  <a:pt x="0" y="165356"/>
                </a:cubicBezTo>
                <a:lnTo>
                  <a:pt x="0" y="50863"/>
                </a:lnTo>
                <a:cubicBezTo>
                  <a:pt x="0" y="50504"/>
                  <a:pt x="0" y="49785"/>
                  <a:pt x="360" y="49427"/>
                </a:cubicBezTo>
                <a:cubicBezTo>
                  <a:pt x="360" y="48709"/>
                  <a:pt x="6126" y="30763"/>
                  <a:pt x="19820" y="30404"/>
                </a:cubicBezTo>
                <a:lnTo>
                  <a:pt x="19820" y="24662"/>
                </a:lnTo>
                <a:cubicBezTo>
                  <a:pt x="19820" y="18919"/>
                  <a:pt x="22703" y="13535"/>
                  <a:pt x="27387" y="9946"/>
                </a:cubicBezTo>
                <a:cubicBezTo>
                  <a:pt x="32072" y="6357"/>
                  <a:pt x="38559" y="5280"/>
                  <a:pt x="44325" y="6716"/>
                </a:cubicBezTo>
                <a:cubicBezTo>
                  <a:pt x="45045" y="5639"/>
                  <a:pt x="46126" y="4562"/>
                  <a:pt x="47207" y="3845"/>
                </a:cubicBezTo>
                <a:cubicBezTo>
                  <a:pt x="52253" y="255"/>
                  <a:pt x="58379" y="-821"/>
                  <a:pt x="64145" y="614"/>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7" name="TekstniOkvir 256">
            <a:extLst>
              <a:ext uri="{FF2B5EF4-FFF2-40B4-BE49-F238E27FC236}">
                <a16:creationId xmlns:a16="http://schemas.microsoft.com/office/drawing/2014/main" id="{F94833AE-5A3E-4C78-B020-6040E0678653}"/>
              </a:ext>
            </a:extLst>
          </p:cNvPr>
          <p:cNvSpPr txBox="1"/>
          <p:nvPr/>
        </p:nvSpPr>
        <p:spPr>
          <a:xfrm>
            <a:off x="566494" y="2603977"/>
            <a:ext cx="1505861" cy="369332"/>
          </a:xfrm>
          <a:prstGeom prst="rect">
            <a:avLst/>
          </a:prstGeom>
          <a:noFill/>
        </p:spPr>
        <p:txBody>
          <a:bodyPr wrap="none" rtlCol="0">
            <a:spAutoFit/>
          </a:bodyPr>
          <a:lstStyle/>
          <a:p>
            <a:r>
              <a:rPr lang="hr-HR" b="1" dirty="0">
                <a:solidFill>
                  <a:schemeClr val="bg1"/>
                </a:solidFill>
              </a:rPr>
              <a:t>WORKSHOP 1</a:t>
            </a:r>
          </a:p>
        </p:txBody>
      </p:sp>
      <p:sp>
        <p:nvSpPr>
          <p:cNvPr id="258" name="TekstniOkvir 257">
            <a:extLst>
              <a:ext uri="{FF2B5EF4-FFF2-40B4-BE49-F238E27FC236}">
                <a16:creationId xmlns:a16="http://schemas.microsoft.com/office/drawing/2014/main" id="{8FC5DCE6-483E-476D-81B2-086B18B0FCF1}"/>
              </a:ext>
            </a:extLst>
          </p:cNvPr>
          <p:cNvSpPr txBox="1"/>
          <p:nvPr/>
        </p:nvSpPr>
        <p:spPr>
          <a:xfrm>
            <a:off x="9469051" y="2582483"/>
            <a:ext cx="1505861" cy="369332"/>
          </a:xfrm>
          <a:prstGeom prst="rect">
            <a:avLst/>
          </a:prstGeom>
          <a:noFill/>
        </p:spPr>
        <p:txBody>
          <a:bodyPr wrap="none" rtlCol="0">
            <a:spAutoFit/>
          </a:bodyPr>
          <a:lstStyle/>
          <a:p>
            <a:r>
              <a:rPr lang="hr-HR" b="1" dirty="0">
                <a:solidFill>
                  <a:schemeClr val="bg1"/>
                </a:solidFill>
              </a:rPr>
              <a:t>WORKSHOP 2</a:t>
            </a:r>
          </a:p>
        </p:txBody>
      </p:sp>
      <p:sp>
        <p:nvSpPr>
          <p:cNvPr id="259" name="TekstniOkvir 258">
            <a:extLst>
              <a:ext uri="{FF2B5EF4-FFF2-40B4-BE49-F238E27FC236}">
                <a16:creationId xmlns:a16="http://schemas.microsoft.com/office/drawing/2014/main" id="{5E536261-0D75-4AEC-B74B-CD6F4EF5EA18}"/>
              </a:ext>
            </a:extLst>
          </p:cNvPr>
          <p:cNvSpPr txBox="1"/>
          <p:nvPr/>
        </p:nvSpPr>
        <p:spPr>
          <a:xfrm>
            <a:off x="547266" y="5459996"/>
            <a:ext cx="1505861" cy="369332"/>
          </a:xfrm>
          <a:prstGeom prst="rect">
            <a:avLst/>
          </a:prstGeom>
          <a:noFill/>
        </p:spPr>
        <p:txBody>
          <a:bodyPr wrap="none" rtlCol="0">
            <a:spAutoFit/>
          </a:bodyPr>
          <a:lstStyle/>
          <a:p>
            <a:r>
              <a:rPr lang="hr-HR" b="1" dirty="0">
                <a:solidFill>
                  <a:schemeClr val="bg1"/>
                </a:solidFill>
              </a:rPr>
              <a:t>WORKSHOP 3</a:t>
            </a:r>
          </a:p>
        </p:txBody>
      </p:sp>
      <p:sp>
        <p:nvSpPr>
          <p:cNvPr id="260" name="TekstniOkvir 259">
            <a:extLst>
              <a:ext uri="{FF2B5EF4-FFF2-40B4-BE49-F238E27FC236}">
                <a16:creationId xmlns:a16="http://schemas.microsoft.com/office/drawing/2014/main" id="{6F8384D0-CC41-45CE-9F0E-7CE037F613C1}"/>
              </a:ext>
            </a:extLst>
          </p:cNvPr>
          <p:cNvSpPr txBox="1"/>
          <p:nvPr/>
        </p:nvSpPr>
        <p:spPr>
          <a:xfrm>
            <a:off x="9525066" y="5446708"/>
            <a:ext cx="1505861" cy="369332"/>
          </a:xfrm>
          <a:prstGeom prst="rect">
            <a:avLst/>
          </a:prstGeom>
          <a:noFill/>
        </p:spPr>
        <p:txBody>
          <a:bodyPr wrap="none" rtlCol="0">
            <a:spAutoFit/>
          </a:bodyPr>
          <a:lstStyle/>
          <a:p>
            <a:r>
              <a:rPr lang="hr-HR" b="1" dirty="0">
                <a:solidFill>
                  <a:schemeClr val="bg1"/>
                </a:solidFill>
              </a:rPr>
              <a:t>WORKSHOP 4</a:t>
            </a:r>
          </a:p>
        </p:txBody>
      </p:sp>
      <p:sp>
        <p:nvSpPr>
          <p:cNvPr id="261" name="TekstniOkvir 260">
            <a:extLst>
              <a:ext uri="{FF2B5EF4-FFF2-40B4-BE49-F238E27FC236}">
                <a16:creationId xmlns:a16="http://schemas.microsoft.com/office/drawing/2014/main" id="{66306519-39B2-4E81-9AF4-EB327A5AC1E1}"/>
              </a:ext>
            </a:extLst>
          </p:cNvPr>
          <p:cNvSpPr txBox="1"/>
          <p:nvPr/>
        </p:nvSpPr>
        <p:spPr>
          <a:xfrm>
            <a:off x="57637" y="2946726"/>
            <a:ext cx="3609065" cy="646331"/>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1A Moodle for administrators</a:t>
            </a:r>
          </a:p>
          <a:p>
            <a:r>
              <a:rPr lang="en-US" sz="1200" dirty="0">
                <a:solidFill>
                  <a:schemeClr val="bg1"/>
                </a:solidFill>
              </a:rPr>
              <a:t>WS</a:t>
            </a:r>
            <a:r>
              <a:rPr lang="hr-HR" sz="1200" dirty="0">
                <a:solidFill>
                  <a:schemeClr val="bg1"/>
                </a:solidFill>
              </a:rPr>
              <a:t> </a:t>
            </a:r>
            <a:r>
              <a:rPr lang="en-US" sz="1200" dirty="0">
                <a:solidFill>
                  <a:schemeClr val="bg1"/>
                </a:solidFill>
              </a:rPr>
              <a:t>1B Online Knowledge Assessment</a:t>
            </a:r>
          </a:p>
          <a:p>
            <a:r>
              <a:rPr lang="en-US" sz="1200" dirty="0">
                <a:solidFill>
                  <a:schemeClr val="bg1"/>
                </a:solidFill>
              </a:rPr>
              <a:t>WS</a:t>
            </a:r>
            <a:r>
              <a:rPr lang="hr-HR" sz="1200" dirty="0">
                <a:solidFill>
                  <a:schemeClr val="bg1"/>
                </a:solidFill>
              </a:rPr>
              <a:t> </a:t>
            </a:r>
            <a:r>
              <a:rPr lang="en-US" sz="1200" dirty="0">
                <a:solidFill>
                  <a:schemeClr val="bg1"/>
                </a:solidFill>
              </a:rPr>
              <a:t>1C Designing e-course for hybrid or online teaching</a:t>
            </a:r>
            <a:endParaRPr lang="hr-HR" sz="1200" dirty="0">
              <a:solidFill>
                <a:schemeClr val="bg1"/>
              </a:solidFill>
            </a:endParaRPr>
          </a:p>
        </p:txBody>
      </p:sp>
      <p:sp>
        <p:nvSpPr>
          <p:cNvPr id="263" name="TekstniOkvir 262">
            <a:extLst>
              <a:ext uri="{FF2B5EF4-FFF2-40B4-BE49-F238E27FC236}">
                <a16:creationId xmlns:a16="http://schemas.microsoft.com/office/drawing/2014/main" id="{9D5167E1-7C7E-4578-A4BF-B79FD2E1B1C9}"/>
              </a:ext>
            </a:extLst>
          </p:cNvPr>
          <p:cNvSpPr txBox="1"/>
          <p:nvPr/>
        </p:nvSpPr>
        <p:spPr>
          <a:xfrm>
            <a:off x="9294158" y="2946725"/>
            <a:ext cx="3319450" cy="646331"/>
          </a:xfrm>
          <a:prstGeom prst="rect">
            <a:avLst/>
          </a:prstGeom>
          <a:noFill/>
        </p:spPr>
        <p:txBody>
          <a:bodyPr wrap="square">
            <a:spAutoFit/>
          </a:bodyPr>
          <a:lstStyle/>
          <a:p>
            <a:r>
              <a:rPr lang="hr-HR" sz="1200" dirty="0">
                <a:solidFill>
                  <a:schemeClr val="bg1"/>
                </a:solidFill>
              </a:rPr>
              <a:t>WS 2A Video </a:t>
            </a:r>
            <a:r>
              <a:rPr lang="hr-HR" sz="1200" dirty="0" err="1">
                <a:solidFill>
                  <a:schemeClr val="bg1"/>
                </a:solidFill>
              </a:rPr>
              <a:t>conferences</a:t>
            </a:r>
            <a:endParaRPr lang="hr-HR" sz="1200" dirty="0">
              <a:solidFill>
                <a:schemeClr val="bg1"/>
              </a:solidFill>
            </a:endParaRPr>
          </a:p>
          <a:p>
            <a:r>
              <a:rPr lang="hr-HR" sz="1200" dirty="0">
                <a:solidFill>
                  <a:schemeClr val="bg1"/>
                </a:solidFill>
              </a:rPr>
              <a:t>WS 2B Video </a:t>
            </a:r>
            <a:r>
              <a:rPr lang="hr-HR" sz="1200" dirty="0" err="1">
                <a:solidFill>
                  <a:schemeClr val="bg1"/>
                </a:solidFill>
              </a:rPr>
              <a:t>conference</a:t>
            </a:r>
            <a:r>
              <a:rPr lang="hr-HR" sz="1200" dirty="0">
                <a:solidFill>
                  <a:schemeClr val="bg1"/>
                </a:solidFill>
              </a:rPr>
              <a:t> in </a:t>
            </a:r>
            <a:r>
              <a:rPr lang="hr-HR" sz="1200" dirty="0" err="1">
                <a:solidFill>
                  <a:schemeClr val="bg1"/>
                </a:solidFill>
              </a:rPr>
              <a:t>teaching</a:t>
            </a:r>
            <a:r>
              <a:rPr lang="hr-HR" sz="1200" dirty="0">
                <a:solidFill>
                  <a:schemeClr val="bg1"/>
                </a:solidFill>
              </a:rPr>
              <a:t> </a:t>
            </a:r>
            <a:br>
              <a:rPr lang="hr-HR" sz="1200" dirty="0">
                <a:solidFill>
                  <a:schemeClr val="bg1"/>
                </a:solidFill>
              </a:rPr>
            </a:br>
            <a:r>
              <a:rPr lang="hr-HR" sz="1200" dirty="0">
                <a:solidFill>
                  <a:schemeClr val="bg1"/>
                </a:solidFill>
              </a:rPr>
              <a:t>and </a:t>
            </a:r>
            <a:r>
              <a:rPr lang="hr-HR" sz="1200" dirty="0" err="1">
                <a:solidFill>
                  <a:schemeClr val="bg1"/>
                </a:solidFill>
              </a:rPr>
              <a:t>learning</a:t>
            </a:r>
            <a:endParaRPr lang="hr-HR" sz="1200" dirty="0">
              <a:solidFill>
                <a:schemeClr val="bg1"/>
              </a:solidFill>
            </a:endParaRPr>
          </a:p>
        </p:txBody>
      </p:sp>
      <p:sp>
        <p:nvSpPr>
          <p:cNvPr id="264" name="TekstniOkvir 263">
            <a:extLst>
              <a:ext uri="{FF2B5EF4-FFF2-40B4-BE49-F238E27FC236}">
                <a16:creationId xmlns:a16="http://schemas.microsoft.com/office/drawing/2014/main" id="{7FD875D3-3BDE-4A97-91E8-5F08ADF6DF88}"/>
              </a:ext>
            </a:extLst>
          </p:cNvPr>
          <p:cNvSpPr txBox="1"/>
          <p:nvPr/>
        </p:nvSpPr>
        <p:spPr>
          <a:xfrm>
            <a:off x="119569" y="5828670"/>
            <a:ext cx="2094099" cy="276999"/>
          </a:xfrm>
          <a:prstGeom prst="rect">
            <a:avLst/>
          </a:prstGeom>
          <a:noFill/>
        </p:spPr>
        <p:txBody>
          <a:bodyPr wrap="none" rtlCol="0">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3</a:t>
            </a:r>
            <a:r>
              <a:rPr lang="hr-HR" sz="1200" dirty="0">
                <a:solidFill>
                  <a:schemeClr val="bg1"/>
                </a:solidFill>
              </a:rPr>
              <a:t> </a:t>
            </a:r>
            <a:r>
              <a:rPr lang="en-US" sz="1200" dirty="0">
                <a:solidFill>
                  <a:schemeClr val="bg1"/>
                </a:solidFill>
              </a:rPr>
              <a:t>O</a:t>
            </a:r>
            <a:r>
              <a:rPr lang="hr-HR" sz="1200" dirty="0" err="1">
                <a:solidFill>
                  <a:schemeClr val="bg1"/>
                </a:solidFill>
              </a:rPr>
              <a:t>nline</a:t>
            </a:r>
            <a:r>
              <a:rPr lang="hr-HR" sz="1200" dirty="0">
                <a:solidFill>
                  <a:schemeClr val="bg1"/>
                </a:solidFill>
              </a:rPr>
              <a:t> </a:t>
            </a:r>
            <a:r>
              <a:rPr lang="hr-HR" sz="1200" dirty="0" err="1">
                <a:solidFill>
                  <a:schemeClr val="bg1"/>
                </a:solidFill>
              </a:rPr>
              <a:t>course</a:t>
            </a:r>
            <a:r>
              <a:rPr lang="hr-HR" sz="1200" dirty="0">
                <a:solidFill>
                  <a:schemeClr val="bg1"/>
                </a:solidFill>
              </a:rPr>
              <a:t> </a:t>
            </a:r>
            <a:r>
              <a:rPr lang="hr-HR" sz="1200" dirty="0" err="1">
                <a:solidFill>
                  <a:schemeClr val="bg1"/>
                </a:solidFill>
              </a:rPr>
              <a:t>facilitation</a:t>
            </a:r>
            <a:endParaRPr lang="en-US" sz="1200" dirty="0">
              <a:solidFill>
                <a:schemeClr val="bg1"/>
              </a:solidFill>
            </a:endParaRPr>
          </a:p>
        </p:txBody>
      </p:sp>
      <p:sp>
        <p:nvSpPr>
          <p:cNvPr id="266" name="TekstniOkvir 265">
            <a:extLst>
              <a:ext uri="{FF2B5EF4-FFF2-40B4-BE49-F238E27FC236}">
                <a16:creationId xmlns:a16="http://schemas.microsoft.com/office/drawing/2014/main" id="{C5DDF537-82DC-4375-BC3C-3D1594763985}"/>
              </a:ext>
            </a:extLst>
          </p:cNvPr>
          <p:cNvSpPr txBox="1"/>
          <p:nvPr/>
        </p:nvSpPr>
        <p:spPr>
          <a:xfrm>
            <a:off x="9395682" y="5777035"/>
            <a:ext cx="2662276" cy="461665"/>
          </a:xfrm>
          <a:prstGeom prst="rect">
            <a:avLst/>
          </a:prstGeom>
          <a:noFill/>
        </p:spPr>
        <p:txBody>
          <a:bodyPr wrap="square">
            <a:spAutoFit/>
          </a:bodyPr>
          <a:lstStyle/>
          <a:p>
            <a:r>
              <a:rPr lang="en-US" sz="1200" dirty="0">
                <a:solidFill>
                  <a:schemeClr val="bg1"/>
                </a:solidFill>
              </a:rPr>
              <a:t>WS</a:t>
            </a:r>
            <a:r>
              <a:rPr lang="hr-HR" sz="1200" dirty="0">
                <a:solidFill>
                  <a:schemeClr val="bg1"/>
                </a:solidFill>
              </a:rPr>
              <a:t> </a:t>
            </a:r>
            <a:r>
              <a:rPr lang="en-US" sz="1200" dirty="0">
                <a:solidFill>
                  <a:schemeClr val="bg1"/>
                </a:solidFill>
              </a:rPr>
              <a:t>4 Strategic planning and decision </a:t>
            </a:r>
            <a:br>
              <a:rPr lang="hr-HR" sz="1200" dirty="0">
                <a:solidFill>
                  <a:schemeClr val="bg1"/>
                </a:solidFill>
              </a:rPr>
            </a:br>
            <a:r>
              <a:rPr lang="en-US" sz="1200" dirty="0">
                <a:solidFill>
                  <a:schemeClr val="bg1"/>
                </a:solidFill>
              </a:rPr>
              <a:t>making on e-learning implementation</a:t>
            </a:r>
            <a:endParaRPr lang="hr-HR" sz="1200" dirty="0">
              <a:solidFill>
                <a:schemeClr val="bg1"/>
              </a:solidFill>
            </a:endParaRPr>
          </a:p>
        </p:txBody>
      </p:sp>
      <p:sp>
        <p:nvSpPr>
          <p:cNvPr id="267" name="Freeform 200">
            <a:extLst>
              <a:ext uri="{FF2B5EF4-FFF2-40B4-BE49-F238E27FC236}">
                <a16:creationId xmlns:a16="http://schemas.microsoft.com/office/drawing/2014/main" id="{984BD96C-4387-4F06-9389-9A248CA7C3FC}"/>
              </a:ext>
            </a:extLst>
          </p:cNvPr>
          <p:cNvSpPr>
            <a:spLocks noChangeArrowheads="1"/>
          </p:cNvSpPr>
          <p:nvPr/>
        </p:nvSpPr>
        <p:spPr bwMode="auto">
          <a:xfrm>
            <a:off x="9821536" y="1454159"/>
            <a:ext cx="752119" cy="594208"/>
          </a:xfrm>
          <a:custGeom>
            <a:avLst/>
            <a:gdLst>
              <a:gd name="connsiteX0" fmla="*/ 35405 w 351187"/>
              <a:gd name="connsiteY0" fmla="*/ 200183 h 277453"/>
              <a:gd name="connsiteX1" fmla="*/ 9539 w 351187"/>
              <a:gd name="connsiteY1" fmla="*/ 259843 h 277453"/>
              <a:gd name="connsiteX2" fmla="*/ 9898 w 351187"/>
              <a:gd name="connsiteY2" fmla="*/ 265593 h 277453"/>
              <a:gd name="connsiteX3" fmla="*/ 14928 w 351187"/>
              <a:gd name="connsiteY3" fmla="*/ 268109 h 277453"/>
              <a:gd name="connsiteX4" fmla="*/ 326039 w 351187"/>
              <a:gd name="connsiteY4" fmla="*/ 268109 h 277453"/>
              <a:gd name="connsiteX5" fmla="*/ 331069 w 351187"/>
              <a:gd name="connsiteY5" fmla="*/ 265593 h 277453"/>
              <a:gd name="connsiteX6" fmla="*/ 331787 w 351187"/>
              <a:gd name="connsiteY6" fmla="*/ 259843 h 277453"/>
              <a:gd name="connsiteX7" fmla="*/ 305921 w 351187"/>
              <a:gd name="connsiteY7" fmla="*/ 200183 h 277453"/>
              <a:gd name="connsiteX8" fmla="*/ 151866 w 351187"/>
              <a:gd name="connsiteY8" fmla="*/ 85913 h 277453"/>
              <a:gd name="connsiteX9" fmla="*/ 150054 w 351187"/>
              <a:gd name="connsiteY9" fmla="*/ 86632 h 277453"/>
              <a:gd name="connsiteX10" fmla="*/ 148242 w 351187"/>
              <a:gd name="connsiteY10" fmla="*/ 90230 h 277453"/>
              <a:gd name="connsiteX11" fmla="*/ 148242 w 351187"/>
              <a:gd name="connsiteY11" fmla="*/ 135556 h 277453"/>
              <a:gd name="connsiteX12" fmla="*/ 150054 w 351187"/>
              <a:gd name="connsiteY12" fmla="*/ 139153 h 277453"/>
              <a:gd name="connsiteX13" fmla="*/ 154040 w 351187"/>
              <a:gd name="connsiteY13" fmla="*/ 139153 h 277453"/>
              <a:gd name="connsiteX14" fmla="*/ 193538 w 351187"/>
              <a:gd name="connsiteY14" fmla="*/ 116130 h 277453"/>
              <a:gd name="connsiteX15" fmla="*/ 195712 w 351187"/>
              <a:gd name="connsiteY15" fmla="*/ 112893 h 277453"/>
              <a:gd name="connsiteX16" fmla="*/ 193538 w 351187"/>
              <a:gd name="connsiteY16" fmla="*/ 109295 h 277453"/>
              <a:gd name="connsiteX17" fmla="*/ 154040 w 351187"/>
              <a:gd name="connsiteY17" fmla="*/ 86632 h 277453"/>
              <a:gd name="connsiteX18" fmla="*/ 151866 w 351187"/>
              <a:gd name="connsiteY18" fmla="*/ 85913 h 277453"/>
              <a:gd name="connsiteX19" fmla="*/ 145706 w 351187"/>
              <a:gd name="connsiteY19" fmla="*/ 78718 h 277453"/>
              <a:gd name="connsiteX20" fmla="*/ 158751 w 351187"/>
              <a:gd name="connsiteY20" fmla="*/ 78718 h 277453"/>
              <a:gd name="connsiteX21" fmla="*/ 198249 w 351187"/>
              <a:gd name="connsiteY21" fmla="*/ 101381 h 277453"/>
              <a:gd name="connsiteX22" fmla="*/ 205134 w 351187"/>
              <a:gd name="connsiteY22" fmla="*/ 112893 h 277453"/>
              <a:gd name="connsiteX23" fmla="*/ 198249 w 351187"/>
              <a:gd name="connsiteY23" fmla="*/ 124404 h 277453"/>
              <a:gd name="connsiteX24" fmla="*/ 158751 w 351187"/>
              <a:gd name="connsiteY24" fmla="*/ 147067 h 277453"/>
              <a:gd name="connsiteX25" fmla="*/ 151866 w 351187"/>
              <a:gd name="connsiteY25" fmla="*/ 148866 h 277453"/>
              <a:gd name="connsiteX26" fmla="*/ 145706 w 351187"/>
              <a:gd name="connsiteY26" fmla="*/ 147067 h 277453"/>
              <a:gd name="connsiteX27" fmla="*/ 138821 w 351187"/>
              <a:gd name="connsiteY27" fmla="*/ 135556 h 277453"/>
              <a:gd name="connsiteX28" fmla="*/ 138821 w 351187"/>
              <a:gd name="connsiteY28" fmla="*/ 90230 h 277453"/>
              <a:gd name="connsiteX29" fmla="*/ 145706 w 351187"/>
              <a:gd name="connsiteY29" fmla="*/ 78718 h 277453"/>
              <a:gd name="connsiteX30" fmla="*/ 64864 w 351187"/>
              <a:gd name="connsiteY30" fmla="*/ 56066 h 277453"/>
              <a:gd name="connsiteX31" fmla="*/ 59116 w 351187"/>
              <a:gd name="connsiteY31" fmla="*/ 61816 h 277453"/>
              <a:gd name="connsiteX32" fmla="*/ 59116 w 351187"/>
              <a:gd name="connsiteY32" fmla="*/ 162806 h 277453"/>
              <a:gd name="connsiteX33" fmla="*/ 65223 w 351187"/>
              <a:gd name="connsiteY33" fmla="*/ 168916 h 277453"/>
              <a:gd name="connsiteX34" fmla="*/ 276103 w 351187"/>
              <a:gd name="connsiteY34" fmla="*/ 168916 h 277453"/>
              <a:gd name="connsiteX35" fmla="*/ 282211 w 351187"/>
              <a:gd name="connsiteY35" fmla="*/ 162447 h 277453"/>
              <a:gd name="connsiteX36" fmla="*/ 282211 w 351187"/>
              <a:gd name="connsiteY36" fmla="*/ 80864 h 277453"/>
              <a:gd name="connsiteX37" fmla="*/ 241256 w 351187"/>
              <a:gd name="connsiteY37" fmla="*/ 80864 h 277453"/>
              <a:gd name="connsiteX38" fmla="*/ 219342 w 351187"/>
              <a:gd name="connsiteY38" fmla="*/ 95599 h 277453"/>
              <a:gd name="connsiteX39" fmla="*/ 213953 w 351187"/>
              <a:gd name="connsiteY39" fmla="*/ 97396 h 277453"/>
              <a:gd name="connsiteX40" fmla="*/ 208564 w 351187"/>
              <a:gd name="connsiteY40" fmla="*/ 95599 h 277453"/>
              <a:gd name="connsiteX41" fmla="*/ 203894 w 351187"/>
              <a:gd name="connsiteY41" fmla="*/ 84817 h 277453"/>
              <a:gd name="connsiteX42" fmla="*/ 208923 w 351187"/>
              <a:gd name="connsiteY42" fmla="*/ 56785 h 277453"/>
              <a:gd name="connsiteX43" fmla="*/ 208923 w 351187"/>
              <a:gd name="connsiteY43" fmla="*/ 56066 h 277453"/>
              <a:gd name="connsiteX44" fmla="*/ 303548 w 351187"/>
              <a:gd name="connsiteY44" fmla="*/ 34925 h 277453"/>
              <a:gd name="connsiteX45" fmla="*/ 309898 w 351187"/>
              <a:gd name="connsiteY45" fmla="*/ 41275 h 277453"/>
              <a:gd name="connsiteX46" fmla="*/ 303548 w 351187"/>
              <a:gd name="connsiteY46" fmla="*/ 47252 h 277453"/>
              <a:gd name="connsiteX47" fmla="*/ 297571 w 351187"/>
              <a:gd name="connsiteY47" fmla="*/ 41275 h 277453"/>
              <a:gd name="connsiteX48" fmla="*/ 303548 w 351187"/>
              <a:gd name="connsiteY48" fmla="*/ 34925 h 277453"/>
              <a:gd name="connsiteX49" fmla="*/ 281696 w 351187"/>
              <a:gd name="connsiteY49" fmla="*/ 34925 h 277453"/>
              <a:gd name="connsiteX50" fmla="*/ 287672 w 351187"/>
              <a:gd name="connsiteY50" fmla="*/ 41275 h 277453"/>
              <a:gd name="connsiteX51" fmla="*/ 281696 w 351187"/>
              <a:gd name="connsiteY51" fmla="*/ 47252 h 277453"/>
              <a:gd name="connsiteX52" fmla="*/ 275346 w 351187"/>
              <a:gd name="connsiteY52" fmla="*/ 41275 h 277453"/>
              <a:gd name="connsiteX53" fmla="*/ 281696 w 351187"/>
              <a:gd name="connsiteY53" fmla="*/ 34925 h 277453"/>
              <a:gd name="connsiteX54" fmla="*/ 259097 w 351187"/>
              <a:gd name="connsiteY54" fmla="*/ 34925 h 277453"/>
              <a:gd name="connsiteX55" fmla="*/ 265447 w 351187"/>
              <a:gd name="connsiteY55" fmla="*/ 41275 h 277453"/>
              <a:gd name="connsiteX56" fmla="*/ 259097 w 351187"/>
              <a:gd name="connsiteY56" fmla="*/ 47252 h 277453"/>
              <a:gd name="connsiteX57" fmla="*/ 253121 w 351187"/>
              <a:gd name="connsiteY57" fmla="*/ 41275 h 277453"/>
              <a:gd name="connsiteX58" fmla="*/ 259097 w 351187"/>
              <a:gd name="connsiteY58" fmla="*/ 34925 h 277453"/>
              <a:gd name="connsiteX59" fmla="*/ 42950 w 351187"/>
              <a:gd name="connsiteY59" fmla="*/ 34142 h 277453"/>
              <a:gd name="connsiteX60" fmla="*/ 36842 w 351187"/>
              <a:gd name="connsiteY60" fmla="*/ 39534 h 277453"/>
              <a:gd name="connsiteX61" fmla="*/ 36842 w 351187"/>
              <a:gd name="connsiteY61" fmla="*/ 190839 h 277453"/>
              <a:gd name="connsiteX62" fmla="*/ 304484 w 351187"/>
              <a:gd name="connsiteY62" fmla="*/ 190839 h 277453"/>
              <a:gd name="connsiteX63" fmla="*/ 304484 w 351187"/>
              <a:gd name="connsiteY63" fmla="*/ 80864 h 277453"/>
              <a:gd name="connsiteX64" fmla="*/ 291192 w 351187"/>
              <a:gd name="connsiteY64" fmla="*/ 80864 h 277453"/>
              <a:gd name="connsiteX65" fmla="*/ 291192 w 351187"/>
              <a:gd name="connsiteY65" fmla="*/ 162447 h 277453"/>
              <a:gd name="connsiteX66" fmla="*/ 276103 w 351187"/>
              <a:gd name="connsiteY66" fmla="*/ 177541 h 277453"/>
              <a:gd name="connsiteX67" fmla="*/ 65223 w 351187"/>
              <a:gd name="connsiteY67" fmla="*/ 177541 h 277453"/>
              <a:gd name="connsiteX68" fmla="*/ 49775 w 351187"/>
              <a:gd name="connsiteY68" fmla="*/ 162806 h 277453"/>
              <a:gd name="connsiteX69" fmla="*/ 49775 w 351187"/>
              <a:gd name="connsiteY69" fmla="*/ 61816 h 277453"/>
              <a:gd name="connsiteX70" fmla="*/ 64864 w 351187"/>
              <a:gd name="connsiteY70" fmla="*/ 47081 h 277453"/>
              <a:gd name="connsiteX71" fmla="*/ 208923 w 351187"/>
              <a:gd name="connsiteY71" fmla="*/ 47081 h 277453"/>
              <a:gd name="connsiteX72" fmla="*/ 208564 w 351187"/>
              <a:gd name="connsiteY72" fmla="*/ 34142 h 277453"/>
              <a:gd name="connsiteX73" fmla="*/ 234789 w 351187"/>
              <a:gd name="connsiteY73" fmla="*/ 9344 h 277453"/>
              <a:gd name="connsiteX74" fmla="*/ 217905 w 351187"/>
              <a:gd name="connsiteY74" fmla="*/ 27673 h 277453"/>
              <a:gd name="connsiteX75" fmla="*/ 217905 w 351187"/>
              <a:gd name="connsiteY75" fmla="*/ 29470 h 277453"/>
              <a:gd name="connsiteX76" fmla="*/ 218264 w 351187"/>
              <a:gd name="connsiteY76" fmla="*/ 51394 h 277453"/>
              <a:gd name="connsiteX77" fmla="*/ 218264 w 351187"/>
              <a:gd name="connsiteY77" fmla="*/ 57144 h 277453"/>
              <a:gd name="connsiteX78" fmla="*/ 218264 w 351187"/>
              <a:gd name="connsiteY78" fmla="*/ 57863 h 277453"/>
              <a:gd name="connsiteX79" fmla="*/ 213234 w 351187"/>
              <a:gd name="connsiteY79" fmla="*/ 86255 h 277453"/>
              <a:gd name="connsiteX80" fmla="*/ 213953 w 351187"/>
              <a:gd name="connsiteY80" fmla="*/ 88052 h 277453"/>
              <a:gd name="connsiteX81" fmla="*/ 214312 w 351187"/>
              <a:gd name="connsiteY81" fmla="*/ 88052 h 277453"/>
              <a:gd name="connsiteX82" fmla="*/ 237304 w 351187"/>
              <a:gd name="connsiteY82" fmla="*/ 72598 h 277453"/>
              <a:gd name="connsiteX83" fmla="*/ 240178 w 351187"/>
              <a:gd name="connsiteY83" fmla="*/ 71879 h 277453"/>
              <a:gd name="connsiteX84" fmla="*/ 325321 w 351187"/>
              <a:gd name="connsiteY84" fmla="*/ 71879 h 277453"/>
              <a:gd name="connsiteX85" fmla="*/ 341846 w 351187"/>
              <a:gd name="connsiteY85" fmla="*/ 53191 h 277453"/>
              <a:gd name="connsiteX86" fmla="*/ 341846 w 351187"/>
              <a:gd name="connsiteY86" fmla="*/ 27673 h 277453"/>
              <a:gd name="connsiteX87" fmla="*/ 325321 w 351187"/>
              <a:gd name="connsiteY87" fmla="*/ 9344 h 277453"/>
              <a:gd name="connsiteX88" fmla="*/ 234789 w 351187"/>
              <a:gd name="connsiteY88" fmla="*/ 0 h 277453"/>
              <a:gd name="connsiteX89" fmla="*/ 325321 w 351187"/>
              <a:gd name="connsiteY89" fmla="*/ 0 h 277453"/>
              <a:gd name="connsiteX90" fmla="*/ 351187 w 351187"/>
              <a:gd name="connsiteY90" fmla="*/ 27673 h 277453"/>
              <a:gd name="connsiteX91" fmla="*/ 351187 w 351187"/>
              <a:gd name="connsiteY91" fmla="*/ 53191 h 277453"/>
              <a:gd name="connsiteX92" fmla="*/ 325321 w 351187"/>
              <a:gd name="connsiteY92" fmla="*/ 80864 h 277453"/>
              <a:gd name="connsiteX93" fmla="*/ 313465 w 351187"/>
              <a:gd name="connsiteY93" fmla="*/ 80864 h 277453"/>
              <a:gd name="connsiteX94" fmla="*/ 313465 w 351187"/>
              <a:gd name="connsiteY94" fmla="*/ 194792 h 277453"/>
              <a:gd name="connsiteX95" fmla="*/ 340050 w 351187"/>
              <a:gd name="connsiteY95" fmla="*/ 256249 h 277453"/>
              <a:gd name="connsiteX96" fmla="*/ 338613 w 351187"/>
              <a:gd name="connsiteY96" fmla="*/ 270624 h 277453"/>
              <a:gd name="connsiteX97" fmla="*/ 326039 w 351187"/>
              <a:gd name="connsiteY97" fmla="*/ 277453 h 277453"/>
              <a:gd name="connsiteX98" fmla="*/ 14928 w 351187"/>
              <a:gd name="connsiteY98" fmla="*/ 277453 h 277453"/>
              <a:gd name="connsiteX99" fmla="*/ 2354 w 351187"/>
              <a:gd name="connsiteY99" fmla="*/ 270624 h 277453"/>
              <a:gd name="connsiteX100" fmla="*/ 1276 w 351187"/>
              <a:gd name="connsiteY100" fmla="*/ 256249 h 277453"/>
              <a:gd name="connsiteX101" fmla="*/ 27861 w 351187"/>
              <a:gd name="connsiteY101" fmla="*/ 194792 h 277453"/>
              <a:gd name="connsiteX102" fmla="*/ 27861 w 351187"/>
              <a:gd name="connsiteY102" fmla="*/ 39534 h 277453"/>
              <a:gd name="connsiteX103" fmla="*/ 42950 w 351187"/>
              <a:gd name="connsiteY103" fmla="*/ 24798 h 277453"/>
              <a:gd name="connsiteX104" fmla="*/ 208923 w 351187"/>
              <a:gd name="connsiteY104" fmla="*/ 24798 h 277453"/>
              <a:gd name="connsiteX105" fmla="*/ 234789 w 351187"/>
              <a:gd name="connsiteY105" fmla="*/ 0 h 277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51187" h="277453">
                <a:moveTo>
                  <a:pt x="35405" y="200183"/>
                </a:moveTo>
                <a:lnTo>
                  <a:pt x="9539" y="259843"/>
                </a:lnTo>
                <a:cubicBezTo>
                  <a:pt x="8821" y="261999"/>
                  <a:pt x="9180" y="263796"/>
                  <a:pt x="9898" y="265593"/>
                </a:cubicBezTo>
                <a:cubicBezTo>
                  <a:pt x="11335" y="267390"/>
                  <a:pt x="12772" y="268109"/>
                  <a:pt x="14928" y="268109"/>
                </a:cubicBezTo>
                <a:lnTo>
                  <a:pt x="326039" y="268109"/>
                </a:lnTo>
                <a:cubicBezTo>
                  <a:pt x="328195" y="268109"/>
                  <a:pt x="329991" y="267390"/>
                  <a:pt x="331069" y="265593"/>
                </a:cubicBezTo>
                <a:cubicBezTo>
                  <a:pt x="332147" y="263796"/>
                  <a:pt x="332506" y="261999"/>
                  <a:pt x="331787" y="259843"/>
                </a:cubicBezTo>
                <a:lnTo>
                  <a:pt x="305921" y="200183"/>
                </a:lnTo>
                <a:close/>
                <a:moveTo>
                  <a:pt x="151866" y="85913"/>
                </a:moveTo>
                <a:cubicBezTo>
                  <a:pt x="151141" y="85913"/>
                  <a:pt x="150417" y="86632"/>
                  <a:pt x="150054" y="86632"/>
                </a:cubicBezTo>
                <a:cubicBezTo>
                  <a:pt x="149692" y="86992"/>
                  <a:pt x="148242" y="88071"/>
                  <a:pt x="148242" y="90230"/>
                </a:cubicBezTo>
                <a:lnTo>
                  <a:pt x="148242" y="135556"/>
                </a:lnTo>
                <a:cubicBezTo>
                  <a:pt x="148242" y="137354"/>
                  <a:pt x="149692" y="138433"/>
                  <a:pt x="150054" y="139153"/>
                </a:cubicBezTo>
                <a:cubicBezTo>
                  <a:pt x="150779" y="139153"/>
                  <a:pt x="152228" y="139872"/>
                  <a:pt x="154040" y="139153"/>
                </a:cubicBezTo>
                <a:lnTo>
                  <a:pt x="193538" y="116130"/>
                </a:lnTo>
                <a:cubicBezTo>
                  <a:pt x="195350" y="115411"/>
                  <a:pt x="195712" y="113612"/>
                  <a:pt x="195712" y="112893"/>
                </a:cubicBezTo>
                <a:cubicBezTo>
                  <a:pt x="195712" y="112173"/>
                  <a:pt x="195350" y="110375"/>
                  <a:pt x="193538" y="109295"/>
                </a:cubicBezTo>
                <a:lnTo>
                  <a:pt x="154040" y="86632"/>
                </a:lnTo>
                <a:cubicBezTo>
                  <a:pt x="153316" y="86273"/>
                  <a:pt x="152953" y="85913"/>
                  <a:pt x="151866" y="85913"/>
                </a:cubicBezTo>
                <a:close/>
                <a:moveTo>
                  <a:pt x="145706" y="78718"/>
                </a:moveTo>
                <a:cubicBezTo>
                  <a:pt x="149692" y="76200"/>
                  <a:pt x="154765" y="76200"/>
                  <a:pt x="158751" y="78718"/>
                </a:cubicBezTo>
                <a:lnTo>
                  <a:pt x="198249" y="101381"/>
                </a:lnTo>
                <a:cubicBezTo>
                  <a:pt x="202597" y="103899"/>
                  <a:pt x="205134" y="107856"/>
                  <a:pt x="205134" y="112893"/>
                </a:cubicBezTo>
                <a:cubicBezTo>
                  <a:pt x="205134" y="117569"/>
                  <a:pt x="202597" y="121886"/>
                  <a:pt x="198249" y="124404"/>
                </a:cubicBezTo>
                <a:lnTo>
                  <a:pt x="158751" y="147067"/>
                </a:lnTo>
                <a:cubicBezTo>
                  <a:pt x="156577" y="148146"/>
                  <a:pt x="154403" y="148866"/>
                  <a:pt x="151866" y="148866"/>
                </a:cubicBezTo>
                <a:cubicBezTo>
                  <a:pt x="149692" y="148866"/>
                  <a:pt x="147518" y="148146"/>
                  <a:pt x="145706" y="147067"/>
                </a:cubicBezTo>
                <a:cubicBezTo>
                  <a:pt x="141357" y="144549"/>
                  <a:pt x="138821" y="140232"/>
                  <a:pt x="138821" y="135556"/>
                </a:cubicBezTo>
                <a:lnTo>
                  <a:pt x="138821" y="90230"/>
                </a:lnTo>
                <a:cubicBezTo>
                  <a:pt x="138821" y="85193"/>
                  <a:pt x="141357" y="81236"/>
                  <a:pt x="145706" y="78718"/>
                </a:cubicBezTo>
                <a:close/>
                <a:moveTo>
                  <a:pt x="64864" y="56066"/>
                </a:moveTo>
                <a:cubicBezTo>
                  <a:pt x="61631" y="56066"/>
                  <a:pt x="59116" y="58582"/>
                  <a:pt x="59116" y="61816"/>
                </a:cubicBezTo>
                <a:lnTo>
                  <a:pt x="59116" y="162806"/>
                </a:lnTo>
                <a:cubicBezTo>
                  <a:pt x="59116" y="166041"/>
                  <a:pt x="61631" y="168916"/>
                  <a:pt x="65223" y="168916"/>
                </a:cubicBezTo>
                <a:lnTo>
                  <a:pt x="276103" y="168916"/>
                </a:lnTo>
                <a:cubicBezTo>
                  <a:pt x="279337" y="168916"/>
                  <a:pt x="282211" y="166041"/>
                  <a:pt x="282211" y="162447"/>
                </a:cubicBezTo>
                <a:lnTo>
                  <a:pt x="282211" y="80864"/>
                </a:lnTo>
                <a:lnTo>
                  <a:pt x="241256" y="80864"/>
                </a:lnTo>
                <a:lnTo>
                  <a:pt x="219342" y="95599"/>
                </a:lnTo>
                <a:cubicBezTo>
                  <a:pt x="217905" y="96677"/>
                  <a:pt x="216108" y="97396"/>
                  <a:pt x="213953" y="97396"/>
                </a:cubicBezTo>
                <a:cubicBezTo>
                  <a:pt x="212157" y="97396"/>
                  <a:pt x="210360" y="96677"/>
                  <a:pt x="208564" y="95599"/>
                </a:cubicBezTo>
                <a:cubicBezTo>
                  <a:pt x="205331" y="93443"/>
                  <a:pt x="203535" y="89130"/>
                  <a:pt x="203894" y="84817"/>
                </a:cubicBezTo>
                <a:lnTo>
                  <a:pt x="208923" y="56785"/>
                </a:lnTo>
                <a:lnTo>
                  <a:pt x="208923" y="56066"/>
                </a:lnTo>
                <a:close/>
                <a:moveTo>
                  <a:pt x="303548" y="34925"/>
                </a:moveTo>
                <a:cubicBezTo>
                  <a:pt x="306909" y="34925"/>
                  <a:pt x="309898" y="37540"/>
                  <a:pt x="309898" y="41275"/>
                </a:cubicBezTo>
                <a:cubicBezTo>
                  <a:pt x="309898" y="44637"/>
                  <a:pt x="306909" y="47252"/>
                  <a:pt x="303548" y="47252"/>
                </a:cubicBezTo>
                <a:cubicBezTo>
                  <a:pt x="300559" y="47252"/>
                  <a:pt x="297571" y="44637"/>
                  <a:pt x="297571" y="41275"/>
                </a:cubicBezTo>
                <a:cubicBezTo>
                  <a:pt x="297571" y="37540"/>
                  <a:pt x="300559" y="34925"/>
                  <a:pt x="303548" y="34925"/>
                </a:cubicBezTo>
                <a:close/>
                <a:moveTo>
                  <a:pt x="281696" y="34925"/>
                </a:moveTo>
                <a:cubicBezTo>
                  <a:pt x="285058" y="34925"/>
                  <a:pt x="287672" y="37540"/>
                  <a:pt x="287672" y="41275"/>
                </a:cubicBezTo>
                <a:cubicBezTo>
                  <a:pt x="287672" y="44637"/>
                  <a:pt x="285058" y="47252"/>
                  <a:pt x="281696" y="47252"/>
                </a:cubicBezTo>
                <a:cubicBezTo>
                  <a:pt x="278334" y="47252"/>
                  <a:pt x="275346" y="44637"/>
                  <a:pt x="275346" y="41275"/>
                </a:cubicBezTo>
                <a:cubicBezTo>
                  <a:pt x="275346" y="37540"/>
                  <a:pt x="278334" y="34925"/>
                  <a:pt x="281696" y="34925"/>
                </a:cubicBezTo>
                <a:close/>
                <a:moveTo>
                  <a:pt x="259097" y="34925"/>
                </a:moveTo>
                <a:cubicBezTo>
                  <a:pt x="262833" y="34925"/>
                  <a:pt x="265447" y="37540"/>
                  <a:pt x="265447" y="41275"/>
                </a:cubicBezTo>
                <a:cubicBezTo>
                  <a:pt x="265447" y="44637"/>
                  <a:pt x="262833" y="47252"/>
                  <a:pt x="259097" y="47252"/>
                </a:cubicBezTo>
                <a:cubicBezTo>
                  <a:pt x="255736" y="47252"/>
                  <a:pt x="253121" y="44637"/>
                  <a:pt x="253121" y="41275"/>
                </a:cubicBezTo>
                <a:cubicBezTo>
                  <a:pt x="253121" y="37540"/>
                  <a:pt x="255736" y="34925"/>
                  <a:pt x="259097" y="34925"/>
                </a:cubicBezTo>
                <a:close/>
                <a:moveTo>
                  <a:pt x="42950" y="34142"/>
                </a:moveTo>
                <a:cubicBezTo>
                  <a:pt x="39357" y="34142"/>
                  <a:pt x="36842" y="36658"/>
                  <a:pt x="36842" y="39534"/>
                </a:cubicBezTo>
                <a:lnTo>
                  <a:pt x="36842" y="190839"/>
                </a:lnTo>
                <a:lnTo>
                  <a:pt x="304484" y="190839"/>
                </a:lnTo>
                <a:lnTo>
                  <a:pt x="304484" y="80864"/>
                </a:lnTo>
                <a:lnTo>
                  <a:pt x="291192" y="80864"/>
                </a:lnTo>
                <a:lnTo>
                  <a:pt x="291192" y="162447"/>
                </a:lnTo>
                <a:cubicBezTo>
                  <a:pt x="291192" y="171072"/>
                  <a:pt x="284366" y="177541"/>
                  <a:pt x="276103" y="177541"/>
                </a:cubicBezTo>
                <a:lnTo>
                  <a:pt x="65223" y="177541"/>
                </a:lnTo>
                <a:cubicBezTo>
                  <a:pt x="56601" y="177541"/>
                  <a:pt x="49775" y="171072"/>
                  <a:pt x="49775" y="162806"/>
                </a:cubicBezTo>
                <a:lnTo>
                  <a:pt x="49775" y="61816"/>
                </a:lnTo>
                <a:cubicBezTo>
                  <a:pt x="49775" y="53550"/>
                  <a:pt x="56601" y="47081"/>
                  <a:pt x="64864" y="47081"/>
                </a:cubicBezTo>
                <a:lnTo>
                  <a:pt x="208923" y="47081"/>
                </a:lnTo>
                <a:lnTo>
                  <a:pt x="208564" y="34142"/>
                </a:lnTo>
                <a:close/>
                <a:moveTo>
                  <a:pt x="234789" y="9344"/>
                </a:moveTo>
                <a:cubicBezTo>
                  <a:pt x="225449" y="9344"/>
                  <a:pt x="217905" y="17251"/>
                  <a:pt x="217905" y="27673"/>
                </a:cubicBezTo>
                <a:lnTo>
                  <a:pt x="217905" y="29470"/>
                </a:lnTo>
                <a:lnTo>
                  <a:pt x="218264" y="51394"/>
                </a:lnTo>
                <a:lnTo>
                  <a:pt x="218264" y="57144"/>
                </a:lnTo>
                <a:cubicBezTo>
                  <a:pt x="218264" y="57144"/>
                  <a:pt x="218264" y="57503"/>
                  <a:pt x="218264" y="57863"/>
                </a:cubicBezTo>
                <a:lnTo>
                  <a:pt x="213234" y="86255"/>
                </a:lnTo>
                <a:cubicBezTo>
                  <a:pt x="212875" y="87333"/>
                  <a:pt x="213594" y="88052"/>
                  <a:pt x="213953" y="88052"/>
                </a:cubicBezTo>
                <a:cubicBezTo>
                  <a:pt x="213953" y="88411"/>
                  <a:pt x="214312" y="88052"/>
                  <a:pt x="214312" y="88052"/>
                </a:cubicBezTo>
                <a:lnTo>
                  <a:pt x="237304" y="72598"/>
                </a:lnTo>
                <a:cubicBezTo>
                  <a:pt x="238023" y="72239"/>
                  <a:pt x="239100" y="71879"/>
                  <a:pt x="240178" y="71879"/>
                </a:cubicBezTo>
                <a:lnTo>
                  <a:pt x="325321" y="71879"/>
                </a:lnTo>
                <a:cubicBezTo>
                  <a:pt x="334302" y="71879"/>
                  <a:pt x="341846" y="63613"/>
                  <a:pt x="341846" y="53191"/>
                </a:cubicBezTo>
                <a:lnTo>
                  <a:pt x="341846" y="27673"/>
                </a:lnTo>
                <a:cubicBezTo>
                  <a:pt x="341846" y="17251"/>
                  <a:pt x="334302" y="9344"/>
                  <a:pt x="325321" y="9344"/>
                </a:cubicBezTo>
                <a:close/>
                <a:moveTo>
                  <a:pt x="234789" y="0"/>
                </a:moveTo>
                <a:lnTo>
                  <a:pt x="325321" y="0"/>
                </a:lnTo>
                <a:cubicBezTo>
                  <a:pt x="339332" y="0"/>
                  <a:pt x="351187" y="12219"/>
                  <a:pt x="351187" y="27673"/>
                </a:cubicBezTo>
                <a:lnTo>
                  <a:pt x="351187" y="53191"/>
                </a:lnTo>
                <a:cubicBezTo>
                  <a:pt x="351187" y="68645"/>
                  <a:pt x="339332" y="80864"/>
                  <a:pt x="325321" y="80864"/>
                </a:cubicBezTo>
                <a:lnTo>
                  <a:pt x="313465" y="80864"/>
                </a:lnTo>
                <a:lnTo>
                  <a:pt x="313465" y="194792"/>
                </a:lnTo>
                <a:lnTo>
                  <a:pt x="340050" y="256249"/>
                </a:lnTo>
                <a:cubicBezTo>
                  <a:pt x="342206" y="260921"/>
                  <a:pt x="341487" y="266312"/>
                  <a:pt x="338613" y="270624"/>
                </a:cubicBezTo>
                <a:cubicBezTo>
                  <a:pt x="336098" y="274578"/>
                  <a:pt x="331428" y="277453"/>
                  <a:pt x="326039" y="277453"/>
                </a:cubicBezTo>
                <a:lnTo>
                  <a:pt x="14928" y="277453"/>
                </a:lnTo>
                <a:cubicBezTo>
                  <a:pt x="9898" y="277453"/>
                  <a:pt x="5228" y="274578"/>
                  <a:pt x="2354" y="270624"/>
                </a:cubicBezTo>
                <a:cubicBezTo>
                  <a:pt x="-161" y="266312"/>
                  <a:pt x="-879" y="260921"/>
                  <a:pt x="1276" y="256249"/>
                </a:cubicBezTo>
                <a:lnTo>
                  <a:pt x="27861" y="194792"/>
                </a:lnTo>
                <a:lnTo>
                  <a:pt x="27861" y="39534"/>
                </a:lnTo>
                <a:cubicBezTo>
                  <a:pt x="27861" y="31626"/>
                  <a:pt x="34328" y="24798"/>
                  <a:pt x="42950" y="24798"/>
                </a:cubicBezTo>
                <a:lnTo>
                  <a:pt x="208923" y="24798"/>
                </a:lnTo>
                <a:cubicBezTo>
                  <a:pt x="210001" y="10782"/>
                  <a:pt x="221138" y="0"/>
                  <a:pt x="234789"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0" name="Freeform 135">
            <a:extLst>
              <a:ext uri="{FF2B5EF4-FFF2-40B4-BE49-F238E27FC236}">
                <a16:creationId xmlns:a16="http://schemas.microsoft.com/office/drawing/2014/main" id="{03E50CB1-F76F-46F7-BD78-CB5765724EAD}"/>
              </a:ext>
            </a:extLst>
          </p:cNvPr>
          <p:cNvSpPr>
            <a:spLocks noChangeArrowheads="1"/>
          </p:cNvSpPr>
          <p:nvPr/>
        </p:nvSpPr>
        <p:spPr bwMode="auto">
          <a:xfrm>
            <a:off x="9953193" y="4465295"/>
            <a:ext cx="723773" cy="583960"/>
          </a:xfrm>
          <a:custGeom>
            <a:avLst/>
            <a:gdLst>
              <a:gd name="connsiteX0" fmla="*/ 155945 w 361590"/>
              <a:gd name="connsiteY0" fmla="*/ 210183 h 291741"/>
              <a:gd name="connsiteX1" fmla="*/ 155945 w 361590"/>
              <a:gd name="connsiteY1" fmla="*/ 220243 h 291741"/>
              <a:gd name="connsiteX2" fmla="*/ 164228 w 361590"/>
              <a:gd name="connsiteY2" fmla="*/ 228507 h 291741"/>
              <a:gd name="connsiteX3" fmla="*/ 171791 w 361590"/>
              <a:gd name="connsiteY3" fmla="*/ 228507 h 291741"/>
              <a:gd name="connsiteX4" fmla="*/ 176473 w 361590"/>
              <a:gd name="connsiteY4" fmla="*/ 210183 h 291741"/>
              <a:gd name="connsiteX5" fmla="*/ 129654 w 361590"/>
              <a:gd name="connsiteY5" fmla="*/ 210183 h 291741"/>
              <a:gd name="connsiteX6" fmla="*/ 129654 w 361590"/>
              <a:gd name="connsiteY6" fmla="*/ 220243 h 291741"/>
              <a:gd name="connsiteX7" fmla="*/ 111646 w 361590"/>
              <a:gd name="connsiteY7" fmla="*/ 237848 h 291741"/>
              <a:gd name="connsiteX8" fmla="*/ 98321 w 361590"/>
              <a:gd name="connsiteY8" fmla="*/ 237848 h 291741"/>
              <a:gd name="connsiteX9" fmla="*/ 90037 w 361590"/>
              <a:gd name="connsiteY9" fmla="*/ 246471 h 291741"/>
              <a:gd name="connsiteX10" fmla="*/ 98321 w 361590"/>
              <a:gd name="connsiteY10" fmla="*/ 254734 h 291741"/>
              <a:gd name="connsiteX11" fmla="*/ 171791 w 361590"/>
              <a:gd name="connsiteY11" fmla="*/ 254734 h 291741"/>
              <a:gd name="connsiteX12" fmla="*/ 171791 w 361590"/>
              <a:gd name="connsiteY12" fmla="*/ 237848 h 291741"/>
              <a:gd name="connsiteX13" fmla="*/ 164228 w 361590"/>
              <a:gd name="connsiteY13" fmla="*/ 237848 h 291741"/>
              <a:gd name="connsiteX14" fmla="*/ 146221 w 361590"/>
              <a:gd name="connsiteY14" fmla="*/ 220243 h 291741"/>
              <a:gd name="connsiteX15" fmla="*/ 146221 w 361590"/>
              <a:gd name="connsiteY15" fmla="*/ 210183 h 291741"/>
              <a:gd name="connsiteX16" fmla="*/ 243101 w 361590"/>
              <a:gd name="connsiteY16" fmla="*/ 191859 h 291741"/>
              <a:gd name="connsiteX17" fmla="*/ 266511 w 361590"/>
              <a:gd name="connsiteY17" fmla="*/ 262279 h 291741"/>
              <a:gd name="connsiteX18" fmla="*/ 267231 w 361590"/>
              <a:gd name="connsiteY18" fmla="*/ 262279 h 291741"/>
              <a:gd name="connsiteX19" fmla="*/ 290280 w 361590"/>
              <a:gd name="connsiteY19" fmla="*/ 191859 h 291741"/>
              <a:gd name="connsiteX20" fmla="*/ 220411 w 361590"/>
              <a:gd name="connsiteY20" fmla="*/ 191859 h 291741"/>
              <a:gd name="connsiteX21" fmla="*/ 181155 w 361590"/>
              <a:gd name="connsiteY21" fmla="*/ 230662 h 291741"/>
              <a:gd name="connsiteX22" fmla="*/ 181155 w 361590"/>
              <a:gd name="connsiteY22" fmla="*/ 270543 h 291741"/>
              <a:gd name="connsiteX23" fmla="*/ 193040 w 361590"/>
              <a:gd name="connsiteY23" fmla="*/ 282040 h 291741"/>
              <a:gd name="connsiteX24" fmla="*/ 340341 w 361590"/>
              <a:gd name="connsiteY24" fmla="*/ 282040 h 291741"/>
              <a:gd name="connsiteX25" fmla="*/ 352226 w 361590"/>
              <a:gd name="connsiteY25" fmla="*/ 270543 h 291741"/>
              <a:gd name="connsiteX26" fmla="*/ 352226 w 361590"/>
              <a:gd name="connsiteY26" fmla="*/ 230662 h 291741"/>
              <a:gd name="connsiteX27" fmla="*/ 312970 w 361590"/>
              <a:gd name="connsiteY27" fmla="*/ 191859 h 291741"/>
              <a:gd name="connsiteX28" fmla="*/ 300004 w 361590"/>
              <a:gd name="connsiteY28" fmla="*/ 191859 h 291741"/>
              <a:gd name="connsiteX29" fmla="*/ 275874 w 361590"/>
              <a:gd name="connsiteY29" fmla="*/ 265154 h 291741"/>
              <a:gd name="connsiteX30" fmla="*/ 266511 w 361590"/>
              <a:gd name="connsiteY30" fmla="*/ 271980 h 291741"/>
              <a:gd name="connsiteX31" fmla="*/ 257147 w 361590"/>
              <a:gd name="connsiteY31" fmla="*/ 265154 h 291741"/>
              <a:gd name="connsiteX32" fmla="*/ 233017 w 361590"/>
              <a:gd name="connsiteY32" fmla="*/ 191859 h 291741"/>
              <a:gd name="connsiteX33" fmla="*/ 116796 w 361590"/>
              <a:gd name="connsiteY33" fmla="*/ 136020 h 291741"/>
              <a:gd name="connsiteX34" fmla="*/ 101390 w 361590"/>
              <a:gd name="connsiteY34" fmla="*/ 151895 h 291741"/>
              <a:gd name="connsiteX35" fmla="*/ 101390 w 361590"/>
              <a:gd name="connsiteY35" fmla="*/ 168853 h 291741"/>
              <a:gd name="connsiteX36" fmla="*/ 105331 w 361590"/>
              <a:gd name="connsiteY36" fmla="*/ 172822 h 291741"/>
              <a:gd name="connsiteX37" fmla="*/ 170536 w 361590"/>
              <a:gd name="connsiteY37" fmla="*/ 172822 h 291741"/>
              <a:gd name="connsiteX38" fmla="*/ 174477 w 361590"/>
              <a:gd name="connsiteY38" fmla="*/ 168853 h 291741"/>
              <a:gd name="connsiteX39" fmla="*/ 174477 w 361590"/>
              <a:gd name="connsiteY39" fmla="*/ 151895 h 291741"/>
              <a:gd name="connsiteX40" fmla="*/ 159071 w 361590"/>
              <a:gd name="connsiteY40" fmla="*/ 136020 h 291741"/>
              <a:gd name="connsiteX41" fmla="*/ 116796 w 361590"/>
              <a:gd name="connsiteY41" fmla="*/ 127000 h 291741"/>
              <a:gd name="connsiteX42" fmla="*/ 159071 w 361590"/>
              <a:gd name="connsiteY42" fmla="*/ 127000 h 291741"/>
              <a:gd name="connsiteX43" fmla="*/ 183792 w 361590"/>
              <a:gd name="connsiteY43" fmla="*/ 151895 h 291741"/>
              <a:gd name="connsiteX44" fmla="*/ 183792 w 361590"/>
              <a:gd name="connsiteY44" fmla="*/ 168853 h 291741"/>
              <a:gd name="connsiteX45" fmla="*/ 170536 w 361590"/>
              <a:gd name="connsiteY45" fmla="*/ 182202 h 291741"/>
              <a:gd name="connsiteX46" fmla="*/ 105331 w 361590"/>
              <a:gd name="connsiteY46" fmla="*/ 182202 h 291741"/>
              <a:gd name="connsiteX47" fmla="*/ 92075 w 361590"/>
              <a:gd name="connsiteY47" fmla="*/ 168853 h 291741"/>
              <a:gd name="connsiteX48" fmla="*/ 92075 w 361590"/>
              <a:gd name="connsiteY48" fmla="*/ 151895 h 291741"/>
              <a:gd name="connsiteX49" fmla="*/ 116796 w 361590"/>
              <a:gd name="connsiteY49" fmla="*/ 127000 h 291741"/>
              <a:gd name="connsiteX50" fmla="*/ 271192 w 361590"/>
              <a:gd name="connsiteY50" fmla="*/ 92337 h 291741"/>
              <a:gd name="connsiteX51" fmla="*/ 221852 w 361590"/>
              <a:gd name="connsiteY51" fmla="*/ 117128 h 291741"/>
              <a:gd name="connsiteX52" fmla="*/ 219691 w 361590"/>
              <a:gd name="connsiteY52" fmla="*/ 117846 h 291741"/>
              <a:gd name="connsiteX53" fmla="*/ 267951 w 361590"/>
              <a:gd name="connsiteY53" fmla="*/ 159164 h 291741"/>
              <a:gd name="connsiteX54" fmla="*/ 316571 w 361590"/>
              <a:gd name="connsiteY54" fmla="*/ 114972 h 291741"/>
              <a:gd name="connsiteX55" fmla="*/ 271553 w 361590"/>
              <a:gd name="connsiteY55" fmla="*/ 93055 h 291741"/>
              <a:gd name="connsiteX56" fmla="*/ 294602 w 361590"/>
              <a:gd name="connsiteY56" fmla="*/ 70061 h 291741"/>
              <a:gd name="connsiteX57" fmla="*/ 278035 w 361590"/>
              <a:gd name="connsiteY57" fmla="*/ 86588 h 291741"/>
              <a:gd name="connsiteX58" fmla="*/ 278395 w 361590"/>
              <a:gd name="connsiteY58" fmla="*/ 86588 h 291741"/>
              <a:gd name="connsiteX59" fmla="*/ 294738 w 361590"/>
              <a:gd name="connsiteY59" fmla="*/ 98615 h 291741"/>
              <a:gd name="connsiteX60" fmla="*/ 295728 w 361590"/>
              <a:gd name="connsiteY60" fmla="*/ 99343 h 291741"/>
              <a:gd name="connsiteX61" fmla="*/ 316571 w 361590"/>
              <a:gd name="connsiteY61" fmla="*/ 105631 h 291741"/>
              <a:gd name="connsiteX62" fmla="*/ 294602 w 361590"/>
              <a:gd name="connsiteY62" fmla="*/ 70061 h 291741"/>
              <a:gd name="connsiteX63" fmla="*/ 137138 w 361590"/>
              <a:gd name="connsiteY63" fmla="*/ 69695 h 291741"/>
              <a:gd name="connsiteX64" fmla="*/ 117319 w 361590"/>
              <a:gd name="connsiteY64" fmla="*/ 89514 h 291741"/>
              <a:gd name="connsiteX65" fmla="*/ 137138 w 361590"/>
              <a:gd name="connsiteY65" fmla="*/ 109334 h 291741"/>
              <a:gd name="connsiteX66" fmla="*/ 156958 w 361590"/>
              <a:gd name="connsiteY66" fmla="*/ 89514 h 291741"/>
              <a:gd name="connsiteX67" fmla="*/ 137138 w 361590"/>
              <a:gd name="connsiteY67" fmla="*/ 69695 h 291741"/>
              <a:gd name="connsiteX68" fmla="*/ 267951 w 361590"/>
              <a:gd name="connsiteY68" fmla="*/ 62157 h 291741"/>
              <a:gd name="connsiteX69" fmla="*/ 234322 w 361590"/>
              <a:gd name="connsiteY69" fmla="*/ 75585 h 291741"/>
              <a:gd name="connsiteX70" fmla="*/ 232872 w 361590"/>
              <a:gd name="connsiteY70" fmla="*/ 78735 h 291741"/>
              <a:gd name="connsiteX71" fmla="*/ 219331 w 361590"/>
              <a:gd name="connsiteY71" fmla="*/ 108146 h 291741"/>
              <a:gd name="connsiteX72" fmla="*/ 255661 w 361590"/>
              <a:gd name="connsiteY72" fmla="*/ 91394 h 291741"/>
              <a:gd name="connsiteX73" fmla="*/ 260270 w 361590"/>
              <a:gd name="connsiteY73" fmla="*/ 87539 h 291741"/>
              <a:gd name="connsiteX74" fmla="*/ 286319 w 361590"/>
              <a:gd name="connsiteY74" fmla="*/ 65750 h 291741"/>
              <a:gd name="connsiteX75" fmla="*/ 267951 w 361590"/>
              <a:gd name="connsiteY75" fmla="*/ 62157 h 291741"/>
              <a:gd name="connsiteX76" fmla="*/ 137138 w 361590"/>
              <a:gd name="connsiteY76" fmla="*/ 60325 h 291741"/>
              <a:gd name="connsiteX77" fmla="*/ 166327 w 361590"/>
              <a:gd name="connsiteY77" fmla="*/ 89514 h 291741"/>
              <a:gd name="connsiteX78" fmla="*/ 137138 w 361590"/>
              <a:gd name="connsiteY78" fmla="*/ 118703 h 291741"/>
              <a:gd name="connsiteX79" fmla="*/ 107950 w 361590"/>
              <a:gd name="connsiteY79" fmla="*/ 89514 h 291741"/>
              <a:gd name="connsiteX80" fmla="*/ 137138 w 361590"/>
              <a:gd name="connsiteY80" fmla="*/ 60325 h 291741"/>
              <a:gd name="connsiteX81" fmla="*/ 65689 w 361590"/>
              <a:gd name="connsiteY81" fmla="*/ 15875 h 291741"/>
              <a:gd name="connsiteX82" fmla="*/ 71054 w 361590"/>
              <a:gd name="connsiteY82" fmla="*/ 21253 h 291741"/>
              <a:gd name="connsiteX83" fmla="*/ 65689 w 361590"/>
              <a:gd name="connsiteY83" fmla="*/ 26630 h 291741"/>
              <a:gd name="connsiteX84" fmla="*/ 60325 w 361590"/>
              <a:gd name="connsiteY84" fmla="*/ 21253 h 291741"/>
              <a:gd name="connsiteX85" fmla="*/ 65689 w 361590"/>
              <a:gd name="connsiteY85" fmla="*/ 15875 h 291741"/>
              <a:gd name="connsiteX86" fmla="*/ 45244 w 361590"/>
              <a:gd name="connsiteY86" fmla="*/ 15875 h 291741"/>
              <a:gd name="connsiteX87" fmla="*/ 50430 w 361590"/>
              <a:gd name="connsiteY87" fmla="*/ 21253 h 291741"/>
              <a:gd name="connsiteX88" fmla="*/ 45244 w 361590"/>
              <a:gd name="connsiteY88" fmla="*/ 26630 h 291741"/>
              <a:gd name="connsiteX89" fmla="*/ 39687 w 361590"/>
              <a:gd name="connsiteY89" fmla="*/ 21253 h 291741"/>
              <a:gd name="connsiteX90" fmla="*/ 45244 w 361590"/>
              <a:gd name="connsiteY90" fmla="*/ 15875 h 291741"/>
              <a:gd name="connsiteX91" fmla="*/ 24236 w 361590"/>
              <a:gd name="connsiteY91" fmla="*/ 15875 h 291741"/>
              <a:gd name="connsiteX92" fmla="*/ 29792 w 361590"/>
              <a:gd name="connsiteY92" fmla="*/ 21253 h 291741"/>
              <a:gd name="connsiteX93" fmla="*/ 24236 w 361590"/>
              <a:gd name="connsiteY93" fmla="*/ 26630 h 291741"/>
              <a:gd name="connsiteX94" fmla="*/ 19050 w 361590"/>
              <a:gd name="connsiteY94" fmla="*/ 21253 h 291741"/>
              <a:gd name="connsiteX95" fmla="*/ 24236 w 361590"/>
              <a:gd name="connsiteY95" fmla="*/ 15875 h 291741"/>
              <a:gd name="connsiteX96" fmla="*/ 16927 w 361590"/>
              <a:gd name="connsiteY96" fmla="*/ 9341 h 291741"/>
              <a:gd name="connsiteX97" fmla="*/ 9364 w 361590"/>
              <a:gd name="connsiteY97" fmla="*/ 17246 h 291741"/>
              <a:gd name="connsiteX98" fmla="*/ 9364 w 361590"/>
              <a:gd name="connsiteY98" fmla="*/ 31617 h 291741"/>
              <a:gd name="connsiteX99" fmla="*/ 86247 w 361590"/>
              <a:gd name="connsiteY99" fmla="*/ 31617 h 291741"/>
              <a:gd name="connsiteX100" fmla="*/ 266511 w 361590"/>
              <a:gd name="connsiteY100" fmla="*/ 31617 h 291741"/>
              <a:gd name="connsiteX101" fmla="*/ 266511 w 361590"/>
              <a:gd name="connsiteY101" fmla="*/ 17246 h 291741"/>
              <a:gd name="connsiteX102" fmla="*/ 258947 w 361590"/>
              <a:gd name="connsiteY102" fmla="*/ 9341 h 291741"/>
              <a:gd name="connsiteX103" fmla="*/ 16927 w 361590"/>
              <a:gd name="connsiteY103" fmla="*/ 0 h 291741"/>
              <a:gd name="connsiteX104" fmla="*/ 258947 w 361590"/>
              <a:gd name="connsiteY104" fmla="*/ 0 h 291741"/>
              <a:gd name="connsiteX105" fmla="*/ 275874 w 361590"/>
              <a:gd name="connsiteY105" fmla="*/ 17246 h 291741"/>
              <a:gd name="connsiteX106" fmla="*/ 275874 w 361590"/>
              <a:gd name="connsiteY106" fmla="*/ 53175 h 291741"/>
              <a:gd name="connsiteX107" fmla="*/ 296043 w 361590"/>
              <a:gd name="connsiteY107" fmla="*/ 60001 h 291741"/>
              <a:gd name="connsiteX108" fmla="*/ 296403 w 361590"/>
              <a:gd name="connsiteY108" fmla="*/ 60360 h 291741"/>
              <a:gd name="connsiteX109" fmla="*/ 325935 w 361590"/>
              <a:gd name="connsiteY109" fmla="*/ 110661 h 291741"/>
              <a:gd name="connsiteX110" fmla="*/ 267951 w 361590"/>
              <a:gd name="connsiteY110" fmla="*/ 168506 h 291741"/>
              <a:gd name="connsiteX111" fmla="*/ 209607 w 361590"/>
              <a:gd name="connsiteY111" fmla="*/ 110661 h 291741"/>
              <a:gd name="connsiteX112" fmla="*/ 214092 w 361590"/>
              <a:gd name="connsiteY112" fmla="*/ 88385 h 291741"/>
              <a:gd name="connsiteX113" fmla="*/ 222739 w 361590"/>
              <a:gd name="connsiteY113" fmla="*/ 75478 h 291741"/>
              <a:gd name="connsiteX114" fmla="*/ 226309 w 361590"/>
              <a:gd name="connsiteY114" fmla="*/ 70151 h 291741"/>
              <a:gd name="connsiteX115" fmla="*/ 266511 w 361590"/>
              <a:gd name="connsiteY115" fmla="*/ 52815 h 291741"/>
              <a:gd name="connsiteX116" fmla="*/ 266511 w 361590"/>
              <a:gd name="connsiteY116" fmla="*/ 40959 h 291741"/>
              <a:gd name="connsiteX117" fmla="*/ 115317 w 361590"/>
              <a:gd name="connsiteY117" fmla="*/ 40959 h 291741"/>
              <a:gd name="connsiteX118" fmla="*/ 9364 w 361590"/>
              <a:gd name="connsiteY118" fmla="*/ 40959 h 291741"/>
              <a:gd name="connsiteX119" fmla="*/ 9364 w 361590"/>
              <a:gd name="connsiteY119" fmla="*/ 192578 h 291741"/>
              <a:gd name="connsiteX120" fmla="*/ 16927 w 361590"/>
              <a:gd name="connsiteY120" fmla="*/ 200482 h 291741"/>
              <a:gd name="connsiteX121" fmla="*/ 182596 w 361590"/>
              <a:gd name="connsiteY121" fmla="*/ 200482 h 291741"/>
              <a:gd name="connsiteX122" fmla="*/ 220411 w 361590"/>
              <a:gd name="connsiteY122" fmla="*/ 182159 h 291741"/>
              <a:gd name="connsiteX123" fmla="*/ 312970 w 361590"/>
              <a:gd name="connsiteY123" fmla="*/ 182159 h 291741"/>
              <a:gd name="connsiteX124" fmla="*/ 361590 w 361590"/>
              <a:gd name="connsiteY124" fmla="*/ 230662 h 291741"/>
              <a:gd name="connsiteX125" fmla="*/ 361590 w 361590"/>
              <a:gd name="connsiteY125" fmla="*/ 270543 h 291741"/>
              <a:gd name="connsiteX126" fmla="*/ 340341 w 361590"/>
              <a:gd name="connsiteY126" fmla="*/ 291741 h 291741"/>
              <a:gd name="connsiteX127" fmla="*/ 193040 w 361590"/>
              <a:gd name="connsiteY127" fmla="*/ 291741 h 291741"/>
              <a:gd name="connsiteX128" fmla="*/ 171791 w 361590"/>
              <a:gd name="connsiteY128" fmla="*/ 270543 h 291741"/>
              <a:gd name="connsiteX129" fmla="*/ 171791 w 361590"/>
              <a:gd name="connsiteY129" fmla="*/ 264076 h 291741"/>
              <a:gd name="connsiteX130" fmla="*/ 98321 w 361590"/>
              <a:gd name="connsiteY130" fmla="*/ 264076 h 291741"/>
              <a:gd name="connsiteX131" fmla="*/ 81034 w 361590"/>
              <a:gd name="connsiteY131" fmla="*/ 246471 h 291741"/>
              <a:gd name="connsiteX132" fmla="*/ 98321 w 361590"/>
              <a:gd name="connsiteY132" fmla="*/ 228507 h 291741"/>
              <a:gd name="connsiteX133" fmla="*/ 111646 w 361590"/>
              <a:gd name="connsiteY133" fmla="*/ 228507 h 291741"/>
              <a:gd name="connsiteX134" fmla="*/ 120290 w 361590"/>
              <a:gd name="connsiteY134" fmla="*/ 220243 h 291741"/>
              <a:gd name="connsiteX135" fmla="*/ 120290 w 361590"/>
              <a:gd name="connsiteY135" fmla="*/ 210183 h 291741"/>
              <a:gd name="connsiteX136" fmla="*/ 16927 w 361590"/>
              <a:gd name="connsiteY136" fmla="*/ 210183 h 291741"/>
              <a:gd name="connsiteX137" fmla="*/ 0 w 361590"/>
              <a:gd name="connsiteY137" fmla="*/ 192578 h 291741"/>
              <a:gd name="connsiteX138" fmla="*/ 0 w 361590"/>
              <a:gd name="connsiteY138" fmla="*/ 17246 h 291741"/>
              <a:gd name="connsiteX139" fmla="*/ 16927 w 361590"/>
              <a:gd name="connsiteY13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361590" h="291741">
                <a:moveTo>
                  <a:pt x="155945" y="210183"/>
                </a:moveTo>
                <a:lnTo>
                  <a:pt x="155945" y="220243"/>
                </a:lnTo>
                <a:cubicBezTo>
                  <a:pt x="155945" y="224914"/>
                  <a:pt x="159546" y="228507"/>
                  <a:pt x="164228" y="228507"/>
                </a:cubicBezTo>
                <a:lnTo>
                  <a:pt x="171791" y="228507"/>
                </a:lnTo>
                <a:cubicBezTo>
                  <a:pt x="172151" y="222039"/>
                  <a:pt x="173952" y="215931"/>
                  <a:pt x="176473" y="210183"/>
                </a:cubicBezTo>
                <a:close/>
                <a:moveTo>
                  <a:pt x="129654" y="210183"/>
                </a:moveTo>
                <a:lnTo>
                  <a:pt x="129654" y="220243"/>
                </a:lnTo>
                <a:cubicBezTo>
                  <a:pt x="129654" y="229944"/>
                  <a:pt x="121731" y="237848"/>
                  <a:pt x="111646" y="237848"/>
                </a:cubicBezTo>
                <a:lnTo>
                  <a:pt x="98321" y="237848"/>
                </a:lnTo>
                <a:cubicBezTo>
                  <a:pt x="93999" y="237848"/>
                  <a:pt x="90037" y="241800"/>
                  <a:pt x="90037" y="246471"/>
                </a:cubicBezTo>
                <a:cubicBezTo>
                  <a:pt x="90037" y="250782"/>
                  <a:pt x="93999" y="254734"/>
                  <a:pt x="98321" y="254734"/>
                </a:cubicBezTo>
                <a:lnTo>
                  <a:pt x="171791" y="254734"/>
                </a:lnTo>
                <a:lnTo>
                  <a:pt x="171791" y="237848"/>
                </a:lnTo>
                <a:lnTo>
                  <a:pt x="164228" y="237848"/>
                </a:lnTo>
                <a:cubicBezTo>
                  <a:pt x="154144" y="237848"/>
                  <a:pt x="146221" y="229944"/>
                  <a:pt x="146221" y="220243"/>
                </a:cubicBezTo>
                <a:lnTo>
                  <a:pt x="146221" y="210183"/>
                </a:lnTo>
                <a:close/>
                <a:moveTo>
                  <a:pt x="243101" y="191859"/>
                </a:moveTo>
                <a:lnTo>
                  <a:pt x="266511" y="262279"/>
                </a:lnTo>
                <a:cubicBezTo>
                  <a:pt x="266511" y="262639"/>
                  <a:pt x="266871" y="262639"/>
                  <a:pt x="267231" y="262279"/>
                </a:cubicBezTo>
                <a:lnTo>
                  <a:pt x="290280" y="191859"/>
                </a:lnTo>
                <a:close/>
                <a:moveTo>
                  <a:pt x="220411" y="191859"/>
                </a:moveTo>
                <a:cubicBezTo>
                  <a:pt x="198802" y="191859"/>
                  <a:pt x="181155" y="209105"/>
                  <a:pt x="181155" y="230662"/>
                </a:cubicBezTo>
                <a:lnTo>
                  <a:pt x="181155" y="270543"/>
                </a:lnTo>
                <a:cubicBezTo>
                  <a:pt x="181155" y="277010"/>
                  <a:pt x="186557" y="282040"/>
                  <a:pt x="193040" y="282040"/>
                </a:cubicBezTo>
                <a:lnTo>
                  <a:pt x="340341" y="282040"/>
                </a:lnTo>
                <a:cubicBezTo>
                  <a:pt x="346824" y="282040"/>
                  <a:pt x="352226" y="277010"/>
                  <a:pt x="352226" y="270543"/>
                </a:cubicBezTo>
                <a:lnTo>
                  <a:pt x="352226" y="230662"/>
                </a:lnTo>
                <a:cubicBezTo>
                  <a:pt x="352226" y="209105"/>
                  <a:pt x="334219" y="191859"/>
                  <a:pt x="312970" y="191859"/>
                </a:cubicBezTo>
                <a:lnTo>
                  <a:pt x="300004" y="191859"/>
                </a:lnTo>
                <a:lnTo>
                  <a:pt x="275874" y="265154"/>
                </a:lnTo>
                <a:cubicBezTo>
                  <a:pt x="274794" y="269106"/>
                  <a:pt x="271192" y="271980"/>
                  <a:pt x="266511" y="271980"/>
                </a:cubicBezTo>
                <a:cubicBezTo>
                  <a:pt x="262549" y="271980"/>
                  <a:pt x="258587" y="269106"/>
                  <a:pt x="257147" y="265154"/>
                </a:cubicBezTo>
                <a:lnTo>
                  <a:pt x="233017" y="191859"/>
                </a:lnTo>
                <a:close/>
                <a:moveTo>
                  <a:pt x="116796" y="136020"/>
                </a:moveTo>
                <a:cubicBezTo>
                  <a:pt x="108197" y="136020"/>
                  <a:pt x="101390" y="143236"/>
                  <a:pt x="101390" y="151895"/>
                </a:cubicBezTo>
                <a:lnTo>
                  <a:pt x="101390" y="168853"/>
                </a:lnTo>
                <a:cubicBezTo>
                  <a:pt x="101390" y="171378"/>
                  <a:pt x="103181" y="172822"/>
                  <a:pt x="105331" y="172822"/>
                </a:cubicBezTo>
                <a:lnTo>
                  <a:pt x="170536" y="172822"/>
                </a:lnTo>
                <a:cubicBezTo>
                  <a:pt x="172685" y="172822"/>
                  <a:pt x="174477" y="171378"/>
                  <a:pt x="174477" y="168853"/>
                </a:cubicBezTo>
                <a:lnTo>
                  <a:pt x="174477" y="151895"/>
                </a:lnTo>
                <a:cubicBezTo>
                  <a:pt x="174477" y="143236"/>
                  <a:pt x="167670" y="136020"/>
                  <a:pt x="159071" y="136020"/>
                </a:cubicBezTo>
                <a:close/>
                <a:moveTo>
                  <a:pt x="116796" y="127000"/>
                </a:moveTo>
                <a:lnTo>
                  <a:pt x="159071" y="127000"/>
                </a:lnTo>
                <a:cubicBezTo>
                  <a:pt x="172685" y="127000"/>
                  <a:pt x="183792" y="137824"/>
                  <a:pt x="183792" y="151895"/>
                </a:cubicBezTo>
                <a:lnTo>
                  <a:pt x="183792" y="168853"/>
                </a:lnTo>
                <a:cubicBezTo>
                  <a:pt x="183792" y="176430"/>
                  <a:pt x="177701" y="182202"/>
                  <a:pt x="170536" y="182202"/>
                </a:cubicBezTo>
                <a:lnTo>
                  <a:pt x="105331" y="182202"/>
                </a:lnTo>
                <a:cubicBezTo>
                  <a:pt x="98166" y="182202"/>
                  <a:pt x="92075" y="176430"/>
                  <a:pt x="92075" y="168853"/>
                </a:cubicBezTo>
                <a:lnTo>
                  <a:pt x="92075" y="151895"/>
                </a:lnTo>
                <a:cubicBezTo>
                  <a:pt x="92075" y="137824"/>
                  <a:pt x="103181" y="127000"/>
                  <a:pt x="116796" y="127000"/>
                </a:cubicBezTo>
                <a:close/>
                <a:moveTo>
                  <a:pt x="271192" y="92337"/>
                </a:moveTo>
                <a:cubicBezTo>
                  <a:pt x="256426" y="103475"/>
                  <a:pt x="239859" y="111738"/>
                  <a:pt x="221852" y="117128"/>
                </a:cubicBezTo>
                <a:lnTo>
                  <a:pt x="219691" y="117846"/>
                </a:lnTo>
                <a:cubicBezTo>
                  <a:pt x="223293" y="141200"/>
                  <a:pt x="243461" y="159164"/>
                  <a:pt x="267951" y="159164"/>
                </a:cubicBezTo>
                <a:cubicBezTo>
                  <a:pt x="293162" y="159164"/>
                  <a:pt x="314050" y="139763"/>
                  <a:pt x="316571" y="114972"/>
                </a:cubicBezTo>
                <a:cubicBezTo>
                  <a:pt x="299284" y="113176"/>
                  <a:pt x="283438" y="105631"/>
                  <a:pt x="271553" y="93055"/>
                </a:cubicBezTo>
                <a:close/>
                <a:moveTo>
                  <a:pt x="294602" y="70061"/>
                </a:moveTo>
                <a:cubicBezTo>
                  <a:pt x="289920" y="76169"/>
                  <a:pt x="284158" y="81558"/>
                  <a:pt x="278035" y="86588"/>
                </a:cubicBezTo>
                <a:lnTo>
                  <a:pt x="278395" y="86588"/>
                </a:lnTo>
                <a:lnTo>
                  <a:pt x="294738" y="98615"/>
                </a:lnTo>
                <a:lnTo>
                  <a:pt x="295728" y="99343"/>
                </a:lnTo>
                <a:cubicBezTo>
                  <a:pt x="302165" y="102577"/>
                  <a:pt x="309188" y="104733"/>
                  <a:pt x="316571" y="105631"/>
                </a:cubicBezTo>
                <a:cubicBezTo>
                  <a:pt x="314771" y="90900"/>
                  <a:pt x="306847" y="77965"/>
                  <a:pt x="294602" y="70061"/>
                </a:cubicBezTo>
                <a:close/>
                <a:moveTo>
                  <a:pt x="137138" y="69695"/>
                </a:moveTo>
                <a:cubicBezTo>
                  <a:pt x="125968" y="69695"/>
                  <a:pt x="117319" y="78703"/>
                  <a:pt x="117319" y="89514"/>
                </a:cubicBezTo>
                <a:cubicBezTo>
                  <a:pt x="117319" y="100325"/>
                  <a:pt x="125968" y="109334"/>
                  <a:pt x="137138" y="109334"/>
                </a:cubicBezTo>
                <a:cubicBezTo>
                  <a:pt x="148309" y="109334"/>
                  <a:pt x="156958" y="100325"/>
                  <a:pt x="156958" y="89514"/>
                </a:cubicBezTo>
                <a:cubicBezTo>
                  <a:pt x="156958" y="78703"/>
                  <a:pt x="148309" y="69695"/>
                  <a:pt x="137138" y="69695"/>
                </a:cubicBezTo>
                <a:close/>
                <a:moveTo>
                  <a:pt x="267951" y="62157"/>
                </a:moveTo>
                <a:cubicBezTo>
                  <a:pt x="254986" y="62157"/>
                  <a:pt x="243101" y="67277"/>
                  <a:pt x="234322" y="75585"/>
                </a:cubicBezTo>
                <a:lnTo>
                  <a:pt x="232872" y="78735"/>
                </a:lnTo>
                <a:lnTo>
                  <a:pt x="219331" y="108146"/>
                </a:lnTo>
                <a:cubicBezTo>
                  <a:pt x="232296" y="104194"/>
                  <a:pt x="244451" y="98535"/>
                  <a:pt x="255661" y="91394"/>
                </a:cubicBezTo>
                <a:lnTo>
                  <a:pt x="260270" y="87539"/>
                </a:lnTo>
                <a:lnTo>
                  <a:pt x="286319" y="65750"/>
                </a:lnTo>
                <a:cubicBezTo>
                  <a:pt x="280556" y="63235"/>
                  <a:pt x="274074" y="62157"/>
                  <a:pt x="267951" y="62157"/>
                </a:cubicBezTo>
                <a:close/>
                <a:moveTo>
                  <a:pt x="137138" y="60325"/>
                </a:moveTo>
                <a:cubicBezTo>
                  <a:pt x="153354" y="60325"/>
                  <a:pt x="166327" y="73298"/>
                  <a:pt x="166327" y="89514"/>
                </a:cubicBezTo>
                <a:cubicBezTo>
                  <a:pt x="166327" y="105730"/>
                  <a:pt x="153354" y="118703"/>
                  <a:pt x="137138" y="118703"/>
                </a:cubicBezTo>
                <a:cubicBezTo>
                  <a:pt x="120923" y="118703"/>
                  <a:pt x="107950" y="105730"/>
                  <a:pt x="107950" y="89514"/>
                </a:cubicBezTo>
                <a:cubicBezTo>
                  <a:pt x="107950" y="73298"/>
                  <a:pt x="120923" y="60325"/>
                  <a:pt x="137138" y="60325"/>
                </a:cubicBezTo>
                <a:close/>
                <a:moveTo>
                  <a:pt x="65689" y="15875"/>
                </a:moveTo>
                <a:cubicBezTo>
                  <a:pt x="68755" y="15875"/>
                  <a:pt x="71054" y="18026"/>
                  <a:pt x="71054" y="21253"/>
                </a:cubicBezTo>
                <a:cubicBezTo>
                  <a:pt x="71054" y="24120"/>
                  <a:pt x="68755" y="26630"/>
                  <a:pt x="65689" y="26630"/>
                </a:cubicBezTo>
                <a:cubicBezTo>
                  <a:pt x="62624" y="26630"/>
                  <a:pt x="60325" y="24120"/>
                  <a:pt x="60325" y="21253"/>
                </a:cubicBezTo>
                <a:cubicBezTo>
                  <a:pt x="60325" y="18026"/>
                  <a:pt x="62624" y="15875"/>
                  <a:pt x="65689" y="15875"/>
                </a:cubicBezTo>
                <a:close/>
                <a:moveTo>
                  <a:pt x="45244" y="15875"/>
                </a:moveTo>
                <a:cubicBezTo>
                  <a:pt x="48207" y="15875"/>
                  <a:pt x="50430" y="18026"/>
                  <a:pt x="50430" y="21253"/>
                </a:cubicBezTo>
                <a:cubicBezTo>
                  <a:pt x="50430" y="24120"/>
                  <a:pt x="48207" y="26630"/>
                  <a:pt x="45244" y="26630"/>
                </a:cubicBezTo>
                <a:cubicBezTo>
                  <a:pt x="42280" y="26630"/>
                  <a:pt x="39687" y="24120"/>
                  <a:pt x="39687" y="21253"/>
                </a:cubicBezTo>
                <a:cubicBezTo>
                  <a:pt x="39687" y="18026"/>
                  <a:pt x="42280" y="15875"/>
                  <a:pt x="45244" y="15875"/>
                </a:cubicBezTo>
                <a:close/>
                <a:moveTo>
                  <a:pt x="24236" y="15875"/>
                </a:moveTo>
                <a:cubicBezTo>
                  <a:pt x="27199" y="15875"/>
                  <a:pt x="29792" y="18026"/>
                  <a:pt x="29792" y="21253"/>
                </a:cubicBezTo>
                <a:cubicBezTo>
                  <a:pt x="29792" y="24120"/>
                  <a:pt x="27199" y="26630"/>
                  <a:pt x="24236" y="26630"/>
                </a:cubicBezTo>
                <a:cubicBezTo>
                  <a:pt x="21643" y="26630"/>
                  <a:pt x="19050" y="24120"/>
                  <a:pt x="19050" y="21253"/>
                </a:cubicBezTo>
                <a:cubicBezTo>
                  <a:pt x="19050" y="18026"/>
                  <a:pt x="21643" y="15875"/>
                  <a:pt x="24236" y="15875"/>
                </a:cubicBezTo>
                <a:close/>
                <a:moveTo>
                  <a:pt x="16927" y="9341"/>
                </a:moveTo>
                <a:cubicBezTo>
                  <a:pt x="12605" y="9341"/>
                  <a:pt x="9364" y="12934"/>
                  <a:pt x="9364" y="17246"/>
                </a:cubicBezTo>
                <a:lnTo>
                  <a:pt x="9364" y="31617"/>
                </a:lnTo>
                <a:lnTo>
                  <a:pt x="86247" y="31617"/>
                </a:lnTo>
                <a:lnTo>
                  <a:pt x="266511" y="31617"/>
                </a:lnTo>
                <a:lnTo>
                  <a:pt x="266511" y="17246"/>
                </a:lnTo>
                <a:cubicBezTo>
                  <a:pt x="266511" y="12934"/>
                  <a:pt x="263269" y="9341"/>
                  <a:pt x="258947" y="9341"/>
                </a:cubicBezTo>
                <a:close/>
                <a:moveTo>
                  <a:pt x="16927" y="0"/>
                </a:moveTo>
                <a:lnTo>
                  <a:pt x="258947" y="0"/>
                </a:lnTo>
                <a:cubicBezTo>
                  <a:pt x="268311" y="0"/>
                  <a:pt x="275874" y="7545"/>
                  <a:pt x="275874" y="17246"/>
                </a:cubicBezTo>
                <a:lnTo>
                  <a:pt x="275874" y="53175"/>
                </a:lnTo>
                <a:cubicBezTo>
                  <a:pt x="283438" y="54253"/>
                  <a:pt x="289920" y="56408"/>
                  <a:pt x="296043" y="60001"/>
                </a:cubicBezTo>
                <a:lnTo>
                  <a:pt x="296403" y="60360"/>
                </a:lnTo>
                <a:cubicBezTo>
                  <a:pt x="314050" y="70420"/>
                  <a:pt x="325935" y="89103"/>
                  <a:pt x="325935" y="110661"/>
                </a:cubicBezTo>
                <a:cubicBezTo>
                  <a:pt x="325935" y="142637"/>
                  <a:pt x="300004" y="168506"/>
                  <a:pt x="267951" y="168506"/>
                </a:cubicBezTo>
                <a:cubicBezTo>
                  <a:pt x="235898" y="168506"/>
                  <a:pt x="209607" y="142637"/>
                  <a:pt x="209607" y="110661"/>
                </a:cubicBezTo>
                <a:cubicBezTo>
                  <a:pt x="209607" y="102756"/>
                  <a:pt x="211205" y="95234"/>
                  <a:pt x="214092" y="88385"/>
                </a:cubicBezTo>
                <a:lnTo>
                  <a:pt x="222739" y="75478"/>
                </a:lnTo>
                <a:lnTo>
                  <a:pt x="226309" y="70151"/>
                </a:lnTo>
                <a:cubicBezTo>
                  <a:pt x="236618" y="59732"/>
                  <a:pt x="250844" y="53175"/>
                  <a:pt x="266511" y="52815"/>
                </a:cubicBezTo>
                <a:lnTo>
                  <a:pt x="266511" y="40959"/>
                </a:lnTo>
                <a:lnTo>
                  <a:pt x="115317" y="40959"/>
                </a:lnTo>
                <a:lnTo>
                  <a:pt x="9364" y="40959"/>
                </a:lnTo>
                <a:lnTo>
                  <a:pt x="9364" y="192578"/>
                </a:lnTo>
                <a:cubicBezTo>
                  <a:pt x="9364" y="197249"/>
                  <a:pt x="12605" y="200482"/>
                  <a:pt x="16927" y="200482"/>
                </a:cubicBezTo>
                <a:lnTo>
                  <a:pt x="182596" y="200482"/>
                </a:lnTo>
                <a:cubicBezTo>
                  <a:pt x="191239" y="189344"/>
                  <a:pt x="205285" y="182159"/>
                  <a:pt x="220411" y="182159"/>
                </a:cubicBezTo>
                <a:lnTo>
                  <a:pt x="312970" y="182159"/>
                </a:lnTo>
                <a:cubicBezTo>
                  <a:pt x="339621" y="182159"/>
                  <a:pt x="361590" y="204075"/>
                  <a:pt x="361590" y="230662"/>
                </a:cubicBezTo>
                <a:lnTo>
                  <a:pt x="361590" y="270543"/>
                </a:lnTo>
                <a:cubicBezTo>
                  <a:pt x="361590" y="282040"/>
                  <a:pt x="352226" y="291741"/>
                  <a:pt x="340341" y="291741"/>
                </a:cubicBezTo>
                <a:lnTo>
                  <a:pt x="193040" y="291741"/>
                </a:lnTo>
                <a:cubicBezTo>
                  <a:pt x="181155" y="291741"/>
                  <a:pt x="171791" y="282040"/>
                  <a:pt x="171791" y="270543"/>
                </a:cubicBezTo>
                <a:lnTo>
                  <a:pt x="171791" y="264076"/>
                </a:lnTo>
                <a:lnTo>
                  <a:pt x="98321" y="264076"/>
                </a:lnTo>
                <a:cubicBezTo>
                  <a:pt x="88957" y="264076"/>
                  <a:pt x="81034" y="256172"/>
                  <a:pt x="81034" y="246471"/>
                </a:cubicBezTo>
                <a:cubicBezTo>
                  <a:pt x="81034" y="236770"/>
                  <a:pt x="88957" y="228507"/>
                  <a:pt x="98321" y="228507"/>
                </a:cubicBezTo>
                <a:lnTo>
                  <a:pt x="111646" y="228507"/>
                </a:lnTo>
                <a:cubicBezTo>
                  <a:pt x="116328" y="228507"/>
                  <a:pt x="120290" y="224914"/>
                  <a:pt x="120290" y="220243"/>
                </a:cubicBezTo>
                <a:lnTo>
                  <a:pt x="120290" y="210183"/>
                </a:lnTo>
                <a:lnTo>
                  <a:pt x="16927" y="210183"/>
                </a:lnTo>
                <a:cubicBezTo>
                  <a:pt x="7203" y="210183"/>
                  <a:pt x="0" y="202279"/>
                  <a:pt x="0" y="192578"/>
                </a:cubicBezTo>
                <a:lnTo>
                  <a:pt x="0" y="17246"/>
                </a:lnTo>
                <a:cubicBezTo>
                  <a:pt x="0" y="7545"/>
                  <a:pt x="7203" y="0"/>
                  <a:pt x="16927" y="0"/>
                </a:cubicBezTo>
                <a:close/>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8" name="TekstniOkvir 267">
            <a:extLst>
              <a:ext uri="{FF2B5EF4-FFF2-40B4-BE49-F238E27FC236}">
                <a16:creationId xmlns:a16="http://schemas.microsoft.com/office/drawing/2014/main" id="{3888C0B1-95FD-49CE-ABBF-ADB35E039F7B}"/>
              </a:ext>
            </a:extLst>
          </p:cNvPr>
          <p:cNvSpPr txBox="1"/>
          <p:nvPr/>
        </p:nvSpPr>
        <p:spPr>
          <a:xfrm>
            <a:off x="4777277" y="118610"/>
            <a:ext cx="2705164" cy="646331"/>
          </a:xfrm>
          <a:prstGeom prst="rect">
            <a:avLst/>
          </a:prstGeom>
          <a:noFill/>
        </p:spPr>
        <p:txBody>
          <a:bodyPr wrap="none" rtlCol="0">
            <a:spAutoFit/>
          </a:bodyPr>
          <a:lstStyle/>
          <a:p>
            <a:r>
              <a:rPr lang="hr-HR" sz="3600" b="1" dirty="0">
                <a:solidFill>
                  <a:schemeClr val="bg1"/>
                </a:solidFill>
              </a:rPr>
              <a:t>WORKSHOPS</a:t>
            </a:r>
          </a:p>
        </p:txBody>
      </p:sp>
    </p:spTree>
    <p:extLst>
      <p:ext uri="{BB962C8B-B14F-4D97-AF65-F5344CB8AC3E}">
        <p14:creationId xmlns:p14="http://schemas.microsoft.com/office/powerpoint/2010/main" val="1763383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0" y="0"/>
            <a:ext cx="12192000" cy="6858000"/>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0392697" cy="830997"/>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a:t>
            </a:r>
            <a: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1A Moodle for administrators</a:t>
            </a:r>
            <a:endParaRPr lang="hr-HR" sz="4800" b="1" dirty="0">
              <a:solidFill>
                <a:schemeClr val="bg1"/>
              </a:solidFill>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196645" y="1654524"/>
            <a:ext cx="8397357" cy="4708981"/>
          </a:xfrm>
          <a:prstGeom prst="rect">
            <a:avLst/>
          </a:prstGeom>
          <a:noFill/>
        </p:spPr>
        <p:txBody>
          <a:bodyPr wrap="square" rtlCol="0">
            <a:spAutoFit/>
          </a:bodyPr>
          <a:lstStyle/>
          <a:p>
            <a:pPr algn="just"/>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provides an overview of best practices in long term maintaining of Moodle LMS. </a:t>
            </a:r>
            <a:endParaRPr lang="hr-HR"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participants will cover all relevant topics, from Moodle installation and configuration, long term meantime and upgrades, optimization, security to various tasks related to supporting typical HEI teaching and learning needs. </a:t>
            </a:r>
          </a:p>
          <a:p>
            <a:pPr algn="just"/>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System administrators, ICT experts required to configure and maintain Moodle LMS installation</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outcomes</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Install and configure LMS Moodle/ Identify institutional requirements specific to Moodle configuration and support/ Apply, change, and configure Moodle design (look and feel)/ Optimize Moodle LMS for high performance/ Maintain and manage Moodle users/ Extend Moodle functionality with plugins/ Organize and manage courses and categories/ Maintain and upgrade Moodle installation in production environment/ Manage Moodle related to new academic year requirements </a:t>
            </a:r>
            <a:endParaRPr lang="hr-HR" sz="2000" dirty="0"/>
          </a:p>
        </p:txBody>
      </p:sp>
      <p:sp>
        <p:nvSpPr>
          <p:cNvPr id="6" name="Freeform 137">
            <a:extLst>
              <a:ext uri="{FF2B5EF4-FFF2-40B4-BE49-F238E27FC236}">
                <a16:creationId xmlns:a16="http://schemas.microsoft.com/office/drawing/2014/main" id="{BA9BD8DB-1E0A-4155-8011-103FD7A982CF}"/>
              </a:ext>
            </a:extLst>
          </p:cNvPr>
          <p:cNvSpPr>
            <a:spLocks noChangeArrowheads="1"/>
          </p:cNvSpPr>
          <p:nvPr/>
        </p:nvSpPr>
        <p:spPr bwMode="auto">
          <a:xfrm>
            <a:off x="9291788" y="3429000"/>
            <a:ext cx="2595108" cy="2595108"/>
          </a:xfrm>
          <a:prstGeom prst="ellipse">
            <a:avLst/>
          </a:prstGeom>
          <a:solidFill>
            <a:schemeClr val="accent1">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9" name="Freeform 136">
            <a:extLst>
              <a:ext uri="{FF2B5EF4-FFF2-40B4-BE49-F238E27FC236}">
                <a16:creationId xmlns:a16="http://schemas.microsoft.com/office/drawing/2014/main" id="{6456651E-BD27-4951-9AED-1AFC50CA04E7}"/>
              </a:ext>
            </a:extLst>
          </p:cNvPr>
          <p:cNvSpPr>
            <a:spLocks noChangeArrowheads="1"/>
          </p:cNvSpPr>
          <p:nvPr/>
        </p:nvSpPr>
        <p:spPr bwMode="auto">
          <a:xfrm>
            <a:off x="10015487" y="4162903"/>
            <a:ext cx="1173623" cy="1244667"/>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10" name="TekstniOkvir 9">
            <a:extLst>
              <a:ext uri="{FF2B5EF4-FFF2-40B4-BE49-F238E27FC236}">
                <a16:creationId xmlns:a16="http://schemas.microsoft.com/office/drawing/2014/main" id="{EE0CDED4-B8A3-46F3-8594-817B1B96A404}"/>
              </a:ext>
            </a:extLst>
          </p:cNvPr>
          <p:cNvSpPr txBox="1"/>
          <p:nvPr/>
        </p:nvSpPr>
        <p:spPr>
          <a:xfrm>
            <a:off x="10132141" y="0"/>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10</a:t>
            </a:r>
            <a:br>
              <a:rPr lang="hr-HR" dirty="0">
                <a:solidFill>
                  <a:schemeClr val="bg1"/>
                </a:solidFill>
              </a:rPr>
            </a:br>
            <a:r>
              <a:rPr lang="hr-HR" dirty="0" err="1">
                <a:solidFill>
                  <a:schemeClr val="bg1"/>
                </a:solidFill>
              </a:rPr>
              <a:t>hours</a:t>
            </a:r>
            <a:endParaRPr lang="hr-HR" dirty="0">
              <a:solidFill>
                <a:schemeClr val="bg1"/>
              </a:solidFill>
            </a:endParaRPr>
          </a:p>
        </p:txBody>
      </p:sp>
    </p:spTree>
    <p:extLst>
      <p:ext uri="{BB962C8B-B14F-4D97-AF65-F5344CB8AC3E}">
        <p14:creationId xmlns:p14="http://schemas.microsoft.com/office/powerpoint/2010/main" val="929443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a:extLst>
              <a:ext uri="{FF2B5EF4-FFF2-40B4-BE49-F238E27FC236}">
                <a16:creationId xmlns:a16="http://schemas.microsoft.com/office/drawing/2014/main" id="{73278D58-7AE0-4FDC-8948-CDC602B6AF4B}"/>
              </a:ext>
            </a:extLst>
          </p:cNvPr>
          <p:cNvSpPr/>
          <p:nvPr/>
        </p:nvSpPr>
        <p:spPr>
          <a:xfrm>
            <a:off x="-54078" y="0"/>
            <a:ext cx="12192000" cy="6858000"/>
          </a:xfrm>
          <a:prstGeom prst="rect">
            <a:avLst/>
          </a:prstGeom>
          <a:solidFill>
            <a:srgbClr val="849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 name="TekstniOkvir 3">
            <a:extLst>
              <a:ext uri="{FF2B5EF4-FFF2-40B4-BE49-F238E27FC236}">
                <a16:creationId xmlns:a16="http://schemas.microsoft.com/office/drawing/2014/main" id="{EE002688-7326-4FB0-A41D-5FC1C7FE65A4}"/>
              </a:ext>
            </a:extLst>
          </p:cNvPr>
          <p:cNvSpPr txBox="1"/>
          <p:nvPr/>
        </p:nvSpPr>
        <p:spPr>
          <a:xfrm>
            <a:off x="196645" y="305068"/>
            <a:ext cx="10392697" cy="830997"/>
          </a:xfrm>
          <a:prstGeom prst="rect">
            <a:avLst/>
          </a:prstGeom>
          <a:noFill/>
        </p:spPr>
        <p:txBody>
          <a:bodyPr wrap="square">
            <a:spAutoFit/>
          </a:bodyPr>
          <a:lstStyle/>
          <a:p>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WS</a:t>
            </a:r>
            <a:r>
              <a:rPr lang="hr-HR"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4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1B Online Knowledge Assessment</a:t>
            </a:r>
            <a:endParaRPr lang="hr-HR" sz="4800" b="1" dirty="0">
              <a:solidFill>
                <a:schemeClr val="bg1"/>
              </a:solidFill>
            </a:endParaRPr>
          </a:p>
        </p:txBody>
      </p:sp>
      <p:sp>
        <p:nvSpPr>
          <p:cNvPr id="5" name="TekstniOkvir 4">
            <a:extLst>
              <a:ext uri="{FF2B5EF4-FFF2-40B4-BE49-F238E27FC236}">
                <a16:creationId xmlns:a16="http://schemas.microsoft.com/office/drawing/2014/main" id="{7D9B0613-201B-45D9-B1FA-3024238FB646}"/>
              </a:ext>
            </a:extLst>
          </p:cNvPr>
          <p:cNvSpPr txBox="1"/>
          <p:nvPr/>
        </p:nvSpPr>
        <p:spPr>
          <a:xfrm>
            <a:off x="222603" y="1334765"/>
            <a:ext cx="8397357" cy="5016758"/>
          </a:xfrm>
          <a:prstGeom prst="rect">
            <a:avLst/>
          </a:prstGeom>
          <a:noFill/>
        </p:spPr>
        <p:txBody>
          <a:bodyPr wrap="square" rtlCol="0">
            <a:spAutoFit/>
          </a:bodyPr>
          <a:lstStyle/>
          <a:p>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Workshop provides an overview of different types and approaches to online knowledge assessment  having in mind the features of online context as opposed to the face-to-face one. </a:t>
            </a:r>
            <a:endPar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Target  groups: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Teachers with experience of working with a learning management system Moodle</a:t>
            </a:r>
          </a:p>
          <a:p>
            <a:pPr algn="just"/>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Learning</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hr-HR" sz="20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outcomes</a:t>
            </a:r>
            <a:r>
              <a:rPr lang="hr-HR"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Identify differences in performing a face-to-face and an online knowledge assessment/ Create groups in the context of the organization of teaching methods and knowledge testing; / Use the option to upload a file with advanced grading forms/ Create and use a database to submit and share structured tasks/ Use wiki pages to create project and other student assignments/ Use the workshop to create project and other student assignments (peer assessment)/ Use the forum in the context of assessment/ Create different types of questions in the test and create a database of questions/ Create a test and manage other test settings/ Understand technical instructions and ethical notes/ Manage grading categories and items</a:t>
            </a:r>
          </a:p>
        </p:txBody>
      </p:sp>
      <p:sp>
        <p:nvSpPr>
          <p:cNvPr id="11" name="TekstniOkvir 10">
            <a:extLst>
              <a:ext uri="{FF2B5EF4-FFF2-40B4-BE49-F238E27FC236}">
                <a16:creationId xmlns:a16="http://schemas.microsoft.com/office/drawing/2014/main" id="{CD1F3DF8-9FDA-4D1B-8C97-2F0D1D3B9E10}"/>
              </a:ext>
            </a:extLst>
          </p:cNvPr>
          <p:cNvSpPr txBox="1"/>
          <p:nvPr/>
        </p:nvSpPr>
        <p:spPr>
          <a:xfrm>
            <a:off x="10132141" y="0"/>
            <a:ext cx="914400" cy="984885"/>
          </a:xfrm>
          <a:prstGeom prst="rect">
            <a:avLst/>
          </a:prstGeom>
          <a:solidFill>
            <a:schemeClr val="accent1">
              <a:lumMod val="50000"/>
            </a:schemeClr>
          </a:solidFill>
        </p:spPr>
        <p:txBody>
          <a:bodyPr wrap="square" rtlCol="0">
            <a:spAutoFit/>
          </a:bodyPr>
          <a:lstStyle/>
          <a:p>
            <a:pPr algn="ctr"/>
            <a:r>
              <a:rPr lang="hr-HR" sz="4000" b="1" dirty="0">
                <a:solidFill>
                  <a:schemeClr val="bg1"/>
                </a:solidFill>
              </a:rPr>
              <a:t>6</a:t>
            </a:r>
            <a:br>
              <a:rPr lang="hr-HR" dirty="0">
                <a:solidFill>
                  <a:schemeClr val="bg1"/>
                </a:solidFill>
              </a:rPr>
            </a:br>
            <a:r>
              <a:rPr lang="hr-HR" dirty="0" err="1">
                <a:solidFill>
                  <a:schemeClr val="bg1"/>
                </a:solidFill>
              </a:rPr>
              <a:t>hours</a:t>
            </a:r>
            <a:endParaRPr lang="hr-HR" dirty="0">
              <a:solidFill>
                <a:schemeClr val="bg1"/>
              </a:solidFill>
            </a:endParaRPr>
          </a:p>
        </p:txBody>
      </p:sp>
      <p:sp>
        <p:nvSpPr>
          <p:cNvPr id="12" name="Freeform 137">
            <a:extLst>
              <a:ext uri="{FF2B5EF4-FFF2-40B4-BE49-F238E27FC236}">
                <a16:creationId xmlns:a16="http://schemas.microsoft.com/office/drawing/2014/main" id="{DAF90C07-E476-2741-87FE-3F5A5FAAEC7A}"/>
              </a:ext>
            </a:extLst>
          </p:cNvPr>
          <p:cNvSpPr>
            <a:spLocks noChangeArrowheads="1"/>
          </p:cNvSpPr>
          <p:nvPr/>
        </p:nvSpPr>
        <p:spPr bwMode="auto">
          <a:xfrm>
            <a:off x="9291788" y="3429000"/>
            <a:ext cx="2595108" cy="2595108"/>
          </a:xfrm>
          <a:prstGeom prst="ellipse">
            <a:avLst/>
          </a:prstGeom>
          <a:solidFill>
            <a:schemeClr val="bg1"/>
          </a:solidFill>
          <a:ln>
            <a:noFill/>
          </a:ln>
          <a:effectLst/>
        </p:spPr>
        <p:txBody>
          <a:bodyPr wrap="none" anchor="ctr"/>
          <a:lstStyle/>
          <a:p>
            <a:endParaRPr lang="en-US" sz="6530" dirty="0">
              <a:latin typeface="Lato Light" panose="020F0502020204030203" pitchFamily="34" charset="0"/>
            </a:endParaRPr>
          </a:p>
        </p:txBody>
      </p:sp>
      <p:sp>
        <p:nvSpPr>
          <p:cNvPr id="13" name="Freeform 136">
            <a:extLst>
              <a:ext uri="{FF2B5EF4-FFF2-40B4-BE49-F238E27FC236}">
                <a16:creationId xmlns:a16="http://schemas.microsoft.com/office/drawing/2014/main" id="{9AB7C6BC-7402-E64B-A215-53BC501C07DD}"/>
              </a:ext>
            </a:extLst>
          </p:cNvPr>
          <p:cNvSpPr>
            <a:spLocks noChangeArrowheads="1"/>
          </p:cNvSpPr>
          <p:nvPr/>
        </p:nvSpPr>
        <p:spPr bwMode="auto">
          <a:xfrm>
            <a:off x="10015487" y="4162903"/>
            <a:ext cx="1173623" cy="1244667"/>
          </a:xfrm>
          <a:custGeom>
            <a:avLst/>
            <a:gdLst>
              <a:gd name="connsiteX0" fmla="*/ 168711 w 340951"/>
              <a:gd name="connsiteY0" fmla="*/ 236381 h 361590"/>
              <a:gd name="connsiteX1" fmla="*/ 147995 w 340951"/>
              <a:gd name="connsiteY1" fmla="*/ 257998 h 361590"/>
              <a:gd name="connsiteX2" fmla="*/ 159782 w 340951"/>
              <a:gd name="connsiteY2" fmla="*/ 277453 h 361590"/>
              <a:gd name="connsiteX3" fmla="*/ 161925 w 340951"/>
              <a:gd name="connsiteY3" fmla="*/ 283578 h 361590"/>
              <a:gd name="connsiteX4" fmla="*/ 145851 w 340951"/>
              <a:gd name="connsiteY4" fmla="*/ 318525 h 361590"/>
              <a:gd name="connsiteX5" fmla="*/ 192285 w 340951"/>
              <a:gd name="connsiteY5" fmla="*/ 318525 h 361590"/>
              <a:gd name="connsiteX6" fmla="*/ 175855 w 340951"/>
              <a:gd name="connsiteY6" fmla="*/ 283578 h 361590"/>
              <a:gd name="connsiteX7" fmla="*/ 177998 w 340951"/>
              <a:gd name="connsiteY7" fmla="*/ 277453 h 361590"/>
              <a:gd name="connsiteX8" fmla="*/ 189071 w 340951"/>
              <a:gd name="connsiteY8" fmla="*/ 257998 h 361590"/>
              <a:gd name="connsiteX9" fmla="*/ 168711 w 340951"/>
              <a:gd name="connsiteY9" fmla="*/ 236381 h 361590"/>
              <a:gd name="connsiteX10" fmla="*/ 168711 w 340951"/>
              <a:gd name="connsiteY10" fmla="*/ 227013 h 361590"/>
              <a:gd name="connsiteX11" fmla="*/ 198715 w 340951"/>
              <a:gd name="connsiteY11" fmla="*/ 257998 h 361590"/>
              <a:gd name="connsiteX12" fmla="*/ 185856 w 340951"/>
              <a:gd name="connsiteY12" fmla="*/ 283218 h 361590"/>
              <a:gd name="connsiteX13" fmla="*/ 188714 w 340951"/>
              <a:gd name="connsiteY13" fmla="*/ 288622 h 361590"/>
              <a:gd name="connsiteX14" fmla="*/ 204073 w 340951"/>
              <a:gd name="connsiteY14" fmla="*/ 321408 h 361590"/>
              <a:gd name="connsiteX15" fmla="*/ 203358 w 340951"/>
              <a:gd name="connsiteY15" fmla="*/ 325731 h 361590"/>
              <a:gd name="connsiteX16" fmla="*/ 199429 w 340951"/>
              <a:gd name="connsiteY16" fmla="*/ 328253 h 361590"/>
              <a:gd name="connsiteX17" fmla="*/ 138351 w 340951"/>
              <a:gd name="connsiteY17" fmla="*/ 328253 h 361590"/>
              <a:gd name="connsiteX18" fmla="*/ 134421 w 340951"/>
              <a:gd name="connsiteY18" fmla="*/ 325731 h 361590"/>
              <a:gd name="connsiteX19" fmla="*/ 134064 w 340951"/>
              <a:gd name="connsiteY19" fmla="*/ 321408 h 361590"/>
              <a:gd name="connsiteX20" fmla="*/ 151566 w 340951"/>
              <a:gd name="connsiteY20" fmla="*/ 283578 h 361590"/>
              <a:gd name="connsiteX21" fmla="*/ 138708 w 340951"/>
              <a:gd name="connsiteY21" fmla="*/ 257998 h 361590"/>
              <a:gd name="connsiteX22" fmla="*/ 168711 w 340951"/>
              <a:gd name="connsiteY22" fmla="*/ 227013 h 361590"/>
              <a:gd name="connsiteX23" fmla="*/ 83344 w 340951"/>
              <a:gd name="connsiteY23" fmla="*/ 203845 h 361590"/>
              <a:gd name="connsiteX24" fmla="*/ 72159 w 340951"/>
              <a:gd name="connsiteY24" fmla="*/ 215009 h 361590"/>
              <a:gd name="connsiteX25" fmla="*/ 72159 w 340951"/>
              <a:gd name="connsiteY25" fmla="*/ 341062 h 361590"/>
              <a:gd name="connsiteX26" fmla="*/ 83344 w 340951"/>
              <a:gd name="connsiteY26" fmla="*/ 352226 h 361590"/>
              <a:gd name="connsiteX27" fmla="*/ 255443 w 340951"/>
              <a:gd name="connsiteY27" fmla="*/ 352226 h 361590"/>
              <a:gd name="connsiteX28" fmla="*/ 266627 w 340951"/>
              <a:gd name="connsiteY28" fmla="*/ 341062 h 361590"/>
              <a:gd name="connsiteX29" fmla="*/ 266627 w 340951"/>
              <a:gd name="connsiteY29" fmla="*/ 215009 h 361590"/>
              <a:gd name="connsiteX30" fmla="*/ 255443 w 340951"/>
              <a:gd name="connsiteY30" fmla="*/ 203845 h 361590"/>
              <a:gd name="connsiteX31" fmla="*/ 169574 w 340951"/>
              <a:gd name="connsiteY31" fmla="*/ 88237 h 361590"/>
              <a:gd name="connsiteX32" fmla="*/ 106795 w 340951"/>
              <a:gd name="connsiteY32" fmla="*/ 126773 h 361590"/>
              <a:gd name="connsiteX33" fmla="*/ 97775 w 340951"/>
              <a:gd name="connsiteY33" fmla="*/ 162428 h 361590"/>
              <a:gd name="connsiteX34" fmla="*/ 97775 w 340951"/>
              <a:gd name="connsiteY34" fmla="*/ 194841 h 361590"/>
              <a:gd name="connsiteX35" fmla="*/ 114733 w 340951"/>
              <a:gd name="connsiteY35" fmla="*/ 194841 h 361590"/>
              <a:gd name="connsiteX36" fmla="*/ 114733 w 340951"/>
              <a:gd name="connsiteY36" fmla="*/ 162428 h 361590"/>
              <a:gd name="connsiteX37" fmla="*/ 169574 w 340951"/>
              <a:gd name="connsiteY37" fmla="*/ 105884 h 361590"/>
              <a:gd name="connsiteX38" fmla="*/ 224414 w 340951"/>
              <a:gd name="connsiteY38" fmla="*/ 159186 h 361590"/>
              <a:gd name="connsiteX39" fmla="*/ 225136 w 340951"/>
              <a:gd name="connsiteY39" fmla="*/ 163148 h 361590"/>
              <a:gd name="connsiteX40" fmla="*/ 232713 w 340951"/>
              <a:gd name="connsiteY40" fmla="*/ 167470 h 361590"/>
              <a:gd name="connsiteX41" fmla="*/ 239929 w 340951"/>
              <a:gd name="connsiteY41" fmla="*/ 163508 h 361590"/>
              <a:gd name="connsiteX42" fmla="*/ 241011 w 340951"/>
              <a:gd name="connsiteY42" fmla="*/ 158466 h 361590"/>
              <a:gd name="connsiteX43" fmla="*/ 169574 w 340951"/>
              <a:gd name="connsiteY43" fmla="*/ 88237 h 361590"/>
              <a:gd name="connsiteX44" fmla="*/ 9381 w 340951"/>
              <a:gd name="connsiteY44" fmla="*/ 48981 h 361590"/>
              <a:gd name="connsiteX45" fmla="*/ 9381 w 340951"/>
              <a:gd name="connsiteY45" fmla="*/ 238779 h 361590"/>
              <a:gd name="connsiteX46" fmla="*/ 20204 w 340951"/>
              <a:gd name="connsiteY46" fmla="*/ 249584 h 361590"/>
              <a:gd name="connsiteX47" fmla="*/ 62778 w 340951"/>
              <a:gd name="connsiteY47" fmla="*/ 249584 h 361590"/>
              <a:gd name="connsiteX48" fmla="*/ 62778 w 340951"/>
              <a:gd name="connsiteY48" fmla="*/ 215009 h 361590"/>
              <a:gd name="connsiteX49" fmla="*/ 83344 w 340951"/>
              <a:gd name="connsiteY49" fmla="*/ 194841 h 361590"/>
              <a:gd name="connsiteX50" fmla="*/ 88034 w 340951"/>
              <a:gd name="connsiteY50" fmla="*/ 194841 h 361590"/>
              <a:gd name="connsiteX51" fmla="*/ 88034 w 340951"/>
              <a:gd name="connsiteY51" fmla="*/ 162428 h 361590"/>
              <a:gd name="connsiteX52" fmla="*/ 98497 w 340951"/>
              <a:gd name="connsiteY52" fmla="*/ 122091 h 361590"/>
              <a:gd name="connsiteX53" fmla="*/ 169574 w 340951"/>
              <a:gd name="connsiteY53" fmla="*/ 78873 h 361590"/>
              <a:gd name="connsiteX54" fmla="*/ 250752 w 340951"/>
              <a:gd name="connsiteY54" fmla="*/ 158106 h 361590"/>
              <a:gd name="connsiteX55" fmla="*/ 248227 w 340951"/>
              <a:gd name="connsiteY55" fmla="*/ 167830 h 361590"/>
              <a:gd name="connsiteX56" fmla="*/ 247866 w 340951"/>
              <a:gd name="connsiteY56" fmla="*/ 168190 h 361590"/>
              <a:gd name="connsiteX57" fmla="*/ 232352 w 340951"/>
              <a:gd name="connsiteY57" fmla="*/ 177194 h 361590"/>
              <a:gd name="connsiteX58" fmla="*/ 216838 w 340951"/>
              <a:gd name="connsiteY58" fmla="*/ 167470 h 361590"/>
              <a:gd name="connsiteX59" fmla="*/ 215034 w 340951"/>
              <a:gd name="connsiteY59" fmla="*/ 159546 h 361590"/>
              <a:gd name="connsiteX60" fmla="*/ 169574 w 340951"/>
              <a:gd name="connsiteY60" fmla="*/ 115608 h 361590"/>
              <a:gd name="connsiteX61" fmla="*/ 124113 w 340951"/>
              <a:gd name="connsiteY61" fmla="*/ 162428 h 361590"/>
              <a:gd name="connsiteX62" fmla="*/ 124113 w 340951"/>
              <a:gd name="connsiteY62" fmla="*/ 194841 h 361590"/>
              <a:gd name="connsiteX63" fmla="*/ 255443 w 340951"/>
              <a:gd name="connsiteY63" fmla="*/ 194841 h 361590"/>
              <a:gd name="connsiteX64" fmla="*/ 276369 w 340951"/>
              <a:gd name="connsiteY64" fmla="*/ 215009 h 361590"/>
              <a:gd name="connsiteX65" fmla="*/ 276369 w 340951"/>
              <a:gd name="connsiteY65" fmla="*/ 249584 h 361590"/>
              <a:gd name="connsiteX66" fmla="*/ 321108 w 340951"/>
              <a:gd name="connsiteY66" fmla="*/ 249584 h 361590"/>
              <a:gd name="connsiteX67" fmla="*/ 331571 w 340951"/>
              <a:gd name="connsiteY67" fmla="*/ 238779 h 361590"/>
              <a:gd name="connsiteX68" fmla="*/ 331571 w 340951"/>
              <a:gd name="connsiteY68" fmla="*/ 48981 h 361590"/>
              <a:gd name="connsiteX69" fmla="*/ 310797 w 340951"/>
              <a:gd name="connsiteY69" fmla="*/ 17463 h 361590"/>
              <a:gd name="connsiteX70" fmla="*/ 317147 w 340951"/>
              <a:gd name="connsiteY70" fmla="*/ 23642 h 361590"/>
              <a:gd name="connsiteX71" fmla="*/ 310797 w 340951"/>
              <a:gd name="connsiteY71" fmla="*/ 29820 h 361590"/>
              <a:gd name="connsiteX72" fmla="*/ 304800 w 340951"/>
              <a:gd name="connsiteY72" fmla="*/ 23642 h 361590"/>
              <a:gd name="connsiteX73" fmla="*/ 310797 w 340951"/>
              <a:gd name="connsiteY73" fmla="*/ 17463 h 361590"/>
              <a:gd name="connsiteX74" fmla="*/ 285750 w 340951"/>
              <a:gd name="connsiteY74" fmla="*/ 17463 h 361590"/>
              <a:gd name="connsiteX75" fmla="*/ 291747 w 340951"/>
              <a:gd name="connsiteY75" fmla="*/ 23642 h 361590"/>
              <a:gd name="connsiteX76" fmla="*/ 285750 w 340951"/>
              <a:gd name="connsiteY76" fmla="*/ 29820 h 361590"/>
              <a:gd name="connsiteX77" fmla="*/ 279400 w 340951"/>
              <a:gd name="connsiteY77" fmla="*/ 23642 h 361590"/>
              <a:gd name="connsiteX78" fmla="*/ 285750 w 340951"/>
              <a:gd name="connsiteY78" fmla="*/ 17463 h 361590"/>
              <a:gd name="connsiteX79" fmla="*/ 260350 w 340951"/>
              <a:gd name="connsiteY79" fmla="*/ 17463 h 361590"/>
              <a:gd name="connsiteX80" fmla="*/ 266347 w 340951"/>
              <a:gd name="connsiteY80" fmla="*/ 23642 h 361590"/>
              <a:gd name="connsiteX81" fmla="*/ 260350 w 340951"/>
              <a:gd name="connsiteY81" fmla="*/ 29820 h 361590"/>
              <a:gd name="connsiteX82" fmla="*/ 254000 w 340951"/>
              <a:gd name="connsiteY82" fmla="*/ 23642 h 361590"/>
              <a:gd name="connsiteX83" fmla="*/ 260350 w 340951"/>
              <a:gd name="connsiteY83" fmla="*/ 17463 h 361590"/>
              <a:gd name="connsiteX84" fmla="*/ 20204 w 340951"/>
              <a:gd name="connsiteY84" fmla="*/ 9364 h 361590"/>
              <a:gd name="connsiteX85" fmla="*/ 9381 w 340951"/>
              <a:gd name="connsiteY85" fmla="*/ 20529 h 361590"/>
              <a:gd name="connsiteX86" fmla="*/ 9381 w 340951"/>
              <a:gd name="connsiteY86" fmla="*/ 39257 h 361590"/>
              <a:gd name="connsiteX87" fmla="*/ 331571 w 340951"/>
              <a:gd name="connsiteY87" fmla="*/ 39257 h 361590"/>
              <a:gd name="connsiteX88" fmla="*/ 331571 w 340951"/>
              <a:gd name="connsiteY88" fmla="*/ 20529 h 361590"/>
              <a:gd name="connsiteX89" fmla="*/ 321108 w 340951"/>
              <a:gd name="connsiteY89" fmla="*/ 9364 h 361590"/>
              <a:gd name="connsiteX90" fmla="*/ 20204 w 340951"/>
              <a:gd name="connsiteY90" fmla="*/ 0 h 361590"/>
              <a:gd name="connsiteX91" fmla="*/ 321108 w 340951"/>
              <a:gd name="connsiteY91" fmla="*/ 0 h 361590"/>
              <a:gd name="connsiteX92" fmla="*/ 340951 w 340951"/>
              <a:gd name="connsiteY92" fmla="*/ 20529 h 361590"/>
              <a:gd name="connsiteX93" fmla="*/ 340951 w 340951"/>
              <a:gd name="connsiteY93" fmla="*/ 238779 h 361590"/>
              <a:gd name="connsiteX94" fmla="*/ 321108 w 340951"/>
              <a:gd name="connsiteY94" fmla="*/ 258948 h 361590"/>
              <a:gd name="connsiteX95" fmla="*/ 276369 w 340951"/>
              <a:gd name="connsiteY95" fmla="*/ 258948 h 361590"/>
              <a:gd name="connsiteX96" fmla="*/ 276369 w 340951"/>
              <a:gd name="connsiteY96" fmla="*/ 341062 h 361590"/>
              <a:gd name="connsiteX97" fmla="*/ 255443 w 340951"/>
              <a:gd name="connsiteY97" fmla="*/ 361590 h 361590"/>
              <a:gd name="connsiteX98" fmla="*/ 83344 w 340951"/>
              <a:gd name="connsiteY98" fmla="*/ 361590 h 361590"/>
              <a:gd name="connsiteX99" fmla="*/ 62778 w 340951"/>
              <a:gd name="connsiteY99" fmla="*/ 341062 h 361590"/>
              <a:gd name="connsiteX100" fmla="*/ 62778 w 340951"/>
              <a:gd name="connsiteY100" fmla="*/ 258948 h 361590"/>
              <a:gd name="connsiteX101" fmla="*/ 20204 w 340951"/>
              <a:gd name="connsiteY101" fmla="*/ 258948 h 361590"/>
              <a:gd name="connsiteX102" fmla="*/ 0 w 340951"/>
              <a:gd name="connsiteY102" fmla="*/ 238779 h 361590"/>
              <a:gd name="connsiteX103" fmla="*/ 0 w 340951"/>
              <a:gd name="connsiteY103" fmla="*/ 20529 h 361590"/>
              <a:gd name="connsiteX104" fmla="*/ 20204 w 340951"/>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1" h="361590">
                <a:moveTo>
                  <a:pt x="168711" y="236381"/>
                </a:moveTo>
                <a:cubicBezTo>
                  <a:pt x="157281" y="236381"/>
                  <a:pt x="147995" y="246108"/>
                  <a:pt x="147995" y="257998"/>
                </a:cubicBezTo>
                <a:cubicBezTo>
                  <a:pt x="147995" y="266284"/>
                  <a:pt x="152638" y="273850"/>
                  <a:pt x="159782" y="277453"/>
                </a:cubicBezTo>
                <a:cubicBezTo>
                  <a:pt x="162282" y="278534"/>
                  <a:pt x="162996" y="281416"/>
                  <a:pt x="161925" y="283578"/>
                </a:cubicBezTo>
                <a:lnTo>
                  <a:pt x="145851" y="318525"/>
                </a:lnTo>
                <a:lnTo>
                  <a:pt x="192285" y="318525"/>
                </a:lnTo>
                <a:lnTo>
                  <a:pt x="175855" y="283578"/>
                </a:lnTo>
                <a:cubicBezTo>
                  <a:pt x="174783" y="281056"/>
                  <a:pt x="175855" y="278534"/>
                  <a:pt x="177998" y="277453"/>
                </a:cubicBezTo>
                <a:cubicBezTo>
                  <a:pt x="184785" y="273490"/>
                  <a:pt x="189071" y="266284"/>
                  <a:pt x="189071" y="257998"/>
                </a:cubicBezTo>
                <a:cubicBezTo>
                  <a:pt x="189071" y="246108"/>
                  <a:pt x="180141" y="236381"/>
                  <a:pt x="168711" y="236381"/>
                </a:cubicBezTo>
                <a:close/>
                <a:moveTo>
                  <a:pt x="168711" y="227013"/>
                </a:moveTo>
                <a:cubicBezTo>
                  <a:pt x="185142" y="227013"/>
                  <a:pt x="198715" y="241064"/>
                  <a:pt x="198715" y="257998"/>
                </a:cubicBezTo>
                <a:cubicBezTo>
                  <a:pt x="198715" y="268086"/>
                  <a:pt x="193714" y="277453"/>
                  <a:pt x="185856" y="283218"/>
                </a:cubicBezTo>
                <a:lnTo>
                  <a:pt x="188714" y="288622"/>
                </a:lnTo>
                <a:lnTo>
                  <a:pt x="204073" y="321408"/>
                </a:lnTo>
                <a:cubicBezTo>
                  <a:pt x="204430" y="322849"/>
                  <a:pt x="204430" y="324650"/>
                  <a:pt x="203358" y="325731"/>
                </a:cubicBezTo>
                <a:cubicBezTo>
                  <a:pt x="202644" y="327172"/>
                  <a:pt x="201215" y="328253"/>
                  <a:pt x="199429" y="328253"/>
                </a:cubicBezTo>
                <a:lnTo>
                  <a:pt x="138351" y="328253"/>
                </a:lnTo>
                <a:cubicBezTo>
                  <a:pt x="136922" y="328253"/>
                  <a:pt x="135136" y="327172"/>
                  <a:pt x="134421" y="325731"/>
                </a:cubicBezTo>
                <a:cubicBezTo>
                  <a:pt x="133350" y="324650"/>
                  <a:pt x="133350" y="322849"/>
                  <a:pt x="134064" y="321408"/>
                </a:cubicBezTo>
                <a:lnTo>
                  <a:pt x="151566" y="283578"/>
                </a:lnTo>
                <a:cubicBezTo>
                  <a:pt x="143708" y="277813"/>
                  <a:pt x="138708" y="268446"/>
                  <a:pt x="138708" y="257998"/>
                </a:cubicBezTo>
                <a:cubicBezTo>
                  <a:pt x="138708" y="241064"/>
                  <a:pt x="151924" y="227013"/>
                  <a:pt x="168711" y="227013"/>
                </a:cubicBezTo>
                <a:close/>
                <a:moveTo>
                  <a:pt x="83344" y="203845"/>
                </a:moveTo>
                <a:cubicBezTo>
                  <a:pt x="77210" y="203845"/>
                  <a:pt x="72159" y="208887"/>
                  <a:pt x="72159" y="215009"/>
                </a:cubicBezTo>
                <a:lnTo>
                  <a:pt x="72159" y="341062"/>
                </a:lnTo>
                <a:cubicBezTo>
                  <a:pt x="72159" y="347184"/>
                  <a:pt x="77210" y="352226"/>
                  <a:pt x="83344" y="352226"/>
                </a:cubicBezTo>
                <a:lnTo>
                  <a:pt x="255443" y="352226"/>
                </a:lnTo>
                <a:cubicBezTo>
                  <a:pt x="261576" y="352226"/>
                  <a:pt x="266627" y="347184"/>
                  <a:pt x="266627" y="341062"/>
                </a:cubicBezTo>
                <a:lnTo>
                  <a:pt x="266627" y="215009"/>
                </a:lnTo>
                <a:cubicBezTo>
                  <a:pt x="266627" y="208887"/>
                  <a:pt x="261576" y="203845"/>
                  <a:pt x="255443" y="203845"/>
                </a:cubicBezTo>
                <a:close/>
                <a:moveTo>
                  <a:pt x="169574" y="88237"/>
                </a:moveTo>
                <a:cubicBezTo>
                  <a:pt x="143236" y="88237"/>
                  <a:pt x="119423" y="103003"/>
                  <a:pt x="106795" y="126773"/>
                </a:cubicBezTo>
                <a:cubicBezTo>
                  <a:pt x="100662" y="137577"/>
                  <a:pt x="97775" y="149822"/>
                  <a:pt x="97775" y="162428"/>
                </a:cubicBezTo>
                <a:lnTo>
                  <a:pt x="97775" y="194841"/>
                </a:lnTo>
                <a:lnTo>
                  <a:pt x="114733" y="194841"/>
                </a:lnTo>
                <a:lnTo>
                  <a:pt x="114733" y="162428"/>
                </a:lnTo>
                <a:cubicBezTo>
                  <a:pt x="114733" y="131095"/>
                  <a:pt x="139267" y="105884"/>
                  <a:pt x="169574" y="105884"/>
                </a:cubicBezTo>
                <a:cubicBezTo>
                  <a:pt x="198437" y="105884"/>
                  <a:pt x="222610" y="129294"/>
                  <a:pt x="224414" y="159186"/>
                </a:cubicBezTo>
                <a:cubicBezTo>
                  <a:pt x="224414" y="160627"/>
                  <a:pt x="224414" y="161707"/>
                  <a:pt x="225136" y="163148"/>
                </a:cubicBezTo>
                <a:cubicBezTo>
                  <a:pt x="226940" y="165669"/>
                  <a:pt x="229466" y="167470"/>
                  <a:pt x="232713" y="167470"/>
                </a:cubicBezTo>
                <a:cubicBezTo>
                  <a:pt x="235599" y="167470"/>
                  <a:pt x="238485" y="166029"/>
                  <a:pt x="239929" y="163508"/>
                </a:cubicBezTo>
                <a:cubicBezTo>
                  <a:pt x="241011" y="161707"/>
                  <a:pt x="241372" y="160267"/>
                  <a:pt x="241011" y="158466"/>
                </a:cubicBezTo>
                <a:cubicBezTo>
                  <a:pt x="239207" y="119210"/>
                  <a:pt x="207818" y="88237"/>
                  <a:pt x="169574" y="88237"/>
                </a:cubicBezTo>
                <a:close/>
                <a:moveTo>
                  <a:pt x="9381" y="48981"/>
                </a:moveTo>
                <a:lnTo>
                  <a:pt x="9381" y="238779"/>
                </a:lnTo>
                <a:cubicBezTo>
                  <a:pt x="9381" y="244542"/>
                  <a:pt x="14071" y="249584"/>
                  <a:pt x="20204" y="249584"/>
                </a:cubicBezTo>
                <a:lnTo>
                  <a:pt x="62778" y="249584"/>
                </a:lnTo>
                <a:lnTo>
                  <a:pt x="62778" y="215009"/>
                </a:lnTo>
                <a:cubicBezTo>
                  <a:pt x="62778" y="203845"/>
                  <a:pt x="71798" y="194841"/>
                  <a:pt x="83344" y="194841"/>
                </a:cubicBezTo>
                <a:lnTo>
                  <a:pt x="88034" y="194841"/>
                </a:lnTo>
                <a:lnTo>
                  <a:pt x="88034" y="162428"/>
                </a:lnTo>
                <a:cubicBezTo>
                  <a:pt x="88034" y="148382"/>
                  <a:pt x="91642" y="134336"/>
                  <a:pt x="98497" y="122091"/>
                </a:cubicBezTo>
                <a:cubicBezTo>
                  <a:pt x="112568" y="95440"/>
                  <a:pt x="139988" y="78873"/>
                  <a:pt x="169574" y="78873"/>
                </a:cubicBezTo>
                <a:cubicBezTo>
                  <a:pt x="212869" y="78873"/>
                  <a:pt x="248588" y="113807"/>
                  <a:pt x="250752" y="158106"/>
                </a:cubicBezTo>
                <a:cubicBezTo>
                  <a:pt x="250752" y="161347"/>
                  <a:pt x="250031" y="164949"/>
                  <a:pt x="248227" y="167830"/>
                </a:cubicBezTo>
                <a:lnTo>
                  <a:pt x="247866" y="168190"/>
                </a:lnTo>
                <a:cubicBezTo>
                  <a:pt x="244619" y="173952"/>
                  <a:pt x="238846" y="177194"/>
                  <a:pt x="232352" y="177194"/>
                </a:cubicBezTo>
                <a:cubicBezTo>
                  <a:pt x="225858" y="176834"/>
                  <a:pt x="220085" y="173232"/>
                  <a:pt x="216838" y="167470"/>
                </a:cubicBezTo>
                <a:cubicBezTo>
                  <a:pt x="215755" y="164949"/>
                  <a:pt x="215034" y="162428"/>
                  <a:pt x="215034" y="159546"/>
                </a:cubicBezTo>
                <a:cubicBezTo>
                  <a:pt x="213230" y="134696"/>
                  <a:pt x="193386" y="115608"/>
                  <a:pt x="169574" y="115608"/>
                </a:cubicBezTo>
                <a:cubicBezTo>
                  <a:pt x="144679" y="115608"/>
                  <a:pt x="124113" y="136497"/>
                  <a:pt x="124113" y="162428"/>
                </a:cubicBezTo>
                <a:lnTo>
                  <a:pt x="124113" y="194841"/>
                </a:lnTo>
                <a:lnTo>
                  <a:pt x="255443" y="194841"/>
                </a:lnTo>
                <a:cubicBezTo>
                  <a:pt x="266988" y="194841"/>
                  <a:pt x="276369" y="203845"/>
                  <a:pt x="276369" y="215009"/>
                </a:cubicBezTo>
                <a:lnTo>
                  <a:pt x="276369" y="249584"/>
                </a:lnTo>
                <a:lnTo>
                  <a:pt x="321108" y="249584"/>
                </a:lnTo>
                <a:cubicBezTo>
                  <a:pt x="326880" y="249584"/>
                  <a:pt x="331571" y="244542"/>
                  <a:pt x="331571" y="238779"/>
                </a:cubicBezTo>
                <a:lnTo>
                  <a:pt x="331571" y="48981"/>
                </a:lnTo>
                <a:close/>
                <a:moveTo>
                  <a:pt x="310797" y="17463"/>
                </a:moveTo>
                <a:cubicBezTo>
                  <a:pt x="314325" y="17463"/>
                  <a:pt x="317147" y="20209"/>
                  <a:pt x="317147" y="23642"/>
                </a:cubicBezTo>
                <a:cubicBezTo>
                  <a:pt x="317147" y="27074"/>
                  <a:pt x="314325" y="29820"/>
                  <a:pt x="310797" y="29820"/>
                </a:cubicBezTo>
                <a:cubicBezTo>
                  <a:pt x="307270" y="29820"/>
                  <a:pt x="304800" y="27074"/>
                  <a:pt x="304800" y="23642"/>
                </a:cubicBezTo>
                <a:cubicBezTo>
                  <a:pt x="304800" y="20209"/>
                  <a:pt x="307270" y="17463"/>
                  <a:pt x="310797" y="17463"/>
                </a:cubicBezTo>
                <a:close/>
                <a:moveTo>
                  <a:pt x="285750" y="17463"/>
                </a:moveTo>
                <a:cubicBezTo>
                  <a:pt x="288925" y="17463"/>
                  <a:pt x="291747" y="20209"/>
                  <a:pt x="291747" y="23642"/>
                </a:cubicBezTo>
                <a:cubicBezTo>
                  <a:pt x="291747" y="27074"/>
                  <a:pt x="288925" y="29820"/>
                  <a:pt x="285750" y="29820"/>
                </a:cubicBezTo>
                <a:cubicBezTo>
                  <a:pt x="282222" y="29820"/>
                  <a:pt x="279400" y="27074"/>
                  <a:pt x="279400" y="23642"/>
                </a:cubicBezTo>
                <a:cubicBezTo>
                  <a:pt x="279400" y="20209"/>
                  <a:pt x="282222" y="17463"/>
                  <a:pt x="285750" y="17463"/>
                </a:cubicBezTo>
                <a:close/>
                <a:moveTo>
                  <a:pt x="260350" y="17463"/>
                </a:moveTo>
                <a:cubicBezTo>
                  <a:pt x="263878" y="17463"/>
                  <a:pt x="266347" y="20209"/>
                  <a:pt x="266347" y="23642"/>
                </a:cubicBezTo>
                <a:cubicBezTo>
                  <a:pt x="266347" y="27074"/>
                  <a:pt x="263878" y="29820"/>
                  <a:pt x="260350" y="29820"/>
                </a:cubicBezTo>
                <a:cubicBezTo>
                  <a:pt x="256822" y="29820"/>
                  <a:pt x="254000" y="27074"/>
                  <a:pt x="254000" y="23642"/>
                </a:cubicBezTo>
                <a:cubicBezTo>
                  <a:pt x="254000" y="20209"/>
                  <a:pt x="256822" y="17463"/>
                  <a:pt x="260350" y="17463"/>
                </a:cubicBezTo>
                <a:close/>
                <a:moveTo>
                  <a:pt x="20204" y="9364"/>
                </a:moveTo>
                <a:cubicBezTo>
                  <a:pt x="14071" y="9364"/>
                  <a:pt x="9381" y="14406"/>
                  <a:pt x="9381" y="20529"/>
                </a:cubicBezTo>
                <a:lnTo>
                  <a:pt x="9381" y="39257"/>
                </a:lnTo>
                <a:lnTo>
                  <a:pt x="331571" y="39257"/>
                </a:lnTo>
                <a:lnTo>
                  <a:pt x="331571" y="20529"/>
                </a:lnTo>
                <a:cubicBezTo>
                  <a:pt x="331571" y="14406"/>
                  <a:pt x="326880" y="9364"/>
                  <a:pt x="321108" y="9364"/>
                </a:cubicBezTo>
                <a:close/>
                <a:moveTo>
                  <a:pt x="20204" y="0"/>
                </a:moveTo>
                <a:lnTo>
                  <a:pt x="321108" y="0"/>
                </a:lnTo>
                <a:cubicBezTo>
                  <a:pt x="331931" y="0"/>
                  <a:pt x="340951" y="9364"/>
                  <a:pt x="340951" y="20529"/>
                </a:cubicBezTo>
                <a:lnTo>
                  <a:pt x="340951" y="238779"/>
                </a:lnTo>
                <a:cubicBezTo>
                  <a:pt x="340951" y="249944"/>
                  <a:pt x="331931" y="258948"/>
                  <a:pt x="321108" y="258948"/>
                </a:cubicBezTo>
                <a:lnTo>
                  <a:pt x="276369" y="258948"/>
                </a:lnTo>
                <a:lnTo>
                  <a:pt x="276369" y="341062"/>
                </a:lnTo>
                <a:cubicBezTo>
                  <a:pt x="276369" y="352226"/>
                  <a:pt x="266988" y="361590"/>
                  <a:pt x="255443" y="361590"/>
                </a:cubicBezTo>
                <a:lnTo>
                  <a:pt x="83344" y="361590"/>
                </a:lnTo>
                <a:cubicBezTo>
                  <a:pt x="71798" y="361590"/>
                  <a:pt x="62778" y="352226"/>
                  <a:pt x="62778" y="341062"/>
                </a:cubicBezTo>
                <a:lnTo>
                  <a:pt x="62778" y="258948"/>
                </a:lnTo>
                <a:lnTo>
                  <a:pt x="20204" y="258948"/>
                </a:lnTo>
                <a:cubicBezTo>
                  <a:pt x="9020" y="258948"/>
                  <a:pt x="0" y="249944"/>
                  <a:pt x="0" y="238779"/>
                </a:cubicBezTo>
                <a:lnTo>
                  <a:pt x="0" y="20529"/>
                </a:lnTo>
                <a:cubicBezTo>
                  <a:pt x="0" y="9364"/>
                  <a:pt x="9020" y="0"/>
                  <a:pt x="20204" y="0"/>
                </a:cubicBezTo>
                <a:close/>
              </a:path>
            </a:pathLst>
          </a:custGeom>
          <a:solidFill>
            <a:schemeClr val="bg1"/>
          </a:solidFill>
          <a:ln>
            <a:solidFill>
              <a:srgbClr val="8497B0"/>
            </a:solidFill>
          </a:ln>
          <a:effectLst/>
        </p:spPr>
        <p:txBody>
          <a:bodyPr wrap="square" anchor="ctr">
            <a:noAutofit/>
          </a:bodyPr>
          <a:lstStyle/>
          <a:p>
            <a:endParaRPr lang="en-US" sz="3599" dirty="0">
              <a:latin typeface="Poppins" pitchFamily="2" charset="77"/>
            </a:endParaRPr>
          </a:p>
        </p:txBody>
      </p:sp>
    </p:spTree>
    <p:extLst>
      <p:ext uri="{BB962C8B-B14F-4D97-AF65-F5344CB8AC3E}">
        <p14:creationId xmlns:p14="http://schemas.microsoft.com/office/powerpoint/2010/main" val="1512028000"/>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1580</Words>
  <Application>Microsoft Office PowerPoint</Application>
  <PresentationFormat>Široki zaslon</PresentationFormat>
  <Paragraphs>342</Paragraphs>
  <Slides>19</Slides>
  <Notes>0</Notes>
  <HiddenSlides>0</HiddenSlides>
  <MMClips>0</MMClips>
  <ScaleCrop>false</ScaleCrop>
  <HeadingPairs>
    <vt:vector size="6" baseType="variant">
      <vt:variant>
        <vt:lpstr>Korišteni fontovi</vt:lpstr>
      </vt:variant>
      <vt:variant>
        <vt:i4>12</vt:i4>
      </vt:variant>
      <vt:variant>
        <vt:lpstr>Tema</vt:lpstr>
      </vt:variant>
      <vt:variant>
        <vt:i4>1</vt:i4>
      </vt:variant>
      <vt:variant>
        <vt:lpstr>Naslovi slajdova</vt:lpstr>
      </vt:variant>
      <vt:variant>
        <vt:i4>19</vt:i4>
      </vt:variant>
    </vt:vector>
  </HeadingPairs>
  <TitlesOfParts>
    <vt:vector size="32" baseType="lpstr">
      <vt:lpstr>Arial</vt:lpstr>
      <vt:lpstr>Calibri</vt:lpstr>
      <vt:lpstr>Calibri Light</vt:lpstr>
      <vt:lpstr>Lato</vt:lpstr>
      <vt:lpstr>Lato Light</vt:lpstr>
      <vt:lpstr>Open Sans</vt:lpstr>
      <vt:lpstr>Open Sans Light</vt:lpstr>
      <vt:lpstr>Poppins</vt:lpstr>
      <vt:lpstr>Poppins Light</vt:lpstr>
      <vt:lpstr>Poppins Medium</vt:lpstr>
      <vt:lpstr>Symbol</vt:lpstr>
      <vt:lpstr>Times New Roman</vt:lpstr>
      <vt:lpstr>Tema sustava Office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Josipa Bađari</dc:creator>
  <cp:lastModifiedBy>Petra Vondra</cp:lastModifiedBy>
  <cp:revision>3</cp:revision>
  <dcterms:created xsi:type="dcterms:W3CDTF">2021-01-15T13:58:54Z</dcterms:created>
  <dcterms:modified xsi:type="dcterms:W3CDTF">2021-02-10T12:44:37Z</dcterms:modified>
</cp:coreProperties>
</file>